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C9E4-4A3E-4D7F-A9EA-96D8A9D3C20F}" type="datetimeFigureOut">
              <a:rPr lang="de-DE" smtClean="0"/>
              <a:t>19.10.2012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3BFA-4DF2-4B81-A17C-C26C7000F9A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C9E4-4A3E-4D7F-A9EA-96D8A9D3C20F}" type="datetimeFigureOut">
              <a:rPr lang="de-DE" smtClean="0"/>
              <a:t>19.10.2012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3BFA-4DF2-4B81-A17C-C26C7000F9A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C9E4-4A3E-4D7F-A9EA-96D8A9D3C20F}" type="datetimeFigureOut">
              <a:rPr lang="de-DE" smtClean="0"/>
              <a:t>19.10.2012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3BFA-4DF2-4B81-A17C-C26C7000F9A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C9E4-4A3E-4D7F-A9EA-96D8A9D3C20F}" type="datetimeFigureOut">
              <a:rPr lang="de-DE" smtClean="0"/>
              <a:t>19.10.2012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3BFA-4DF2-4B81-A17C-C26C7000F9A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C9E4-4A3E-4D7F-A9EA-96D8A9D3C20F}" type="datetimeFigureOut">
              <a:rPr lang="de-DE" smtClean="0"/>
              <a:t>19.10.2012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3BFA-4DF2-4B81-A17C-C26C7000F9A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C9E4-4A3E-4D7F-A9EA-96D8A9D3C20F}" type="datetimeFigureOut">
              <a:rPr lang="de-DE" smtClean="0"/>
              <a:t>19.10.2012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3BFA-4DF2-4B81-A17C-C26C7000F9A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C9E4-4A3E-4D7F-A9EA-96D8A9D3C20F}" type="datetimeFigureOut">
              <a:rPr lang="de-DE" smtClean="0"/>
              <a:t>19.10.2012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3BFA-4DF2-4B81-A17C-C26C7000F9A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C9E4-4A3E-4D7F-A9EA-96D8A9D3C20F}" type="datetimeFigureOut">
              <a:rPr lang="de-DE" smtClean="0"/>
              <a:t>19.10.2012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3BFA-4DF2-4B81-A17C-C26C7000F9A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C9E4-4A3E-4D7F-A9EA-96D8A9D3C20F}" type="datetimeFigureOut">
              <a:rPr lang="de-DE" smtClean="0"/>
              <a:t>19.10.2012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3BFA-4DF2-4B81-A17C-C26C7000F9A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C9E4-4A3E-4D7F-A9EA-96D8A9D3C20F}" type="datetimeFigureOut">
              <a:rPr lang="de-DE" smtClean="0"/>
              <a:t>19.10.2012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3BFA-4DF2-4B81-A17C-C26C7000F9A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C9E4-4A3E-4D7F-A9EA-96D8A9D3C20F}" type="datetimeFigureOut">
              <a:rPr lang="de-DE" smtClean="0"/>
              <a:t>19.10.2012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3BFA-4DF2-4B81-A17C-C26C7000F9A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BC9E4-4A3E-4D7F-A9EA-96D8A9D3C20F}" type="datetimeFigureOut">
              <a:rPr lang="de-DE" smtClean="0"/>
              <a:t>19.10.2012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F3BFA-4DF2-4B81-A17C-C26C7000F9A9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ieren 29"/>
          <p:cNvGrpSpPr/>
          <p:nvPr/>
        </p:nvGrpSpPr>
        <p:grpSpPr>
          <a:xfrm>
            <a:off x="467544" y="1700808"/>
            <a:ext cx="7920880" cy="1881500"/>
            <a:chOff x="467544" y="1700808"/>
            <a:chExt cx="7920880" cy="1881500"/>
          </a:xfrm>
        </p:grpSpPr>
        <p:sp>
          <p:nvSpPr>
            <p:cNvPr id="4" name="Ellipse 3"/>
            <p:cNvSpPr/>
            <p:nvPr/>
          </p:nvSpPr>
          <p:spPr>
            <a:xfrm>
              <a:off x="467544" y="2348880"/>
              <a:ext cx="360040" cy="36004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prstMaterial="metal">
              <a:bevelT/>
              <a:bevelB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>
              <a:off x="8028384" y="2924944"/>
              <a:ext cx="360040" cy="36004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prstMaterial="metal">
              <a:bevelT/>
              <a:bevelB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Ellipse 5"/>
            <p:cNvSpPr/>
            <p:nvPr/>
          </p:nvSpPr>
          <p:spPr>
            <a:xfrm>
              <a:off x="6948264" y="2924944"/>
              <a:ext cx="360040" cy="36004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prstMaterial="metal">
              <a:bevelT/>
              <a:bevelB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Ellipse 6"/>
            <p:cNvSpPr/>
            <p:nvPr/>
          </p:nvSpPr>
          <p:spPr>
            <a:xfrm>
              <a:off x="5868144" y="2924944"/>
              <a:ext cx="360040" cy="36004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prstMaterial="metal">
              <a:bevelT/>
              <a:bevelB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Ellipse 7"/>
            <p:cNvSpPr/>
            <p:nvPr/>
          </p:nvSpPr>
          <p:spPr>
            <a:xfrm>
              <a:off x="8028384" y="2276872"/>
              <a:ext cx="360040" cy="36004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prstMaterial="metal">
              <a:bevelT/>
              <a:bevelB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>
              <a:off x="1619672" y="2996952"/>
              <a:ext cx="360040" cy="36004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prstMaterial="metal">
              <a:bevelT/>
              <a:bevelB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>
              <a:off x="1619672" y="2348880"/>
              <a:ext cx="360040" cy="36004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prstMaterial="metal">
              <a:bevelT/>
              <a:bevelB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>
              <a:off x="1043608" y="2996952"/>
              <a:ext cx="360040" cy="36004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prstMaterial="metal">
              <a:bevelT/>
              <a:bevelB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Ellipse 11"/>
            <p:cNvSpPr/>
            <p:nvPr/>
          </p:nvSpPr>
          <p:spPr>
            <a:xfrm>
              <a:off x="1043608" y="2348880"/>
              <a:ext cx="360040" cy="36004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prstMaterial="metal">
              <a:bevelT/>
              <a:bevelB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Ellipse 12"/>
            <p:cNvSpPr/>
            <p:nvPr/>
          </p:nvSpPr>
          <p:spPr>
            <a:xfrm>
              <a:off x="5868144" y="2276872"/>
              <a:ext cx="360040" cy="36004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prstMaterial="metal">
              <a:bevelT/>
              <a:bevelB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>
              <a:off x="6948264" y="2276872"/>
              <a:ext cx="360040" cy="36004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prstMaterial="metal">
              <a:bevelT/>
              <a:bevelB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>
              <a:off x="467544" y="2996952"/>
              <a:ext cx="360040" cy="36004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prstMaterial="metal">
              <a:bevelT/>
              <a:bevelB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7" name="Gerade Verbindung mit Pfeil 16"/>
            <p:cNvCxnSpPr/>
            <p:nvPr/>
          </p:nvCxnSpPr>
          <p:spPr>
            <a:xfrm>
              <a:off x="3347864" y="2636912"/>
              <a:ext cx="129614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mit Pfeil 17"/>
            <p:cNvCxnSpPr/>
            <p:nvPr/>
          </p:nvCxnSpPr>
          <p:spPr>
            <a:xfrm flipH="1" flipV="1">
              <a:off x="3347864" y="3068960"/>
              <a:ext cx="1304528" cy="838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feld 21"/>
            <p:cNvSpPr txBox="1"/>
            <p:nvPr/>
          </p:nvSpPr>
          <p:spPr>
            <a:xfrm>
              <a:off x="3491880" y="2132856"/>
              <a:ext cx="1224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itchFamily="34" charset="0"/>
                  <a:cs typeface="Arial" pitchFamily="34" charset="0"/>
                </a:rPr>
                <a:t>dehnen</a:t>
              </a:r>
              <a:endParaRPr lang="de-DE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3347864" y="3212976"/>
              <a:ext cx="16561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itchFamily="34" charset="0"/>
                  <a:cs typeface="Arial" pitchFamily="34" charset="0"/>
                </a:rPr>
                <a:t>schrumpfen</a:t>
              </a:r>
              <a:endParaRPr lang="de-DE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5" name="Gerade Verbindung mit Pfeil 24"/>
            <p:cNvCxnSpPr/>
            <p:nvPr/>
          </p:nvCxnSpPr>
          <p:spPr>
            <a:xfrm>
              <a:off x="755576" y="2204864"/>
              <a:ext cx="36004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mit Pfeil 25"/>
            <p:cNvCxnSpPr/>
            <p:nvPr/>
          </p:nvCxnSpPr>
          <p:spPr>
            <a:xfrm>
              <a:off x="6156176" y="2060848"/>
              <a:ext cx="79208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feld 27"/>
            <p:cNvSpPr txBox="1"/>
            <p:nvPr/>
          </p:nvSpPr>
          <p:spPr>
            <a:xfrm>
              <a:off x="755576" y="177281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itchFamily="34" charset="0"/>
                  <a:cs typeface="Arial" pitchFamily="34" charset="0"/>
                </a:rPr>
                <a:t> r</a:t>
              </a:r>
              <a:endParaRPr lang="de-DE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feld 28"/>
            <p:cNvSpPr txBox="1"/>
            <p:nvPr/>
          </p:nvSpPr>
          <p:spPr>
            <a:xfrm>
              <a:off x="6372200" y="1700808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itchFamily="34" charset="0"/>
                  <a:cs typeface="Arial" pitchFamily="34" charset="0"/>
                </a:rPr>
                <a:t> r</a:t>
              </a:r>
              <a:endParaRPr lang="de-DE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Bildschirmpräsentation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Company>Universität Bayreuth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s2nabuch</dc:creator>
  <cp:lastModifiedBy>s2nabuch</cp:lastModifiedBy>
  <cp:revision>1</cp:revision>
  <dcterms:created xsi:type="dcterms:W3CDTF">2012-10-19T07:50:32Z</dcterms:created>
  <dcterms:modified xsi:type="dcterms:W3CDTF">2012-10-19T07:55:21Z</dcterms:modified>
</cp:coreProperties>
</file>