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1440" y="9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55CB-17D0-45FB-828A-65E59F6A48B6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CAC1-7AAF-4FAB-8A60-060CC4FBEEB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55CB-17D0-45FB-828A-65E59F6A48B6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CAC1-7AAF-4FAB-8A60-060CC4FBEEB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55CB-17D0-45FB-828A-65E59F6A48B6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CAC1-7AAF-4FAB-8A60-060CC4FBEEB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55CB-17D0-45FB-828A-65E59F6A48B6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CAC1-7AAF-4FAB-8A60-060CC4FBEEB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55CB-17D0-45FB-828A-65E59F6A48B6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CAC1-7AAF-4FAB-8A60-060CC4FBEEB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55CB-17D0-45FB-828A-65E59F6A48B6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CAC1-7AAF-4FAB-8A60-060CC4FBEEB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55CB-17D0-45FB-828A-65E59F6A48B6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CAC1-7AAF-4FAB-8A60-060CC4FBEEB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55CB-17D0-45FB-828A-65E59F6A48B6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CAC1-7AAF-4FAB-8A60-060CC4FBEEB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55CB-17D0-45FB-828A-65E59F6A48B6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CAC1-7AAF-4FAB-8A60-060CC4FBEEB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55CB-17D0-45FB-828A-65E59F6A48B6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CAC1-7AAF-4FAB-8A60-060CC4FBEEB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F055CB-17D0-45FB-828A-65E59F6A48B6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15CAC1-7AAF-4FAB-8A60-060CC4FBEEBC}" type="slidenum">
              <a:rPr lang="de-DE" smtClean="0"/>
              <a:t>‹Nr.›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Textmasterformate durch Klicken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F055CB-17D0-45FB-828A-65E59F6A48B6}" type="datetimeFigureOut">
              <a:rPr lang="de-DE" smtClean="0"/>
              <a:t>06.07.2020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15CAC1-7AAF-4FAB-8A60-060CC4FBEEBC}" type="slidenum">
              <a:rPr lang="de-DE" smtClean="0"/>
              <a:t>‹Nr.›</a:t>
            </a:fld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Bogen 2"/>
          <p:cNvSpPr/>
          <p:nvPr/>
        </p:nvSpPr>
        <p:spPr>
          <a:xfrm rot="17817915">
            <a:off x="2935650" y="1067972"/>
            <a:ext cx="5402807" cy="6912432"/>
          </a:xfrm>
          <a:prstGeom prst="arc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" name="Gerade Verbindung 39"/>
          <p:cNvCxnSpPr/>
          <p:nvPr/>
        </p:nvCxnSpPr>
        <p:spPr>
          <a:xfrm>
            <a:off x="2699792" y="2704440"/>
            <a:ext cx="0" cy="2884799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Gerade Verbindung 46"/>
          <p:cNvCxnSpPr/>
          <p:nvPr/>
        </p:nvCxnSpPr>
        <p:spPr>
          <a:xfrm>
            <a:off x="3563888" y="1949744"/>
            <a:ext cx="0" cy="3639496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Gerade Verbindung 45"/>
          <p:cNvCxnSpPr/>
          <p:nvPr/>
        </p:nvCxnSpPr>
        <p:spPr>
          <a:xfrm>
            <a:off x="4788024" y="1679322"/>
            <a:ext cx="0" cy="3909917"/>
          </a:xfrm>
          <a:prstGeom prst="line">
            <a:avLst/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Gerade Verbindung mit Pfeil 4"/>
          <p:cNvCxnSpPr/>
          <p:nvPr/>
        </p:nvCxnSpPr>
        <p:spPr>
          <a:xfrm flipV="1">
            <a:off x="1691680" y="1124744"/>
            <a:ext cx="0" cy="446449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Gerade Verbindung mit Pfeil 7"/>
          <p:cNvCxnSpPr/>
          <p:nvPr/>
        </p:nvCxnSpPr>
        <p:spPr>
          <a:xfrm>
            <a:off x="1691680" y="5589240"/>
            <a:ext cx="640871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323528" y="1124744"/>
            <a:ext cx="12961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Spannung in N/mm²</a:t>
            </a:r>
          </a:p>
        </p:txBody>
      </p:sp>
      <p:sp>
        <p:nvSpPr>
          <p:cNvPr id="11" name="Textfeld 10"/>
          <p:cNvSpPr txBox="1"/>
          <p:nvPr/>
        </p:nvSpPr>
        <p:spPr>
          <a:xfrm>
            <a:off x="6207612" y="5661248"/>
            <a:ext cx="18722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latin typeface="Arial" pitchFamily="34" charset="0"/>
                <a:cs typeface="Arial" pitchFamily="34" charset="0"/>
              </a:rPr>
              <a:t>Dehnung </a:t>
            </a:r>
            <a:r>
              <a:rPr lang="el-GR" dirty="0">
                <a:latin typeface="Arial" pitchFamily="34" charset="0"/>
                <a:cs typeface="Arial" pitchFamily="34" charset="0"/>
              </a:rPr>
              <a:t>ε</a:t>
            </a:r>
            <a:r>
              <a:rPr lang="de-DE" dirty="0">
                <a:latin typeface="Arial" pitchFamily="34" charset="0"/>
                <a:cs typeface="Arial" pitchFamily="34" charset="0"/>
              </a:rPr>
              <a:t> in %</a:t>
            </a:r>
          </a:p>
        </p:txBody>
      </p:sp>
      <p:cxnSp>
        <p:nvCxnSpPr>
          <p:cNvPr id="13" name="Gerade Verbindung 12"/>
          <p:cNvCxnSpPr/>
          <p:nvPr/>
        </p:nvCxnSpPr>
        <p:spPr>
          <a:xfrm flipV="1">
            <a:off x="1691680" y="2924944"/>
            <a:ext cx="864096" cy="2664296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feld 32"/>
          <p:cNvSpPr txBox="1"/>
          <p:nvPr/>
        </p:nvSpPr>
        <p:spPr>
          <a:xfrm rot="16200000">
            <a:off x="1249760" y="4336918"/>
            <a:ext cx="230425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Arial" pitchFamily="34" charset="0"/>
                <a:cs typeface="Arial" pitchFamily="34" charset="0"/>
              </a:rPr>
              <a:t>Proportionalitätsbereich</a:t>
            </a:r>
          </a:p>
        </p:txBody>
      </p:sp>
      <p:sp>
        <p:nvSpPr>
          <p:cNvPr id="34" name="Textfeld 33"/>
          <p:cNvSpPr txBox="1"/>
          <p:nvPr/>
        </p:nvSpPr>
        <p:spPr>
          <a:xfrm rot="16200000">
            <a:off x="1962873" y="4248165"/>
            <a:ext cx="2232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Arial" pitchFamily="34" charset="0"/>
                <a:cs typeface="Arial" pitchFamily="34" charset="0"/>
              </a:rPr>
              <a:t>nicht-linear-elastischer Bereich</a:t>
            </a:r>
          </a:p>
        </p:txBody>
      </p:sp>
      <p:sp>
        <p:nvSpPr>
          <p:cNvPr id="38" name="Textfeld 37"/>
          <p:cNvSpPr txBox="1"/>
          <p:nvPr/>
        </p:nvSpPr>
        <p:spPr>
          <a:xfrm>
            <a:off x="4608004" y="1171491"/>
            <a:ext cx="28803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Arial" pitchFamily="34" charset="0"/>
                <a:cs typeface="Arial" pitchFamily="34" charset="0"/>
              </a:rPr>
              <a:t>F</a:t>
            </a:r>
          </a:p>
        </p:txBody>
      </p:sp>
      <p:sp>
        <p:nvSpPr>
          <p:cNvPr id="39" name="Textfeld 38"/>
          <p:cNvSpPr txBox="1"/>
          <p:nvPr/>
        </p:nvSpPr>
        <p:spPr>
          <a:xfrm>
            <a:off x="6948264" y="2070867"/>
            <a:ext cx="13681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>
                <a:latin typeface="Arial" pitchFamily="34" charset="0"/>
                <a:cs typeface="Arial" pitchFamily="34" charset="0"/>
              </a:rPr>
              <a:t>Reißgrenze</a:t>
            </a:r>
          </a:p>
        </p:txBody>
      </p:sp>
      <p:sp>
        <p:nvSpPr>
          <p:cNvPr id="54" name="Textfeld 53"/>
          <p:cNvSpPr txBox="1"/>
          <p:nvPr/>
        </p:nvSpPr>
        <p:spPr>
          <a:xfrm rot="16200000">
            <a:off x="3033702" y="4319226"/>
            <a:ext cx="2232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>
                <a:latin typeface="Arial" pitchFamily="34" charset="0"/>
                <a:cs typeface="Arial" pitchFamily="34" charset="0"/>
              </a:rPr>
              <a:t>plastischer Bereich</a:t>
            </a:r>
          </a:p>
        </p:txBody>
      </p:sp>
      <p:sp>
        <p:nvSpPr>
          <p:cNvPr id="31" name="Multiplizieren 30"/>
          <p:cNvSpPr/>
          <p:nvPr/>
        </p:nvSpPr>
        <p:spPr>
          <a:xfrm>
            <a:off x="4644008" y="1535306"/>
            <a:ext cx="288032" cy="288032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2" name="Multiplizieren 31"/>
          <p:cNvSpPr/>
          <p:nvPr/>
        </p:nvSpPr>
        <p:spPr>
          <a:xfrm>
            <a:off x="6660232" y="1916832"/>
            <a:ext cx="288032" cy="288032"/>
          </a:xfrm>
          <a:prstGeom prst="mathMultiply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</Words>
  <Application>Microsoft Office PowerPoint</Application>
  <PresentationFormat>Bildschirmpräsentation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Larissa-Design</vt:lpstr>
      <vt:lpstr>PowerPoint-Präsentation</vt:lpstr>
    </vt:vector>
  </TitlesOfParts>
  <Company>Universität Bayreuth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s2nabuch</dc:creator>
  <cp:lastModifiedBy>regina.schoenberner83@gmail.com</cp:lastModifiedBy>
  <cp:revision>7</cp:revision>
  <dcterms:created xsi:type="dcterms:W3CDTF">2012-10-25T12:21:20Z</dcterms:created>
  <dcterms:modified xsi:type="dcterms:W3CDTF">2020-07-06T06:57:36Z</dcterms:modified>
</cp:coreProperties>
</file>