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440" y="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55CB-17D0-45FB-828A-65E59F6A48B6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CAC1-7AAF-4FAB-8A60-060CC4FBEEB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gen 2"/>
          <p:cNvSpPr/>
          <p:nvPr/>
        </p:nvSpPr>
        <p:spPr>
          <a:xfrm rot="17817915">
            <a:off x="2935650" y="1067972"/>
            <a:ext cx="5402807" cy="6912432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Gerade Verbindung 39"/>
          <p:cNvCxnSpPr/>
          <p:nvPr/>
        </p:nvCxnSpPr>
        <p:spPr>
          <a:xfrm>
            <a:off x="2699792" y="2704440"/>
            <a:ext cx="0" cy="288479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3563888" y="1949744"/>
            <a:ext cx="0" cy="36394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4788024" y="1679322"/>
            <a:ext cx="0" cy="39099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V="1">
            <a:off x="1691680" y="1124744"/>
            <a:ext cx="0" cy="44644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691680" y="5589240"/>
            <a:ext cx="64087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23528" y="112474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Spannung in N/mm²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07612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Dehnung </a:t>
            </a:r>
            <a:r>
              <a:rPr lang="el-GR" dirty="0">
                <a:latin typeface="Arial" pitchFamily="34" charset="0"/>
                <a:cs typeface="Arial" pitchFamily="34" charset="0"/>
              </a:rPr>
              <a:t>ε</a:t>
            </a:r>
            <a:r>
              <a:rPr lang="de-DE" dirty="0">
                <a:latin typeface="Arial" pitchFamily="34" charset="0"/>
                <a:cs typeface="Arial" pitchFamily="34" charset="0"/>
              </a:rPr>
              <a:t> in %</a:t>
            </a: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1691680" y="2924944"/>
            <a:ext cx="864096" cy="26642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 rot="16200000">
            <a:off x="1249760" y="433691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itchFamily="34" charset="0"/>
                <a:cs typeface="Arial" pitchFamily="34" charset="0"/>
              </a:rPr>
              <a:t>Proportionalitätsbereich</a:t>
            </a:r>
          </a:p>
        </p:txBody>
      </p:sp>
      <p:sp>
        <p:nvSpPr>
          <p:cNvPr id="34" name="Textfeld 33"/>
          <p:cNvSpPr txBox="1"/>
          <p:nvPr/>
        </p:nvSpPr>
        <p:spPr>
          <a:xfrm rot="16200000">
            <a:off x="1962873" y="4248165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itchFamily="34" charset="0"/>
                <a:cs typeface="Arial" pitchFamily="34" charset="0"/>
              </a:rPr>
              <a:t>nicht-linear-elastischer Bereich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608004" y="117149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948264" y="2070867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itchFamily="34" charset="0"/>
                <a:cs typeface="Arial" pitchFamily="34" charset="0"/>
              </a:rPr>
              <a:t>Reißgrenze</a:t>
            </a:r>
          </a:p>
        </p:txBody>
      </p:sp>
      <p:sp>
        <p:nvSpPr>
          <p:cNvPr id="54" name="Textfeld 53"/>
          <p:cNvSpPr txBox="1"/>
          <p:nvPr/>
        </p:nvSpPr>
        <p:spPr>
          <a:xfrm rot="16200000">
            <a:off x="3033702" y="431922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itchFamily="34" charset="0"/>
                <a:cs typeface="Arial" pitchFamily="34" charset="0"/>
              </a:rPr>
              <a:t>plastischer Bereich</a:t>
            </a:r>
          </a:p>
        </p:txBody>
      </p:sp>
      <p:sp>
        <p:nvSpPr>
          <p:cNvPr id="31" name="Multiplizieren 30"/>
          <p:cNvSpPr/>
          <p:nvPr/>
        </p:nvSpPr>
        <p:spPr>
          <a:xfrm>
            <a:off x="4644008" y="1535306"/>
            <a:ext cx="288032" cy="2880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Multiplizieren 31"/>
          <p:cNvSpPr/>
          <p:nvPr/>
        </p:nvSpPr>
        <p:spPr>
          <a:xfrm>
            <a:off x="6660232" y="1916832"/>
            <a:ext cx="288032" cy="2880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regina.schoenberner83@gmail.com</cp:lastModifiedBy>
  <cp:revision>7</cp:revision>
  <dcterms:created xsi:type="dcterms:W3CDTF">2012-10-25T12:21:20Z</dcterms:created>
  <dcterms:modified xsi:type="dcterms:W3CDTF">2020-07-06T06:57:36Z</dcterms:modified>
</cp:coreProperties>
</file>