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7B388-03CE-4B88-BF4D-021B53DF8CF5}" type="datetimeFigureOut">
              <a:rPr lang="de-DE" smtClean="0"/>
              <a:t>19.10.2012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1152-496B-4A45-861D-DE1F969194E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7B388-03CE-4B88-BF4D-021B53DF8CF5}" type="datetimeFigureOut">
              <a:rPr lang="de-DE" smtClean="0"/>
              <a:t>19.10.2012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1152-496B-4A45-861D-DE1F969194E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7B388-03CE-4B88-BF4D-021B53DF8CF5}" type="datetimeFigureOut">
              <a:rPr lang="de-DE" smtClean="0"/>
              <a:t>19.10.2012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1152-496B-4A45-861D-DE1F969194E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7B388-03CE-4B88-BF4D-021B53DF8CF5}" type="datetimeFigureOut">
              <a:rPr lang="de-DE" smtClean="0"/>
              <a:t>19.10.2012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1152-496B-4A45-861D-DE1F969194E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7B388-03CE-4B88-BF4D-021B53DF8CF5}" type="datetimeFigureOut">
              <a:rPr lang="de-DE" smtClean="0"/>
              <a:t>19.10.2012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1152-496B-4A45-861D-DE1F969194E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7B388-03CE-4B88-BF4D-021B53DF8CF5}" type="datetimeFigureOut">
              <a:rPr lang="de-DE" smtClean="0"/>
              <a:t>19.10.2012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1152-496B-4A45-861D-DE1F969194E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7B388-03CE-4B88-BF4D-021B53DF8CF5}" type="datetimeFigureOut">
              <a:rPr lang="de-DE" smtClean="0"/>
              <a:t>19.10.2012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1152-496B-4A45-861D-DE1F969194E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7B388-03CE-4B88-BF4D-021B53DF8CF5}" type="datetimeFigureOut">
              <a:rPr lang="de-DE" smtClean="0"/>
              <a:t>19.10.2012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1152-496B-4A45-861D-DE1F969194E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7B388-03CE-4B88-BF4D-021B53DF8CF5}" type="datetimeFigureOut">
              <a:rPr lang="de-DE" smtClean="0"/>
              <a:t>19.10.2012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1152-496B-4A45-861D-DE1F969194E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7B388-03CE-4B88-BF4D-021B53DF8CF5}" type="datetimeFigureOut">
              <a:rPr lang="de-DE" smtClean="0"/>
              <a:t>19.10.2012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1152-496B-4A45-861D-DE1F969194E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7B388-03CE-4B88-BF4D-021B53DF8CF5}" type="datetimeFigureOut">
              <a:rPr lang="de-DE" smtClean="0"/>
              <a:t>19.10.2012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D1152-496B-4A45-861D-DE1F969194E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7B388-03CE-4B88-BF4D-021B53DF8CF5}" type="datetimeFigureOut">
              <a:rPr lang="de-DE" smtClean="0"/>
              <a:t>19.10.2012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D1152-496B-4A45-861D-DE1F969194ED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uppieren 46"/>
          <p:cNvGrpSpPr/>
          <p:nvPr/>
        </p:nvGrpSpPr>
        <p:grpSpPr>
          <a:xfrm>
            <a:off x="713232" y="1196752"/>
            <a:ext cx="7235670" cy="4536504"/>
            <a:chOff x="713232" y="1196752"/>
            <a:chExt cx="7235670" cy="4536504"/>
          </a:xfrm>
        </p:grpSpPr>
        <p:cxnSp>
          <p:nvCxnSpPr>
            <p:cNvPr id="43" name="Gerade Verbindung 42"/>
            <p:cNvCxnSpPr>
              <a:endCxn id="42" idx="4"/>
            </p:cNvCxnSpPr>
            <p:nvPr/>
          </p:nvCxnSpPr>
          <p:spPr>
            <a:xfrm>
              <a:off x="5112060" y="2780928"/>
              <a:ext cx="360040" cy="1296144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 Verbindung 43"/>
            <p:cNvCxnSpPr>
              <a:stCxn id="21" idx="0"/>
            </p:cNvCxnSpPr>
            <p:nvPr/>
          </p:nvCxnSpPr>
          <p:spPr>
            <a:xfrm>
              <a:off x="1439652" y="4005064"/>
              <a:ext cx="324036" cy="1512168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39"/>
            <p:cNvCxnSpPr>
              <a:endCxn id="23" idx="1"/>
            </p:cNvCxnSpPr>
            <p:nvPr/>
          </p:nvCxnSpPr>
          <p:spPr>
            <a:xfrm>
              <a:off x="6156176" y="4149080"/>
              <a:ext cx="535692" cy="1399788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 Verbindung 37"/>
            <p:cNvCxnSpPr>
              <a:stCxn id="15" idx="0"/>
            </p:cNvCxnSpPr>
            <p:nvPr/>
          </p:nvCxnSpPr>
          <p:spPr>
            <a:xfrm flipH="1">
              <a:off x="4427984" y="4293096"/>
              <a:ext cx="180020" cy="1224136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 Verbindung 35"/>
            <p:cNvCxnSpPr>
              <a:stCxn id="13" idx="0"/>
            </p:cNvCxnSpPr>
            <p:nvPr/>
          </p:nvCxnSpPr>
          <p:spPr>
            <a:xfrm flipH="1">
              <a:off x="2483768" y="2852936"/>
              <a:ext cx="468052" cy="1296144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 Verbindung 33"/>
            <p:cNvCxnSpPr>
              <a:stCxn id="12" idx="0"/>
            </p:cNvCxnSpPr>
            <p:nvPr/>
          </p:nvCxnSpPr>
          <p:spPr>
            <a:xfrm flipH="1">
              <a:off x="5940152" y="1196752"/>
              <a:ext cx="180020" cy="1512168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 Verbindung 31"/>
            <p:cNvCxnSpPr>
              <a:endCxn id="18" idx="0"/>
            </p:cNvCxnSpPr>
            <p:nvPr/>
          </p:nvCxnSpPr>
          <p:spPr>
            <a:xfrm>
              <a:off x="4067944" y="1556792"/>
              <a:ext cx="108012" cy="1728192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29"/>
            <p:cNvCxnSpPr>
              <a:stCxn id="11" idx="0"/>
              <a:endCxn id="20" idx="0"/>
            </p:cNvCxnSpPr>
            <p:nvPr/>
          </p:nvCxnSpPr>
          <p:spPr>
            <a:xfrm>
              <a:off x="1871700" y="1268760"/>
              <a:ext cx="0" cy="1512168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uppieren 9"/>
            <p:cNvGrpSpPr/>
            <p:nvPr/>
          </p:nvGrpSpPr>
          <p:grpSpPr>
            <a:xfrm>
              <a:off x="713232" y="1280160"/>
              <a:ext cx="7235670" cy="4422292"/>
              <a:chOff x="713232" y="1280160"/>
              <a:chExt cx="7235670" cy="4422292"/>
            </a:xfrm>
          </p:grpSpPr>
          <p:sp>
            <p:nvSpPr>
              <p:cNvPr id="5" name="Freihandform 4"/>
              <p:cNvSpPr/>
              <p:nvPr/>
            </p:nvSpPr>
            <p:spPr>
              <a:xfrm>
                <a:off x="713232" y="1280160"/>
                <a:ext cx="7235670" cy="448056"/>
              </a:xfrm>
              <a:custGeom>
                <a:avLst/>
                <a:gdLst>
                  <a:gd name="connsiteX0" fmla="*/ 0 w 7235670"/>
                  <a:gd name="connsiteY0" fmla="*/ 448056 h 448056"/>
                  <a:gd name="connsiteX1" fmla="*/ 109728 w 7235670"/>
                  <a:gd name="connsiteY1" fmla="*/ 438912 h 448056"/>
                  <a:gd name="connsiteX2" fmla="*/ 137160 w 7235670"/>
                  <a:gd name="connsiteY2" fmla="*/ 420624 h 448056"/>
                  <a:gd name="connsiteX3" fmla="*/ 164592 w 7235670"/>
                  <a:gd name="connsiteY3" fmla="*/ 411480 h 448056"/>
                  <a:gd name="connsiteX4" fmla="*/ 192024 w 7235670"/>
                  <a:gd name="connsiteY4" fmla="*/ 393192 h 448056"/>
                  <a:gd name="connsiteX5" fmla="*/ 219456 w 7235670"/>
                  <a:gd name="connsiteY5" fmla="*/ 384048 h 448056"/>
                  <a:gd name="connsiteX6" fmla="*/ 246888 w 7235670"/>
                  <a:gd name="connsiteY6" fmla="*/ 365760 h 448056"/>
                  <a:gd name="connsiteX7" fmla="*/ 274320 w 7235670"/>
                  <a:gd name="connsiteY7" fmla="*/ 338328 h 448056"/>
                  <a:gd name="connsiteX8" fmla="*/ 329184 w 7235670"/>
                  <a:gd name="connsiteY8" fmla="*/ 320040 h 448056"/>
                  <a:gd name="connsiteX9" fmla="*/ 384048 w 7235670"/>
                  <a:gd name="connsiteY9" fmla="*/ 283464 h 448056"/>
                  <a:gd name="connsiteX10" fmla="*/ 411480 w 7235670"/>
                  <a:gd name="connsiteY10" fmla="*/ 265176 h 448056"/>
                  <a:gd name="connsiteX11" fmla="*/ 438912 w 7235670"/>
                  <a:gd name="connsiteY11" fmla="*/ 237744 h 448056"/>
                  <a:gd name="connsiteX12" fmla="*/ 484632 w 7235670"/>
                  <a:gd name="connsiteY12" fmla="*/ 228600 h 448056"/>
                  <a:gd name="connsiteX13" fmla="*/ 521208 w 7235670"/>
                  <a:gd name="connsiteY13" fmla="*/ 219456 h 448056"/>
                  <a:gd name="connsiteX14" fmla="*/ 594360 w 7235670"/>
                  <a:gd name="connsiteY14" fmla="*/ 182880 h 448056"/>
                  <a:gd name="connsiteX15" fmla="*/ 667512 w 7235670"/>
                  <a:gd name="connsiteY15" fmla="*/ 164592 h 448056"/>
                  <a:gd name="connsiteX16" fmla="*/ 694944 w 7235670"/>
                  <a:gd name="connsiteY16" fmla="*/ 155448 h 448056"/>
                  <a:gd name="connsiteX17" fmla="*/ 731520 w 7235670"/>
                  <a:gd name="connsiteY17" fmla="*/ 146304 h 448056"/>
                  <a:gd name="connsiteX18" fmla="*/ 758952 w 7235670"/>
                  <a:gd name="connsiteY18" fmla="*/ 137160 h 448056"/>
                  <a:gd name="connsiteX19" fmla="*/ 804672 w 7235670"/>
                  <a:gd name="connsiteY19" fmla="*/ 128016 h 448056"/>
                  <a:gd name="connsiteX20" fmla="*/ 1700784 w 7235670"/>
                  <a:gd name="connsiteY20" fmla="*/ 137160 h 448056"/>
                  <a:gd name="connsiteX21" fmla="*/ 1892808 w 7235670"/>
                  <a:gd name="connsiteY21" fmla="*/ 146304 h 448056"/>
                  <a:gd name="connsiteX22" fmla="*/ 2176272 w 7235670"/>
                  <a:gd name="connsiteY22" fmla="*/ 155448 h 448056"/>
                  <a:gd name="connsiteX23" fmla="*/ 2203704 w 7235670"/>
                  <a:gd name="connsiteY23" fmla="*/ 173736 h 448056"/>
                  <a:gd name="connsiteX24" fmla="*/ 2276856 w 7235670"/>
                  <a:gd name="connsiteY24" fmla="*/ 192024 h 448056"/>
                  <a:gd name="connsiteX25" fmla="*/ 2304288 w 7235670"/>
                  <a:gd name="connsiteY25" fmla="*/ 201168 h 448056"/>
                  <a:gd name="connsiteX26" fmla="*/ 2340864 w 7235670"/>
                  <a:gd name="connsiteY26" fmla="*/ 210312 h 448056"/>
                  <a:gd name="connsiteX27" fmla="*/ 2368296 w 7235670"/>
                  <a:gd name="connsiteY27" fmla="*/ 219456 h 448056"/>
                  <a:gd name="connsiteX28" fmla="*/ 2404872 w 7235670"/>
                  <a:gd name="connsiteY28" fmla="*/ 228600 h 448056"/>
                  <a:gd name="connsiteX29" fmla="*/ 2459736 w 7235670"/>
                  <a:gd name="connsiteY29" fmla="*/ 246888 h 448056"/>
                  <a:gd name="connsiteX30" fmla="*/ 2496312 w 7235670"/>
                  <a:gd name="connsiteY30" fmla="*/ 256032 h 448056"/>
                  <a:gd name="connsiteX31" fmla="*/ 2532888 w 7235670"/>
                  <a:gd name="connsiteY31" fmla="*/ 274320 h 448056"/>
                  <a:gd name="connsiteX32" fmla="*/ 2578608 w 7235670"/>
                  <a:gd name="connsiteY32" fmla="*/ 283464 h 448056"/>
                  <a:gd name="connsiteX33" fmla="*/ 2633472 w 7235670"/>
                  <a:gd name="connsiteY33" fmla="*/ 301752 h 448056"/>
                  <a:gd name="connsiteX34" fmla="*/ 2770632 w 7235670"/>
                  <a:gd name="connsiteY34" fmla="*/ 310896 h 448056"/>
                  <a:gd name="connsiteX35" fmla="*/ 3429000 w 7235670"/>
                  <a:gd name="connsiteY35" fmla="*/ 320040 h 448056"/>
                  <a:gd name="connsiteX36" fmla="*/ 3886200 w 7235670"/>
                  <a:gd name="connsiteY36" fmla="*/ 292608 h 448056"/>
                  <a:gd name="connsiteX37" fmla="*/ 3968496 w 7235670"/>
                  <a:gd name="connsiteY37" fmla="*/ 283464 h 448056"/>
                  <a:gd name="connsiteX38" fmla="*/ 3995928 w 7235670"/>
                  <a:gd name="connsiteY38" fmla="*/ 274320 h 448056"/>
                  <a:gd name="connsiteX39" fmla="*/ 4023360 w 7235670"/>
                  <a:gd name="connsiteY39" fmla="*/ 256032 h 448056"/>
                  <a:gd name="connsiteX40" fmla="*/ 4059936 w 7235670"/>
                  <a:gd name="connsiteY40" fmla="*/ 246888 h 448056"/>
                  <a:gd name="connsiteX41" fmla="*/ 4142232 w 7235670"/>
                  <a:gd name="connsiteY41" fmla="*/ 201168 h 448056"/>
                  <a:gd name="connsiteX42" fmla="*/ 4178808 w 7235670"/>
                  <a:gd name="connsiteY42" fmla="*/ 192024 h 448056"/>
                  <a:gd name="connsiteX43" fmla="*/ 4261104 w 7235670"/>
                  <a:gd name="connsiteY43" fmla="*/ 164592 h 448056"/>
                  <a:gd name="connsiteX44" fmla="*/ 4343400 w 7235670"/>
                  <a:gd name="connsiteY44" fmla="*/ 146304 h 448056"/>
                  <a:gd name="connsiteX45" fmla="*/ 4407408 w 7235670"/>
                  <a:gd name="connsiteY45" fmla="*/ 137160 h 448056"/>
                  <a:gd name="connsiteX46" fmla="*/ 4462272 w 7235670"/>
                  <a:gd name="connsiteY46" fmla="*/ 118872 h 448056"/>
                  <a:gd name="connsiteX47" fmla="*/ 4517136 w 7235670"/>
                  <a:gd name="connsiteY47" fmla="*/ 100584 h 448056"/>
                  <a:gd name="connsiteX48" fmla="*/ 4581144 w 7235670"/>
                  <a:gd name="connsiteY48" fmla="*/ 91440 h 448056"/>
                  <a:gd name="connsiteX49" fmla="*/ 4617720 w 7235670"/>
                  <a:gd name="connsiteY49" fmla="*/ 82296 h 448056"/>
                  <a:gd name="connsiteX50" fmla="*/ 4645152 w 7235670"/>
                  <a:gd name="connsiteY50" fmla="*/ 73152 h 448056"/>
                  <a:gd name="connsiteX51" fmla="*/ 4837176 w 7235670"/>
                  <a:gd name="connsiteY51" fmla="*/ 54864 h 448056"/>
                  <a:gd name="connsiteX52" fmla="*/ 5212080 w 7235670"/>
                  <a:gd name="connsiteY52" fmla="*/ 27432 h 448056"/>
                  <a:gd name="connsiteX53" fmla="*/ 5248656 w 7235670"/>
                  <a:gd name="connsiteY53" fmla="*/ 18288 h 448056"/>
                  <a:gd name="connsiteX54" fmla="*/ 5477256 w 7235670"/>
                  <a:gd name="connsiteY54" fmla="*/ 0 h 448056"/>
                  <a:gd name="connsiteX55" fmla="*/ 6025896 w 7235670"/>
                  <a:gd name="connsiteY55" fmla="*/ 9144 h 448056"/>
                  <a:gd name="connsiteX56" fmla="*/ 6126480 w 7235670"/>
                  <a:gd name="connsiteY56" fmla="*/ 27432 h 448056"/>
                  <a:gd name="connsiteX57" fmla="*/ 6153912 w 7235670"/>
                  <a:gd name="connsiteY57" fmla="*/ 45720 h 448056"/>
                  <a:gd name="connsiteX58" fmla="*/ 6190488 w 7235670"/>
                  <a:gd name="connsiteY58" fmla="*/ 54864 h 448056"/>
                  <a:gd name="connsiteX59" fmla="*/ 6245352 w 7235670"/>
                  <a:gd name="connsiteY59" fmla="*/ 73152 h 448056"/>
                  <a:gd name="connsiteX60" fmla="*/ 6272784 w 7235670"/>
                  <a:gd name="connsiteY60" fmla="*/ 82296 h 448056"/>
                  <a:gd name="connsiteX61" fmla="*/ 6336792 w 7235670"/>
                  <a:gd name="connsiteY61" fmla="*/ 100584 h 448056"/>
                  <a:gd name="connsiteX62" fmla="*/ 6364224 w 7235670"/>
                  <a:gd name="connsiteY62" fmla="*/ 118872 h 448056"/>
                  <a:gd name="connsiteX63" fmla="*/ 6428232 w 7235670"/>
                  <a:gd name="connsiteY63" fmla="*/ 164592 h 448056"/>
                  <a:gd name="connsiteX64" fmla="*/ 6455664 w 7235670"/>
                  <a:gd name="connsiteY64" fmla="*/ 173736 h 448056"/>
                  <a:gd name="connsiteX65" fmla="*/ 6519672 w 7235670"/>
                  <a:gd name="connsiteY65" fmla="*/ 210312 h 448056"/>
                  <a:gd name="connsiteX66" fmla="*/ 6611112 w 7235670"/>
                  <a:gd name="connsiteY66" fmla="*/ 237744 h 448056"/>
                  <a:gd name="connsiteX67" fmla="*/ 6638544 w 7235670"/>
                  <a:gd name="connsiteY67" fmla="*/ 246888 h 448056"/>
                  <a:gd name="connsiteX68" fmla="*/ 7022592 w 7235670"/>
                  <a:gd name="connsiteY68" fmla="*/ 237744 h 448056"/>
                  <a:gd name="connsiteX69" fmla="*/ 7050024 w 7235670"/>
                  <a:gd name="connsiteY69" fmla="*/ 228600 h 448056"/>
                  <a:gd name="connsiteX70" fmla="*/ 7132320 w 7235670"/>
                  <a:gd name="connsiteY70" fmla="*/ 210312 h 448056"/>
                  <a:gd name="connsiteX71" fmla="*/ 7168896 w 7235670"/>
                  <a:gd name="connsiteY71" fmla="*/ 201168 h 4480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</a:cxnLst>
                <a:rect l="l" t="t" r="r" b="b"/>
                <a:pathLst>
                  <a:path w="7235670" h="448056">
                    <a:moveTo>
                      <a:pt x="0" y="448056"/>
                    </a:moveTo>
                    <a:cubicBezTo>
                      <a:pt x="36576" y="445008"/>
                      <a:pt x="73738" y="446110"/>
                      <a:pt x="109728" y="438912"/>
                    </a:cubicBezTo>
                    <a:cubicBezTo>
                      <a:pt x="120504" y="436757"/>
                      <a:pt x="127330" y="425539"/>
                      <a:pt x="137160" y="420624"/>
                    </a:cubicBezTo>
                    <a:cubicBezTo>
                      <a:pt x="145781" y="416313"/>
                      <a:pt x="155971" y="415791"/>
                      <a:pt x="164592" y="411480"/>
                    </a:cubicBezTo>
                    <a:cubicBezTo>
                      <a:pt x="174422" y="406565"/>
                      <a:pt x="182194" y="398107"/>
                      <a:pt x="192024" y="393192"/>
                    </a:cubicBezTo>
                    <a:cubicBezTo>
                      <a:pt x="200645" y="388881"/>
                      <a:pt x="210835" y="388359"/>
                      <a:pt x="219456" y="384048"/>
                    </a:cubicBezTo>
                    <a:cubicBezTo>
                      <a:pt x="229286" y="379133"/>
                      <a:pt x="238445" y="372795"/>
                      <a:pt x="246888" y="365760"/>
                    </a:cubicBezTo>
                    <a:cubicBezTo>
                      <a:pt x="256822" y="357481"/>
                      <a:pt x="263016" y="344608"/>
                      <a:pt x="274320" y="338328"/>
                    </a:cubicBezTo>
                    <a:cubicBezTo>
                      <a:pt x="291171" y="328966"/>
                      <a:pt x="313144" y="330733"/>
                      <a:pt x="329184" y="320040"/>
                    </a:cubicBezTo>
                    <a:lnTo>
                      <a:pt x="384048" y="283464"/>
                    </a:lnTo>
                    <a:cubicBezTo>
                      <a:pt x="393192" y="277368"/>
                      <a:pt x="403709" y="272947"/>
                      <a:pt x="411480" y="265176"/>
                    </a:cubicBezTo>
                    <a:cubicBezTo>
                      <a:pt x="420624" y="256032"/>
                      <a:pt x="427346" y="243527"/>
                      <a:pt x="438912" y="237744"/>
                    </a:cubicBezTo>
                    <a:cubicBezTo>
                      <a:pt x="452813" y="230793"/>
                      <a:pt x="469460" y="231971"/>
                      <a:pt x="484632" y="228600"/>
                    </a:cubicBezTo>
                    <a:cubicBezTo>
                      <a:pt x="496900" y="225874"/>
                      <a:pt x="509286" y="223430"/>
                      <a:pt x="521208" y="219456"/>
                    </a:cubicBezTo>
                    <a:cubicBezTo>
                      <a:pt x="616132" y="187815"/>
                      <a:pt x="527159" y="216481"/>
                      <a:pt x="594360" y="182880"/>
                    </a:cubicBezTo>
                    <a:cubicBezTo>
                      <a:pt x="615262" y="172429"/>
                      <a:pt x="646644" y="169809"/>
                      <a:pt x="667512" y="164592"/>
                    </a:cubicBezTo>
                    <a:cubicBezTo>
                      <a:pt x="676863" y="162254"/>
                      <a:pt x="685676" y="158096"/>
                      <a:pt x="694944" y="155448"/>
                    </a:cubicBezTo>
                    <a:cubicBezTo>
                      <a:pt x="707028" y="151996"/>
                      <a:pt x="719436" y="149756"/>
                      <a:pt x="731520" y="146304"/>
                    </a:cubicBezTo>
                    <a:cubicBezTo>
                      <a:pt x="740788" y="143656"/>
                      <a:pt x="749601" y="139498"/>
                      <a:pt x="758952" y="137160"/>
                    </a:cubicBezTo>
                    <a:cubicBezTo>
                      <a:pt x="774030" y="133391"/>
                      <a:pt x="789432" y="131064"/>
                      <a:pt x="804672" y="128016"/>
                    </a:cubicBezTo>
                    <a:lnTo>
                      <a:pt x="1700784" y="137160"/>
                    </a:lnTo>
                    <a:cubicBezTo>
                      <a:pt x="1764855" y="138237"/>
                      <a:pt x="1828775" y="143841"/>
                      <a:pt x="1892808" y="146304"/>
                    </a:cubicBezTo>
                    <a:lnTo>
                      <a:pt x="2176272" y="155448"/>
                    </a:lnTo>
                    <a:cubicBezTo>
                      <a:pt x="2185416" y="161544"/>
                      <a:pt x="2193376" y="169980"/>
                      <a:pt x="2203704" y="173736"/>
                    </a:cubicBezTo>
                    <a:cubicBezTo>
                      <a:pt x="2227325" y="182326"/>
                      <a:pt x="2252607" y="185411"/>
                      <a:pt x="2276856" y="192024"/>
                    </a:cubicBezTo>
                    <a:cubicBezTo>
                      <a:pt x="2286155" y="194560"/>
                      <a:pt x="2295020" y="198520"/>
                      <a:pt x="2304288" y="201168"/>
                    </a:cubicBezTo>
                    <a:cubicBezTo>
                      <a:pt x="2316372" y="204620"/>
                      <a:pt x="2328780" y="206860"/>
                      <a:pt x="2340864" y="210312"/>
                    </a:cubicBezTo>
                    <a:cubicBezTo>
                      <a:pt x="2350132" y="212960"/>
                      <a:pt x="2359028" y="216808"/>
                      <a:pt x="2368296" y="219456"/>
                    </a:cubicBezTo>
                    <a:cubicBezTo>
                      <a:pt x="2380380" y="222908"/>
                      <a:pt x="2392835" y="224989"/>
                      <a:pt x="2404872" y="228600"/>
                    </a:cubicBezTo>
                    <a:cubicBezTo>
                      <a:pt x="2423336" y="234139"/>
                      <a:pt x="2441034" y="242213"/>
                      <a:pt x="2459736" y="246888"/>
                    </a:cubicBezTo>
                    <a:cubicBezTo>
                      <a:pt x="2471928" y="249936"/>
                      <a:pt x="2484545" y="251619"/>
                      <a:pt x="2496312" y="256032"/>
                    </a:cubicBezTo>
                    <a:cubicBezTo>
                      <a:pt x="2509075" y="260818"/>
                      <a:pt x="2519956" y="270009"/>
                      <a:pt x="2532888" y="274320"/>
                    </a:cubicBezTo>
                    <a:cubicBezTo>
                      <a:pt x="2547632" y="279235"/>
                      <a:pt x="2563614" y="279375"/>
                      <a:pt x="2578608" y="283464"/>
                    </a:cubicBezTo>
                    <a:cubicBezTo>
                      <a:pt x="2597206" y="288536"/>
                      <a:pt x="2614237" y="300470"/>
                      <a:pt x="2633472" y="301752"/>
                    </a:cubicBezTo>
                    <a:lnTo>
                      <a:pt x="2770632" y="310896"/>
                    </a:lnTo>
                    <a:cubicBezTo>
                      <a:pt x="3016363" y="392806"/>
                      <a:pt x="2806221" y="329476"/>
                      <a:pt x="3429000" y="320040"/>
                    </a:cubicBezTo>
                    <a:cubicBezTo>
                      <a:pt x="3557367" y="313101"/>
                      <a:pt x="3742564" y="305666"/>
                      <a:pt x="3886200" y="292608"/>
                    </a:cubicBezTo>
                    <a:cubicBezTo>
                      <a:pt x="3913687" y="290109"/>
                      <a:pt x="3941064" y="286512"/>
                      <a:pt x="3968496" y="283464"/>
                    </a:cubicBezTo>
                    <a:cubicBezTo>
                      <a:pt x="3977640" y="280416"/>
                      <a:pt x="3987307" y="278631"/>
                      <a:pt x="3995928" y="274320"/>
                    </a:cubicBezTo>
                    <a:cubicBezTo>
                      <a:pt x="4005758" y="269405"/>
                      <a:pt x="4013259" y="260361"/>
                      <a:pt x="4023360" y="256032"/>
                    </a:cubicBezTo>
                    <a:cubicBezTo>
                      <a:pt x="4034911" y="251082"/>
                      <a:pt x="4047744" y="249936"/>
                      <a:pt x="4059936" y="246888"/>
                    </a:cubicBezTo>
                    <a:cubicBezTo>
                      <a:pt x="4109057" y="214141"/>
                      <a:pt x="4099984" y="213239"/>
                      <a:pt x="4142232" y="201168"/>
                    </a:cubicBezTo>
                    <a:cubicBezTo>
                      <a:pt x="4154316" y="197716"/>
                      <a:pt x="4166616" y="195072"/>
                      <a:pt x="4178808" y="192024"/>
                    </a:cubicBezTo>
                    <a:cubicBezTo>
                      <a:pt x="4224448" y="161597"/>
                      <a:pt x="4190707" y="178671"/>
                      <a:pt x="4261104" y="164592"/>
                    </a:cubicBezTo>
                    <a:cubicBezTo>
                      <a:pt x="4343304" y="148152"/>
                      <a:pt x="4247580" y="162274"/>
                      <a:pt x="4343400" y="146304"/>
                    </a:cubicBezTo>
                    <a:cubicBezTo>
                      <a:pt x="4364659" y="142761"/>
                      <a:pt x="4386072" y="140208"/>
                      <a:pt x="4407408" y="137160"/>
                    </a:cubicBezTo>
                    <a:lnTo>
                      <a:pt x="4462272" y="118872"/>
                    </a:lnTo>
                    <a:cubicBezTo>
                      <a:pt x="4480560" y="112776"/>
                      <a:pt x="4498053" y="103310"/>
                      <a:pt x="4517136" y="100584"/>
                    </a:cubicBezTo>
                    <a:cubicBezTo>
                      <a:pt x="4538472" y="97536"/>
                      <a:pt x="4559939" y="95295"/>
                      <a:pt x="4581144" y="91440"/>
                    </a:cubicBezTo>
                    <a:cubicBezTo>
                      <a:pt x="4593509" y="89192"/>
                      <a:pt x="4605636" y="85748"/>
                      <a:pt x="4617720" y="82296"/>
                    </a:cubicBezTo>
                    <a:cubicBezTo>
                      <a:pt x="4626988" y="79648"/>
                      <a:pt x="4635669" y="74876"/>
                      <a:pt x="4645152" y="73152"/>
                    </a:cubicBezTo>
                    <a:cubicBezTo>
                      <a:pt x="4702041" y="62809"/>
                      <a:pt x="4783877" y="59861"/>
                      <a:pt x="4837176" y="54864"/>
                    </a:cubicBezTo>
                    <a:cubicBezTo>
                      <a:pt x="5134999" y="26943"/>
                      <a:pt x="4886653" y="42224"/>
                      <a:pt x="5212080" y="27432"/>
                    </a:cubicBezTo>
                    <a:cubicBezTo>
                      <a:pt x="5224272" y="24384"/>
                      <a:pt x="5236155" y="19581"/>
                      <a:pt x="5248656" y="18288"/>
                    </a:cubicBezTo>
                    <a:cubicBezTo>
                      <a:pt x="5324694" y="10422"/>
                      <a:pt x="5477256" y="0"/>
                      <a:pt x="5477256" y="0"/>
                    </a:cubicBezTo>
                    <a:lnTo>
                      <a:pt x="6025896" y="9144"/>
                    </a:lnTo>
                    <a:cubicBezTo>
                      <a:pt x="6045990" y="9735"/>
                      <a:pt x="6100298" y="14341"/>
                      <a:pt x="6126480" y="27432"/>
                    </a:cubicBezTo>
                    <a:cubicBezTo>
                      <a:pt x="6136310" y="32347"/>
                      <a:pt x="6143811" y="41391"/>
                      <a:pt x="6153912" y="45720"/>
                    </a:cubicBezTo>
                    <a:cubicBezTo>
                      <a:pt x="6165463" y="50670"/>
                      <a:pt x="6178451" y="51253"/>
                      <a:pt x="6190488" y="54864"/>
                    </a:cubicBezTo>
                    <a:cubicBezTo>
                      <a:pt x="6208952" y="60403"/>
                      <a:pt x="6227064" y="67056"/>
                      <a:pt x="6245352" y="73152"/>
                    </a:cubicBezTo>
                    <a:cubicBezTo>
                      <a:pt x="6254496" y="76200"/>
                      <a:pt x="6263433" y="79958"/>
                      <a:pt x="6272784" y="82296"/>
                    </a:cubicBezTo>
                    <a:cubicBezTo>
                      <a:pt x="6284503" y="85226"/>
                      <a:pt x="6323674" y="94025"/>
                      <a:pt x="6336792" y="100584"/>
                    </a:cubicBezTo>
                    <a:cubicBezTo>
                      <a:pt x="6346622" y="105499"/>
                      <a:pt x="6355281" y="112484"/>
                      <a:pt x="6364224" y="118872"/>
                    </a:cubicBezTo>
                    <a:cubicBezTo>
                      <a:pt x="6373888" y="125775"/>
                      <a:pt x="6413866" y="157409"/>
                      <a:pt x="6428232" y="164592"/>
                    </a:cubicBezTo>
                    <a:cubicBezTo>
                      <a:pt x="6436853" y="168903"/>
                      <a:pt x="6447043" y="169425"/>
                      <a:pt x="6455664" y="173736"/>
                    </a:cubicBezTo>
                    <a:cubicBezTo>
                      <a:pt x="6521647" y="206728"/>
                      <a:pt x="6439517" y="178250"/>
                      <a:pt x="6519672" y="210312"/>
                    </a:cubicBezTo>
                    <a:cubicBezTo>
                      <a:pt x="6573997" y="232042"/>
                      <a:pt x="6563958" y="224271"/>
                      <a:pt x="6611112" y="237744"/>
                    </a:cubicBezTo>
                    <a:cubicBezTo>
                      <a:pt x="6620380" y="240392"/>
                      <a:pt x="6629400" y="243840"/>
                      <a:pt x="6638544" y="246888"/>
                    </a:cubicBezTo>
                    <a:cubicBezTo>
                      <a:pt x="6766560" y="243840"/>
                      <a:pt x="6894666" y="243430"/>
                      <a:pt x="7022592" y="237744"/>
                    </a:cubicBezTo>
                    <a:cubicBezTo>
                      <a:pt x="7032221" y="237316"/>
                      <a:pt x="7040615" y="230691"/>
                      <a:pt x="7050024" y="228600"/>
                    </a:cubicBezTo>
                    <a:cubicBezTo>
                      <a:pt x="7235670" y="187345"/>
                      <a:pt x="7024252" y="241189"/>
                      <a:pt x="7132320" y="210312"/>
                    </a:cubicBezTo>
                    <a:cubicBezTo>
                      <a:pt x="7144404" y="206860"/>
                      <a:pt x="7168896" y="201168"/>
                      <a:pt x="7168896" y="201168"/>
                    </a:cubicBezTo>
                  </a:path>
                </a:pathLst>
              </a:cu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" name="Freihandform 5"/>
              <p:cNvSpPr/>
              <p:nvPr/>
            </p:nvSpPr>
            <p:spPr>
              <a:xfrm>
                <a:off x="1005840" y="2624328"/>
                <a:ext cx="6409944" cy="789104"/>
              </a:xfrm>
              <a:custGeom>
                <a:avLst/>
                <a:gdLst>
                  <a:gd name="connsiteX0" fmla="*/ 0 w 6409944"/>
                  <a:gd name="connsiteY0" fmla="*/ 256032 h 789104"/>
                  <a:gd name="connsiteX1" fmla="*/ 73152 w 6409944"/>
                  <a:gd name="connsiteY1" fmla="*/ 265176 h 789104"/>
                  <a:gd name="connsiteX2" fmla="*/ 118872 w 6409944"/>
                  <a:gd name="connsiteY2" fmla="*/ 283464 h 789104"/>
                  <a:gd name="connsiteX3" fmla="*/ 1773936 w 6409944"/>
                  <a:gd name="connsiteY3" fmla="*/ 292608 h 789104"/>
                  <a:gd name="connsiteX4" fmla="*/ 1810512 w 6409944"/>
                  <a:gd name="connsiteY4" fmla="*/ 301752 h 789104"/>
                  <a:gd name="connsiteX5" fmla="*/ 1874520 w 6409944"/>
                  <a:gd name="connsiteY5" fmla="*/ 320040 h 789104"/>
                  <a:gd name="connsiteX6" fmla="*/ 1965960 w 6409944"/>
                  <a:gd name="connsiteY6" fmla="*/ 329184 h 789104"/>
                  <a:gd name="connsiteX7" fmla="*/ 1993392 w 6409944"/>
                  <a:gd name="connsiteY7" fmla="*/ 338328 h 789104"/>
                  <a:gd name="connsiteX8" fmla="*/ 2039112 w 6409944"/>
                  <a:gd name="connsiteY8" fmla="*/ 347472 h 789104"/>
                  <a:gd name="connsiteX9" fmla="*/ 2066544 w 6409944"/>
                  <a:gd name="connsiteY9" fmla="*/ 365760 h 789104"/>
                  <a:gd name="connsiteX10" fmla="*/ 2112264 w 6409944"/>
                  <a:gd name="connsiteY10" fmla="*/ 374904 h 789104"/>
                  <a:gd name="connsiteX11" fmla="*/ 2203704 w 6409944"/>
                  <a:gd name="connsiteY11" fmla="*/ 402336 h 789104"/>
                  <a:gd name="connsiteX12" fmla="*/ 2249424 w 6409944"/>
                  <a:gd name="connsiteY12" fmla="*/ 429768 h 789104"/>
                  <a:gd name="connsiteX13" fmla="*/ 2286000 w 6409944"/>
                  <a:gd name="connsiteY13" fmla="*/ 438912 h 789104"/>
                  <a:gd name="connsiteX14" fmla="*/ 2395728 w 6409944"/>
                  <a:gd name="connsiteY14" fmla="*/ 475488 h 789104"/>
                  <a:gd name="connsiteX15" fmla="*/ 2423160 w 6409944"/>
                  <a:gd name="connsiteY15" fmla="*/ 484632 h 789104"/>
                  <a:gd name="connsiteX16" fmla="*/ 2459736 w 6409944"/>
                  <a:gd name="connsiteY16" fmla="*/ 493776 h 789104"/>
                  <a:gd name="connsiteX17" fmla="*/ 2505456 w 6409944"/>
                  <a:gd name="connsiteY17" fmla="*/ 512064 h 789104"/>
                  <a:gd name="connsiteX18" fmla="*/ 2596896 w 6409944"/>
                  <a:gd name="connsiteY18" fmla="*/ 566928 h 789104"/>
                  <a:gd name="connsiteX19" fmla="*/ 2633472 w 6409944"/>
                  <a:gd name="connsiteY19" fmla="*/ 576072 h 789104"/>
                  <a:gd name="connsiteX20" fmla="*/ 2670048 w 6409944"/>
                  <a:gd name="connsiteY20" fmla="*/ 603504 h 789104"/>
                  <a:gd name="connsiteX21" fmla="*/ 2724912 w 6409944"/>
                  <a:gd name="connsiteY21" fmla="*/ 621792 h 789104"/>
                  <a:gd name="connsiteX22" fmla="*/ 2798064 w 6409944"/>
                  <a:gd name="connsiteY22" fmla="*/ 667512 h 789104"/>
                  <a:gd name="connsiteX23" fmla="*/ 2889504 w 6409944"/>
                  <a:gd name="connsiteY23" fmla="*/ 713232 h 789104"/>
                  <a:gd name="connsiteX24" fmla="*/ 2916936 w 6409944"/>
                  <a:gd name="connsiteY24" fmla="*/ 731520 h 789104"/>
                  <a:gd name="connsiteX25" fmla="*/ 3026664 w 6409944"/>
                  <a:gd name="connsiteY25" fmla="*/ 768096 h 789104"/>
                  <a:gd name="connsiteX26" fmla="*/ 3218688 w 6409944"/>
                  <a:gd name="connsiteY26" fmla="*/ 758952 h 789104"/>
                  <a:gd name="connsiteX27" fmla="*/ 3255264 w 6409944"/>
                  <a:gd name="connsiteY27" fmla="*/ 740664 h 789104"/>
                  <a:gd name="connsiteX28" fmla="*/ 3346704 w 6409944"/>
                  <a:gd name="connsiteY28" fmla="*/ 713232 h 789104"/>
                  <a:gd name="connsiteX29" fmla="*/ 3410712 w 6409944"/>
                  <a:gd name="connsiteY29" fmla="*/ 667512 h 789104"/>
                  <a:gd name="connsiteX30" fmla="*/ 3474720 w 6409944"/>
                  <a:gd name="connsiteY30" fmla="*/ 621792 h 789104"/>
                  <a:gd name="connsiteX31" fmla="*/ 3502152 w 6409944"/>
                  <a:gd name="connsiteY31" fmla="*/ 585216 h 789104"/>
                  <a:gd name="connsiteX32" fmla="*/ 3538728 w 6409944"/>
                  <a:gd name="connsiteY32" fmla="*/ 539496 h 789104"/>
                  <a:gd name="connsiteX33" fmla="*/ 3557016 w 6409944"/>
                  <a:gd name="connsiteY33" fmla="*/ 502920 h 789104"/>
                  <a:gd name="connsiteX34" fmla="*/ 3575304 w 6409944"/>
                  <a:gd name="connsiteY34" fmla="*/ 475488 h 789104"/>
                  <a:gd name="connsiteX35" fmla="*/ 3630168 w 6409944"/>
                  <a:gd name="connsiteY35" fmla="*/ 420624 h 789104"/>
                  <a:gd name="connsiteX36" fmla="*/ 3685032 w 6409944"/>
                  <a:gd name="connsiteY36" fmla="*/ 356616 h 789104"/>
                  <a:gd name="connsiteX37" fmla="*/ 3712464 w 6409944"/>
                  <a:gd name="connsiteY37" fmla="*/ 347472 h 789104"/>
                  <a:gd name="connsiteX38" fmla="*/ 3739896 w 6409944"/>
                  <a:gd name="connsiteY38" fmla="*/ 329184 h 789104"/>
                  <a:gd name="connsiteX39" fmla="*/ 3776472 w 6409944"/>
                  <a:gd name="connsiteY39" fmla="*/ 301752 h 789104"/>
                  <a:gd name="connsiteX40" fmla="*/ 3822192 w 6409944"/>
                  <a:gd name="connsiteY40" fmla="*/ 292608 h 789104"/>
                  <a:gd name="connsiteX41" fmla="*/ 3931920 w 6409944"/>
                  <a:gd name="connsiteY41" fmla="*/ 246888 h 789104"/>
                  <a:gd name="connsiteX42" fmla="*/ 3959352 w 6409944"/>
                  <a:gd name="connsiteY42" fmla="*/ 237744 h 789104"/>
                  <a:gd name="connsiteX43" fmla="*/ 3995928 w 6409944"/>
                  <a:gd name="connsiteY43" fmla="*/ 219456 h 789104"/>
                  <a:gd name="connsiteX44" fmla="*/ 4032504 w 6409944"/>
                  <a:gd name="connsiteY44" fmla="*/ 210312 h 789104"/>
                  <a:gd name="connsiteX45" fmla="*/ 4059936 w 6409944"/>
                  <a:gd name="connsiteY45" fmla="*/ 201168 h 789104"/>
                  <a:gd name="connsiteX46" fmla="*/ 4151376 w 6409944"/>
                  <a:gd name="connsiteY46" fmla="*/ 192024 h 789104"/>
                  <a:gd name="connsiteX47" fmla="*/ 4251960 w 6409944"/>
                  <a:gd name="connsiteY47" fmla="*/ 164592 h 789104"/>
                  <a:gd name="connsiteX48" fmla="*/ 4279392 w 6409944"/>
                  <a:gd name="connsiteY48" fmla="*/ 155448 h 789104"/>
                  <a:gd name="connsiteX49" fmla="*/ 4636008 w 6409944"/>
                  <a:gd name="connsiteY49" fmla="*/ 137160 h 789104"/>
                  <a:gd name="connsiteX50" fmla="*/ 4892040 w 6409944"/>
                  <a:gd name="connsiteY50" fmla="*/ 146304 h 789104"/>
                  <a:gd name="connsiteX51" fmla="*/ 4965192 w 6409944"/>
                  <a:gd name="connsiteY51" fmla="*/ 155448 h 789104"/>
                  <a:gd name="connsiteX52" fmla="*/ 5779008 w 6409944"/>
                  <a:gd name="connsiteY52" fmla="*/ 164592 h 789104"/>
                  <a:gd name="connsiteX53" fmla="*/ 6053328 w 6409944"/>
                  <a:gd name="connsiteY53" fmla="*/ 155448 h 789104"/>
                  <a:gd name="connsiteX54" fmla="*/ 6108192 w 6409944"/>
                  <a:gd name="connsiteY54" fmla="*/ 137160 h 789104"/>
                  <a:gd name="connsiteX55" fmla="*/ 6208776 w 6409944"/>
                  <a:gd name="connsiteY55" fmla="*/ 91440 h 789104"/>
                  <a:gd name="connsiteX56" fmla="*/ 6245352 w 6409944"/>
                  <a:gd name="connsiteY56" fmla="*/ 73152 h 789104"/>
                  <a:gd name="connsiteX57" fmla="*/ 6300216 w 6409944"/>
                  <a:gd name="connsiteY57" fmla="*/ 54864 h 789104"/>
                  <a:gd name="connsiteX58" fmla="*/ 6373368 w 6409944"/>
                  <a:gd name="connsiteY58" fmla="*/ 27432 h 789104"/>
                  <a:gd name="connsiteX59" fmla="*/ 6409944 w 6409944"/>
                  <a:gd name="connsiteY59" fmla="*/ 0 h 7891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</a:cxnLst>
                <a:rect l="l" t="t" r="r" b="b"/>
                <a:pathLst>
                  <a:path w="6409944" h="789104">
                    <a:moveTo>
                      <a:pt x="0" y="256032"/>
                    </a:moveTo>
                    <a:cubicBezTo>
                      <a:pt x="24384" y="259080"/>
                      <a:pt x="49208" y="259650"/>
                      <a:pt x="73152" y="265176"/>
                    </a:cubicBezTo>
                    <a:cubicBezTo>
                      <a:pt x="89146" y="268867"/>
                      <a:pt x="102460" y="283199"/>
                      <a:pt x="118872" y="283464"/>
                    </a:cubicBezTo>
                    <a:cubicBezTo>
                      <a:pt x="670497" y="292361"/>
                      <a:pt x="1222248" y="289560"/>
                      <a:pt x="1773936" y="292608"/>
                    </a:cubicBezTo>
                    <a:cubicBezTo>
                      <a:pt x="1786128" y="295656"/>
                      <a:pt x="1798428" y="298300"/>
                      <a:pt x="1810512" y="301752"/>
                    </a:cubicBezTo>
                    <a:cubicBezTo>
                      <a:pt x="1836566" y="309196"/>
                      <a:pt x="1845934" y="315956"/>
                      <a:pt x="1874520" y="320040"/>
                    </a:cubicBezTo>
                    <a:cubicBezTo>
                      <a:pt x="1904844" y="324372"/>
                      <a:pt x="1935480" y="326136"/>
                      <a:pt x="1965960" y="329184"/>
                    </a:cubicBezTo>
                    <a:cubicBezTo>
                      <a:pt x="1975104" y="332232"/>
                      <a:pt x="1984041" y="335990"/>
                      <a:pt x="1993392" y="338328"/>
                    </a:cubicBezTo>
                    <a:cubicBezTo>
                      <a:pt x="2008470" y="342097"/>
                      <a:pt x="2024560" y="342015"/>
                      <a:pt x="2039112" y="347472"/>
                    </a:cubicBezTo>
                    <a:cubicBezTo>
                      <a:pt x="2049402" y="351331"/>
                      <a:pt x="2056254" y="361901"/>
                      <a:pt x="2066544" y="365760"/>
                    </a:cubicBezTo>
                    <a:cubicBezTo>
                      <a:pt x="2081096" y="371217"/>
                      <a:pt x="2097024" y="371856"/>
                      <a:pt x="2112264" y="374904"/>
                    </a:cubicBezTo>
                    <a:cubicBezTo>
                      <a:pt x="2237966" y="437755"/>
                      <a:pt x="2036725" y="341616"/>
                      <a:pt x="2203704" y="402336"/>
                    </a:cubicBezTo>
                    <a:cubicBezTo>
                      <a:pt x="2220407" y="408410"/>
                      <a:pt x="2233183" y="422550"/>
                      <a:pt x="2249424" y="429768"/>
                    </a:cubicBezTo>
                    <a:cubicBezTo>
                      <a:pt x="2260908" y="434872"/>
                      <a:pt x="2274005" y="435164"/>
                      <a:pt x="2286000" y="438912"/>
                    </a:cubicBezTo>
                    <a:cubicBezTo>
                      <a:pt x="2322799" y="450412"/>
                      <a:pt x="2359152" y="463296"/>
                      <a:pt x="2395728" y="475488"/>
                    </a:cubicBezTo>
                    <a:cubicBezTo>
                      <a:pt x="2404872" y="478536"/>
                      <a:pt x="2413809" y="482294"/>
                      <a:pt x="2423160" y="484632"/>
                    </a:cubicBezTo>
                    <a:cubicBezTo>
                      <a:pt x="2435352" y="487680"/>
                      <a:pt x="2447814" y="489802"/>
                      <a:pt x="2459736" y="493776"/>
                    </a:cubicBezTo>
                    <a:cubicBezTo>
                      <a:pt x="2475308" y="498967"/>
                      <a:pt x="2491046" y="504204"/>
                      <a:pt x="2505456" y="512064"/>
                    </a:cubicBezTo>
                    <a:cubicBezTo>
                      <a:pt x="2552245" y="537586"/>
                      <a:pt x="2552702" y="550355"/>
                      <a:pt x="2596896" y="566928"/>
                    </a:cubicBezTo>
                    <a:cubicBezTo>
                      <a:pt x="2608663" y="571341"/>
                      <a:pt x="2621280" y="573024"/>
                      <a:pt x="2633472" y="576072"/>
                    </a:cubicBezTo>
                    <a:cubicBezTo>
                      <a:pt x="2645664" y="585216"/>
                      <a:pt x="2656417" y="596688"/>
                      <a:pt x="2670048" y="603504"/>
                    </a:cubicBezTo>
                    <a:cubicBezTo>
                      <a:pt x="2687290" y="612125"/>
                      <a:pt x="2724912" y="621792"/>
                      <a:pt x="2724912" y="621792"/>
                    </a:cubicBezTo>
                    <a:cubicBezTo>
                      <a:pt x="2769635" y="666515"/>
                      <a:pt x="2733122" y="637206"/>
                      <a:pt x="2798064" y="667512"/>
                    </a:cubicBezTo>
                    <a:cubicBezTo>
                      <a:pt x="2828945" y="681923"/>
                      <a:pt x="2861150" y="694329"/>
                      <a:pt x="2889504" y="713232"/>
                    </a:cubicBezTo>
                    <a:cubicBezTo>
                      <a:pt x="2898648" y="719328"/>
                      <a:pt x="2906608" y="727764"/>
                      <a:pt x="2916936" y="731520"/>
                    </a:cubicBezTo>
                    <a:cubicBezTo>
                      <a:pt x="3075292" y="789104"/>
                      <a:pt x="2928570" y="719049"/>
                      <a:pt x="3026664" y="768096"/>
                    </a:cubicBezTo>
                    <a:cubicBezTo>
                      <a:pt x="3090672" y="765048"/>
                      <a:pt x="3155064" y="766587"/>
                      <a:pt x="3218688" y="758952"/>
                    </a:cubicBezTo>
                    <a:cubicBezTo>
                      <a:pt x="3232222" y="757328"/>
                      <a:pt x="3242332" y="744975"/>
                      <a:pt x="3255264" y="740664"/>
                    </a:cubicBezTo>
                    <a:cubicBezTo>
                      <a:pt x="3332359" y="714966"/>
                      <a:pt x="3270417" y="751376"/>
                      <a:pt x="3346704" y="713232"/>
                    </a:cubicBezTo>
                    <a:cubicBezTo>
                      <a:pt x="3361070" y="706049"/>
                      <a:pt x="3401048" y="674415"/>
                      <a:pt x="3410712" y="667512"/>
                    </a:cubicBezTo>
                    <a:cubicBezTo>
                      <a:pt x="3428884" y="654532"/>
                      <a:pt x="3459778" y="636734"/>
                      <a:pt x="3474720" y="621792"/>
                    </a:cubicBezTo>
                    <a:cubicBezTo>
                      <a:pt x="3485496" y="611016"/>
                      <a:pt x="3493008" y="597408"/>
                      <a:pt x="3502152" y="585216"/>
                    </a:cubicBezTo>
                    <a:cubicBezTo>
                      <a:pt x="3523984" y="519720"/>
                      <a:pt x="3492772" y="594643"/>
                      <a:pt x="3538728" y="539496"/>
                    </a:cubicBezTo>
                    <a:cubicBezTo>
                      <a:pt x="3547454" y="529024"/>
                      <a:pt x="3550253" y="514755"/>
                      <a:pt x="3557016" y="502920"/>
                    </a:cubicBezTo>
                    <a:cubicBezTo>
                      <a:pt x="3562468" y="493378"/>
                      <a:pt x="3568003" y="483702"/>
                      <a:pt x="3575304" y="475488"/>
                    </a:cubicBezTo>
                    <a:cubicBezTo>
                      <a:pt x="3592487" y="456158"/>
                      <a:pt x="3615822" y="442143"/>
                      <a:pt x="3630168" y="420624"/>
                    </a:cubicBezTo>
                    <a:cubicBezTo>
                      <a:pt x="3647742" y="394263"/>
                      <a:pt x="3656811" y="376774"/>
                      <a:pt x="3685032" y="356616"/>
                    </a:cubicBezTo>
                    <a:cubicBezTo>
                      <a:pt x="3692875" y="351014"/>
                      <a:pt x="3703843" y="351783"/>
                      <a:pt x="3712464" y="347472"/>
                    </a:cubicBezTo>
                    <a:cubicBezTo>
                      <a:pt x="3722294" y="342557"/>
                      <a:pt x="3730953" y="335572"/>
                      <a:pt x="3739896" y="329184"/>
                    </a:cubicBezTo>
                    <a:cubicBezTo>
                      <a:pt x="3752297" y="320326"/>
                      <a:pt x="3762546" y="307942"/>
                      <a:pt x="3776472" y="301752"/>
                    </a:cubicBezTo>
                    <a:cubicBezTo>
                      <a:pt x="3790674" y="295440"/>
                      <a:pt x="3806952" y="295656"/>
                      <a:pt x="3822192" y="292608"/>
                    </a:cubicBezTo>
                    <a:cubicBezTo>
                      <a:pt x="3873683" y="258280"/>
                      <a:pt x="3839198" y="277795"/>
                      <a:pt x="3931920" y="246888"/>
                    </a:cubicBezTo>
                    <a:cubicBezTo>
                      <a:pt x="3941064" y="243840"/>
                      <a:pt x="3950731" y="242055"/>
                      <a:pt x="3959352" y="237744"/>
                    </a:cubicBezTo>
                    <a:cubicBezTo>
                      <a:pt x="3971544" y="231648"/>
                      <a:pt x="3983165" y="224242"/>
                      <a:pt x="3995928" y="219456"/>
                    </a:cubicBezTo>
                    <a:cubicBezTo>
                      <a:pt x="4007695" y="215043"/>
                      <a:pt x="4020420" y="213764"/>
                      <a:pt x="4032504" y="210312"/>
                    </a:cubicBezTo>
                    <a:cubicBezTo>
                      <a:pt x="4041772" y="207664"/>
                      <a:pt x="4050409" y="202634"/>
                      <a:pt x="4059936" y="201168"/>
                    </a:cubicBezTo>
                    <a:cubicBezTo>
                      <a:pt x="4090212" y="196510"/>
                      <a:pt x="4121013" y="196072"/>
                      <a:pt x="4151376" y="192024"/>
                    </a:cubicBezTo>
                    <a:cubicBezTo>
                      <a:pt x="4194458" y="186280"/>
                      <a:pt x="4209070" y="178889"/>
                      <a:pt x="4251960" y="164592"/>
                    </a:cubicBezTo>
                    <a:cubicBezTo>
                      <a:pt x="4261104" y="161544"/>
                      <a:pt x="4269801" y="156407"/>
                      <a:pt x="4279392" y="155448"/>
                    </a:cubicBezTo>
                    <a:cubicBezTo>
                      <a:pt x="4458838" y="137503"/>
                      <a:pt x="4340218" y="147360"/>
                      <a:pt x="4636008" y="137160"/>
                    </a:cubicBezTo>
                    <a:lnTo>
                      <a:pt x="4892040" y="146304"/>
                    </a:lnTo>
                    <a:cubicBezTo>
                      <a:pt x="4916576" y="147667"/>
                      <a:pt x="4940623" y="154941"/>
                      <a:pt x="4965192" y="155448"/>
                    </a:cubicBezTo>
                    <a:lnTo>
                      <a:pt x="5779008" y="164592"/>
                    </a:lnTo>
                    <a:cubicBezTo>
                      <a:pt x="5870448" y="161544"/>
                      <a:pt x="5962153" y="163046"/>
                      <a:pt x="6053328" y="155448"/>
                    </a:cubicBezTo>
                    <a:cubicBezTo>
                      <a:pt x="6072539" y="153847"/>
                      <a:pt x="6089904" y="143256"/>
                      <a:pt x="6108192" y="137160"/>
                    </a:cubicBezTo>
                    <a:cubicBezTo>
                      <a:pt x="6161487" y="119395"/>
                      <a:pt x="6127003" y="132327"/>
                      <a:pt x="6208776" y="91440"/>
                    </a:cubicBezTo>
                    <a:cubicBezTo>
                      <a:pt x="6220968" y="85344"/>
                      <a:pt x="6232420" y="77463"/>
                      <a:pt x="6245352" y="73152"/>
                    </a:cubicBezTo>
                    <a:cubicBezTo>
                      <a:pt x="6263640" y="67056"/>
                      <a:pt x="6282974" y="63485"/>
                      <a:pt x="6300216" y="54864"/>
                    </a:cubicBezTo>
                    <a:cubicBezTo>
                      <a:pt x="6348032" y="30956"/>
                      <a:pt x="6323568" y="39882"/>
                      <a:pt x="6373368" y="27432"/>
                    </a:cubicBezTo>
                    <a:cubicBezTo>
                      <a:pt x="6404387" y="6753"/>
                      <a:pt x="6393029" y="16915"/>
                      <a:pt x="6409944" y="0"/>
                    </a:cubicBezTo>
                  </a:path>
                </a:pathLst>
              </a:cu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" name="Freihandform 6"/>
              <p:cNvSpPr/>
              <p:nvPr/>
            </p:nvSpPr>
            <p:spPr>
              <a:xfrm>
                <a:off x="1043608" y="3933056"/>
                <a:ext cx="6141407" cy="747397"/>
              </a:xfrm>
              <a:custGeom>
                <a:avLst/>
                <a:gdLst>
                  <a:gd name="connsiteX0" fmla="*/ 0 w 6141407"/>
                  <a:gd name="connsiteY0" fmla="*/ 329184 h 747397"/>
                  <a:gd name="connsiteX1" fmla="*/ 356616 w 6141407"/>
                  <a:gd name="connsiteY1" fmla="*/ 237744 h 747397"/>
                  <a:gd name="connsiteX2" fmla="*/ 676656 w 6141407"/>
                  <a:gd name="connsiteY2" fmla="*/ 192024 h 747397"/>
                  <a:gd name="connsiteX3" fmla="*/ 1408176 w 6141407"/>
                  <a:gd name="connsiteY3" fmla="*/ 201168 h 747397"/>
                  <a:gd name="connsiteX4" fmla="*/ 1508760 w 6141407"/>
                  <a:gd name="connsiteY4" fmla="*/ 228600 h 747397"/>
                  <a:gd name="connsiteX5" fmla="*/ 1618488 w 6141407"/>
                  <a:gd name="connsiteY5" fmla="*/ 265176 h 747397"/>
                  <a:gd name="connsiteX6" fmla="*/ 1691640 w 6141407"/>
                  <a:gd name="connsiteY6" fmla="*/ 301752 h 747397"/>
                  <a:gd name="connsiteX7" fmla="*/ 1755648 w 6141407"/>
                  <a:gd name="connsiteY7" fmla="*/ 310896 h 747397"/>
                  <a:gd name="connsiteX8" fmla="*/ 1819656 w 6141407"/>
                  <a:gd name="connsiteY8" fmla="*/ 338328 h 747397"/>
                  <a:gd name="connsiteX9" fmla="*/ 1901952 w 6141407"/>
                  <a:gd name="connsiteY9" fmla="*/ 384048 h 747397"/>
                  <a:gd name="connsiteX10" fmla="*/ 2011680 w 6141407"/>
                  <a:gd name="connsiteY10" fmla="*/ 466344 h 747397"/>
                  <a:gd name="connsiteX11" fmla="*/ 2103120 w 6141407"/>
                  <a:gd name="connsiteY11" fmla="*/ 530352 h 747397"/>
                  <a:gd name="connsiteX12" fmla="*/ 2185416 w 6141407"/>
                  <a:gd name="connsiteY12" fmla="*/ 576072 h 747397"/>
                  <a:gd name="connsiteX13" fmla="*/ 2221992 w 6141407"/>
                  <a:gd name="connsiteY13" fmla="*/ 603504 h 747397"/>
                  <a:gd name="connsiteX14" fmla="*/ 2322576 w 6141407"/>
                  <a:gd name="connsiteY14" fmla="*/ 649224 h 747397"/>
                  <a:gd name="connsiteX15" fmla="*/ 2377440 w 6141407"/>
                  <a:gd name="connsiteY15" fmla="*/ 658368 h 747397"/>
                  <a:gd name="connsiteX16" fmla="*/ 2788920 w 6141407"/>
                  <a:gd name="connsiteY16" fmla="*/ 667512 h 747397"/>
                  <a:gd name="connsiteX17" fmla="*/ 2962656 w 6141407"/>
                  <a:gd name="connsiteY17" fmla="*/ 658368 h 747397"/>
                  <a:gd name="connsiteX18" fmla="*/ 2990088 w 6141407"/>
                  <a:gd name="connsiteY18" fmla="*/ 649224 h 747397"/>
                  <a:gd name="connsiteX19" fmla="*/ 3035808 w 6141407"/>
                  <a:gd name="connsiteY19" fmla="*/ 630936 h 747397"/>
                  <a:gd name="connsiteX20" fmla="*/ 3118104 w 6141407"/>
                  <a:gd name="connsiteY20" fmla="*/ 621792 h 747397"/>
                  <a:gd name="connsiteX21" fmla="*/ 3191256 w 6141407"/>
                  <a:gd name="connsiteY21" fmla="*/ 594360 h 747397"/>
                  <a:gd name="connsiteX22" fmla="*/ 3264408 w 6141407"/>
                  <a:gd name="connsiteY22" fmla="*/ 557784 h 747397"/>
                  <a:gd name="connsiteX23" fmla="*/ 3319272 w 6141407"/>
                  <a:gd name="connsiteY23" fmla="*/ 539496 h 747397"/>
                  <a:gd name="connsiteX24" fmla="*/ 3438144 w 6141407"/>
                  <a:gd name="connsiteY24" fmla="*/ 502920 h 747397"/>
                  <a:gd name="connsiteX25" fmla="*/ 3483864 w 6141407"/>
                  <a:gd name="connsiteY25" fmla="*/ 484632 h 747397"/>
                  <a:gd name="connsiteX26" fmla="*/ 3511296 w 6141407"/>
                  <a:gd name="connsiteY26" fmla="*/ 475488 h 747397"/>
                  <a:gd name="connsiteX27" fmla="*/ 3593592 w 6141407"/>
                  <a:gd name="connsiteY27" fmla="*/ 420624 h 747397"/>
                  <a:gd name="connsiteX28" fmla="*/ 3712464 w 6141407"/>
                  <a:gd name="connsiteY28" fmla="*/ 365760 h 747397"/>
                  <a:gd name="connsiteX29" fmla="*/ 3739896 w 6141407"/>
                  <a:gd name="connsiteY29" fmla="*/ 338328 h 747397"/>
                  <a:gd name="connsiteX30" fmla="*/ 3794760 w 6141407"/>
                  <a:gd name="connsiteY30" fmla="*/ 310896 h 747397"/>
                  <a:gd name="connsiteX31" fmla="*/ 3822192 w 6141407"/>
                  <a:gd name="connsiteY31" fmla="*/ 283464 h 747397"/>
                  <a:gd name="connsiteX32" fmla="*/ 3904488 w 6141407"/>
                  <a:gd name="connsiteY32" fmla="*/ 237744 h 747397"/>
                  <a:gd name="connsiteX33" fmla="*/ 3931920 w 6141407"/>
                  <a:gd name="connsiteY33" fmla="*/ 210312 h 747397"/>
                  <a:gd name="connsiteX34" fmla="*/ 3986784 w 6141407"/>
                  <a:gd name="connsiteY34" fmla="*/ 164592 h 747397"/>
                  <a:gd name="connsiteX35" fmla="*/ 4032504 w 6141407"/>
                  <a:gd name="connsiteY35" fmla="*/ 109728 h 747397"/>
                  <a:gd name="connsiteX36" fmla="*/ 4078224 w 6141407"/>
                  <a:gd name="connsiteY36" fmla="*/ 82296 h 747397"/>
                  <a:gd name="connsiteX37" fmla="*/ 4105656 w 6141407"/>
                  <a:gd name="connsiteY37" fmla="*/ 64008 h 747397"/>
                  <a:gd name="connsiteX38" fmla="*/ 4169664 w 6141407"/>
                  <a:gd name="connsiteY38" fmla="*/ 45720 h 747397"/>
                  <a:gd name="connsiteX39" fmla="*/ 4197096 w 6141407"/>
                  <a:gd name="connsiteY39" fmla="*/ 27432 h 747397"/>
                  <a:gd name="connsiteX40" fmla="*/ 4453128 w 6141407"/>
                  <a:gd name="connsiteY40" fmla="*/ 0 h 747397"/>
                  <a:gd name="connsiteX41" fmla="*/ 4663440 w 6141407"/>
                  <a:gd name="connsiteY41" fmla="*/ 9144 h 747397"/>
                  <a:gd name="connsiteX42" fmla="*/ 4736592 w 6141407"/>
                  <a:gd name="connsiteY42" fmla="*/ 27432 h 747397"/>
                  <a:gd name="connsiteX43" fmla="*/ 4828032 w 6141407"/>
                  <a:gd name="connsiteY43" fmla="*/ 45720 h 747397"/>
                  <a:gd name="connsiteX44" fmla="*/ 4855464 w 6141407"/>
                  <a:gd name="connsiteY44" fmla="*/ 64008 h 747397"/>
                  <a:gd name="connsiteX45" fmla="*/ 4928616 w 6141407"/>
                  <a:gd name="connsiteY45" fmla="*/ 100584 h 747397"/>
                  <a:gd name="connsiteX46" fmla="*/ 4965192 w 6141407"/>
                  <a:gd name="connsiteY46" fmla="*/ 128016 h 747397"/>
                  <a:gd name="connsiteX47" fmla="*/ 5038344 w 6141407"/>
                  <a:gd name="connsiteY47" fmla="*/ 173736 h 747397"/>
                  <a:gd name="connsiteX48" fmla="*/ 5093208 w 6141407"/>
                  <a:gd name="connsiteY48" fmla="*/ 219456 h 747397"/>
                  <a:gd name="connsiteX49" fmla="*/ 5111496 w 6141407"/>
                  <a:gd name="connsiteY49" fmla="*/ 246888 h 747397"/>
                  <a:gd name="connsiteX50" fmla="*/ 5148072 w 6141407"/>
                  <a:gd name="connsiteY50" fmla="*/ 274320 h 747397"/>
                  <a:gd name="connsiteX51" fmla="*/ 5202936 w 6141407"/>
                  <a:gd name="connsiteY51" fmla="*/ 329184 h 747397"/>
                  <a:gd name="connsiteX52" fmla="*/ 5239512 w 6141407"/>
                  <a:gd name="connsiteY52" fmla="*/ 347472 h 747397"/>
                  <a:gd name="connsiteX53" fmla="*/ 5285232 w 6141407"/>
                  <a:gd name="connsiteY53" fmla="*/ 374904 h 747397"/>
                  <a:gd name="connsiteX54" fmla="*/ 5340096 w 6141407"/>
                  <a:gd name="connsiteY54" fmla="*/ 393192 h 747397"/>
                  <a:gd name="connsiteX55" fmla="*/ 5422392 w 6141407"/>
                  <a:gd name="connsiteY55" fmla="*/ 420624 h 747397"/>
                  <a:gd name="connsiteX56" fmla="*/ 5458968 w 6141407"/>
                  <a:gd name="connsiteY56" fmla="*/ 438912 h 747397"/>
                  <a:gd name="connsiteX57" fmla="*/ 5824728 w 6141407"/>
                  <a:gd name="connsiteY57" fmla="*/ 438912 h 747397"/>
                  <a:gd name="connsiteX58" fmla="*/ 5888736 w 6141407"/>
                  <a:gd name="connsiteY58" fmla="*/ 429768 h 747397"/>
                  <a:gd name="connsiteX59" fmla="*/ 5916168 w 6141407"/>
                  <a:gd name="connsiteY59" fmla="*/ 411480 h 747397"/>
                  <a:gd name="connsiteX60" fmla="*/ 5943600 w 6141407"/>
                  <a:gd name="connsiteY60" fmla="*/ 402336 h 747397"/>
                  <a:gd name="connsiteX61" fmla="*/ 6007608 w 6141407"/>
                  <a:gd name="connsiteY61" fmla="*/ 365760 h 747397"/>
                  <a:gd name="connsiteX62" fmla="*/ 6080760 w 6141407"/>
                  <a:gd name="connsiteY62" fmla="*/ 283464 h 747397"/>
                  <a:gd name="connsiteX63" fmla="*/ 6099048 w 6141407"/>
                  <a:gd name="connsiteY63" fmla="*/ 228600 h 747397"/>
                  <a:gd name="connsiteX64" fmla="*/ 6108192 w 6141407"/>
                  <a:gd name="connsiteY64" fmla="*/ 192024 h 747397"/>
                  <a:gd name="connsiteX65" fmla="*/ 6126480 w 6141407"/>
                  <a:gd name="connsiteY65" fmla="*/ 164592 h 747397"/>
                  <a:gd name="connsiteX66" fmla="*/ 6135624 w 6141407"/>
                  <a:gd name="connsiteY66" fmla="*/ 82296 h 7473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6141407" h="747397">
                    <a:moveTo>
                      <a:pt x="0" y="329184"/>
                    </a:moveTo>
                    <a:cubicBezTo>
                      <a:pt x="113865" y="296651"/>
                      <a:pt x="242897" y="257812"/>
                      <a:pt x="356616" y="237744"/>
                    </a:cubicBezTo>
                    <a:cubicBezTo>
                      <a:pt x="566426" y="200719"/>
                      <a:pt x="459769" y="216123"/>
                      <a:pt x="676656" y="192024"/>
                    </a:cubicBezTo>
                    <a:lnTo>
                      <a:pt x="1408176" y="201168"/>
                    </a:lnTo>
                    <a:cubicBezTo>
                      <a:pt x="1458469" y="202338"/>
                      <a:pt x="1464206" y="212875"/>
                      <a:pt x="1508760" y="228600"/>
                    </a:cubicBezTo>
                    <a:cubicBezTo>
                      <a:pt x="1545117" y="241432"/>
                      <a:pt x="1586409" y="243790"/>
                      <a:pt x="1618488" y="265176"/>
                    </a:cubicBezTo>
                    <a:cubicBezTo>
                      <a:pt x="1646098" y="283583"/>
                      <a:pt x="1655849" y="292804"/>
                      <a:pt x="1691640" y="301752"/>
                    </a:cubicBezTo>
                    <a:cubicBezTo>
                      <a:pt x="1712549" y="306979"/>
                      <a:pt x="1734312" y="307848"/>
                      <a:pt x="1755648" y="310896"/>
                    </a:cubicBezTo>
                    <a:cubicBezTo>
                      <a:pt x="1776984" y="320040"/>
                      <a:pt x="1799278" y="327212"/>
                      <a:pt x="1819656" y="338328"/>
                    </a:cubicBezTo>
                    <a:cubicBezTo>
                      <a:pt x="1939264" y="403569"/>
                      <a:pt x="1766797" y="329986"/>
                      <a:pt x="1901952" y="384048"/>
                    </a:cubicBezTo>
                    <a:cubicBezTo>
                      <a:pt x="1946194" y="450411"/>
                      <a:pt x="1890644" y="375567"/>
                      <a:pt x="2011680" y="466344"/>
                    </a:cubicBezTo>
                    <a:cubicBezTo>
                      <a:pt x="2034617" y="483547"/>
                      <a:pt x="2080605" y="519095"/>
                      <a:pt x="2103120" y="530352"/>
                    </a:cubicBezTo>
                    <a:cubicBezTo>
                      <a:pt x="2137980" y="547782"/>
                      <a:pt x="2150971" y="553109"/>
                      <a:pt x="2185416" y="576072"/>
                    </a:cubicBezTo>
                    <a:cubicBezTo>
                      <a:pt x="2198096" y="584526"/>
                      <a:pt x="2208924" y="595663"/>
                      <a:pt x="2221992" y="603504"/>
                    </a:cubicBezTo>
                    <a:cubicBezTo>
                      <a:pt x="2238942" y="613674"/>
                      <a:pt x="2300093" y="643092"/>
                      <a:pt x="2322576" y="649224"/>
                    </a:cubicBezTo>
                    <a:cubicBezTo>
                      <a:pt x="2340463" y="654102"/>
                      <a:pt x="2359152" y="655320"/>
                      <a:pt x="2377440" y="658368"/>
                    </a:cubicBezTo>
                    <a:cubicBezTo>
                      <a:pt x="2510983" y="747397"/>
                      <a:pt x="2398956" y="680298"/>
                      <a:pt x="2788920" y="667512"/>
                    </a:cubicBezTo>
                    <a:cubicBezTo>
                      <a:pt x="2846881" y="665612"/>
                      <a:pt x="2904744" y="661416"/>
                      <a:pt x="2962656" y="658368"/>
                    </a:cubicBezTo>
                    <a:cubicBezTo>
                      <a:pt x="2971800" y="655320"/>
                      <a:pt x="2981063" y="652608"/>
                      <a:pt x="2990088" y="649224"/>
                    </a:cubicBezTo>
                    <a:cubicBezTo>
                      <a:pt x="3005457" y="643461"/>
                      <a:pt x="3019758" y="634375"/>
                      <a:pt x="3035808" y="630936"/>
                    </a:cubicBezTo>
                    <a:cubicBezTo>
                      <a:pt x="3062796" y="625153"/>
                      <a:pt x="3090672" y="624840"/>
                      <a:pt x="3118104" y="621792"/>
                    </a:cubicBezTo>
                    <a:cubicBezTo>
                      <a:pt x="3145698" y="612594"/>
                      <a:pt x="3162828" y="607481"/>
                      <a:pt x="3191256" y="594360"/>
                    </a:cubicBezTo>
                    <a:cubicBezTo>
                      <a:pt x="3216009" y="582936"/>
                      <a:pt x="3238545" y="566405"/>
                      <a:pt x="3264408" y="557784"/>
                    </a:cubicBezTo>
                    <a:cubicBezTo>
                      <a:pt x="3282696" y="551688"/>
                      <a:pt x="3300847" y="545165"/>
                      <a:pt x="3319272" y="539496"/>
                    </a:cubicBezTo>
                    <a:cubicBezTo>
                      <a:pt x="3386910" y="518684"/>
                      <a:pt x="3375178" y="525817"/>
                      <a:pt x="3438144" y="502920"/>
                    </a:cubicBezTo>
                    <a:cubicBezTo>
                      <a:pt x="3453570" y="497311"/>
                      <a:pt x="3468495" y="490395"/>
                      <a:pt x="3483864" y="484632"/>
                    </a:cubicBezTo>
                    <a:cubicBezTo>
                      <a:pt x="3492889" y="481248"/>
                      <a:pt x="3502675" y="479799"/>
                      <a:pt x="3511296" y="475488"/>
                    </a:cubicBezTo>
                    <a:cubicBezTo>
                      <a:pt x="3635870" y="413201"/>
                      <a:pt x="3486387" y="481884"/>
                      <a:pt x="3593592" y="420624"/>
                    </a:cubicBezTo>
                    <a:cubicBezTo>
                      <a:pt x="3663635" y="380600"/>
                      <a:pt x="3661194" y="382850"/>
                      <a:pt x="3712464" y="365760"/>
                    </a:cubicBezTo>
                    <a:cubicBezTo>
                      <a:pt x="3721608" y="356616"/>
                      <a:pt x="3729136" y="345501"/>
                      <a:pt x="3739896" y="338328"/>
                    </a:cubicBezTo>
                    <a:cubicBezTo>
                      <a:pt x="3822376" y="283341"/>
                      <a:pt x="3708431" y="382837"/>
                      <a:pt x="3794760" y="310896"/>
                    </a:cubicBezTo>
                    <a:cubicBezTo>
                      <a:pt x="3804694" y="302617"/>
                      <a:pt x="3811432" y="290637"/>
                      <a:pt x="3822192" y="283464"/>
                    </a:cubicBezTo>
                    <a:cubicBezTo>
                      <a:pt x="3868889" y="252333"/>
                      <a:pt x="3869716" y="266720"/>
                      <a:pt x="3904488" y="237744"/>
                    </a:cubicBezTo>
                    <a:cubicBezTo>
                      <a:pt x="3914422" y="229465"/>
                      <a:pt x="3921986" y="218591"/>
                      <a:pt x="3931920" y="210312"/>
                    </a:cubicBezTo>
                    <a:cubicBezTo>
                      <a:pt x="3971153" y="177618"/>
                      <a:pt x="3950355" y="208306"/>
                      <a:pt x="3986784" y="164592"/>
                    </a:cubicBezTo>
                    <a:cubicBezTo>
                      <a:pt x="4012599" y="133614"/>
                      <a:pt x="3996885" y="136442"/>
                      <a:pt x="4032504" y="109728"/>
                    </a:cubicBezTo>
                    <a:cubicBezTo>
                      <a:pt x="4046722" y="99064"/>
                      <a:pt x="4063153" y="91716"/>
                      <a:pt x="4078224" y="82296"/>
                    </a:cubicBezTo>
                    <a:cubicBezTo>
                      <a:pt x="4087543" y="76471"/>
                      <a:pt x="4095555" y="68337"/>
                      <a:pt x="4105656" y="64008"/>
                    </a:cubicBezTo>
                    <a:cubicBezTo>
                      <a:pt x="4146673" y="46429"/>
                      <a:pt x="4134076" y="63514"/>
                      <a:pt x="4169664" y="45720"/>
                    </a:cubicBezTo>
                    <a:cubicBezTo>
                      <a:pt x="4179494" y="40805"/>
                      <a:pt x="4186246" y="29182"/>
                      <a:pt x="4197096" y="27432"/>
                    </a:cubicBezTo>
                    <a:cubicBezTo>
                      <a:pt x="4281833" y="13765"/>
                      <a:pt x="4453128" y="0"/>
                      <a:pt x="4453128" y="0"/>
                    </a:cubicBezTo>
                    <a:cubicBezTo>
                      <a:pt x="4523232" y="3048"/>
                      <a:pt x="4593596" y="2385"/>
                      <a:pt x="4663440" y="9144"/>
                    </a:cubicBezTo>
                    <a:cubicBezTo>
                      <a:pt x="4688458" y="11565"/>
                      <a:pt x="4712015" y="22166"/>
                      <a:pt x="4736592" y="27432"/>
                    </a:cubicBezTo>
                    <a:cubicBezTo>
                      <a:pt x="4893533" y="61062"/>
                      <a:pt x="4712681" y="16882"/>
                      <a:pt x="4828032" y="45720"/>
                    </a:cubicBezTo>
                    <a:cubicBezTo>
                      <a:pt x="4837176" y="51816"/>
                      <a:pt x="4845816" y="58746"/>
                      <a:pt x="4855464" y="64008"/>
                    </a:cubicBezTo>
                    <a:cubicBezTo>
                      <a:pt x="4879397" y="77063"/>
                      <a:pt x="4906806" y="84227"/>
                      <a:pt x="4928616" y="100584"/>
                    </a:cubicBezTo>
                    <a:cubicBezTo>
                      <a:pt x="4940808" y="109728"/>
                      <a:pt x="4952512" y="119562"/>
                      <a:pt x="4965192" y="128016"/>
                    </a:cubicBezTo>
                    <a:cubicBezTo>
                      <a:pt x="4989117" y="143966"/>
                      <a:pt x="5038344" y="173736"/>
                      <a:pt x="5038344" y="173736"/>
                    </a:cubicBezTo>
                    <a:cubicBezTo>
                      <a:pt x="5082900" y="240570"/>
                      <a:pt x="5023600" y="161449"/>
                      <a:pt x="5093208" y="219456"/>
                    </a:cubicBezTo>
                    <a:cubicBezTo>
                      <a:pt x="5101651" y="226491"/>
                      <a:pt x="5103725" y="239117"/>
                      <a:pt x="5111496" y="246888"/>
                    </a:cubicBezTo>
                    <a:cubicBezTo>
                      <a:pt x="5122272" y="257664"/>
                      <a:pt x="5136744" y="264125"/>
                      <a:pt x="5148072" y="274320"/>
                    </a:cubicBezTo>
                    <a:cubicBezTo>
                      <a:pt x="5167296" y="291622"/>
                      <a:pt x="5179803" y="317618"/>
                      <a:pt x="5202936" y="329184"/>
                    </a:cubicBezTo>
                    <a:cubicBezTo>
                      <a:pt x="5215128" y="335280"/>
                      <a:pt x="5227596" y="340852"/>
                      <a:pt x="5239512" y="347472"/>
                    </a:cubicBezTo>
                    <a:cubicBezTo>
                      <a:pt x="5255048" y="356103"/>
                      <a:pt x="5269052" y="367550"/>
                      <a:pt x="5285232" y="374904"/>
                    </a:cubicBezTo>
                    <a:cubicBezTo>
                      <a:pt x="5302781" y="382881"/>
                      <a:pt x="5322198" y="386033"/>
                      <a:pt x="5340096" y="393192"/>
                    </a:cubicBezTo>
                    <a:cubicBezTo>
                      <a:pt x="5415812" y="423478"/>
                      <a:pt x="5334529" y="403051"/>
                      <a:pt x="5422392" y="420624"/>
                    </a:cubicBezTo>
                    <a:cubicBezTo>
                      <a:pt x="5434584" y="426720"/>
                      <a:pt x="5446439" y="433542"/>
                      <a:pt x="5458968" y="438912"/>
                    </a:cubicBezTo>
                    <a:cubicBezTo>
                      <a:pt x="5565320" y="484492"/>
                      <a:pt x="5805754" y="439425"/>
                      <a:pt x="5824728" y="438912"/>
                    </a:cubicBezTo>
                    <a:cubicBezTo>
                      <a:pt x="5846064" y="435864"/>
                      <a:pt x="5868092" y="435961"/>
                      <a:pt x="5888736" y="429768"/>
                    </a:cubicBezTo>
                    <a:cubicBezTo>
                      <a:pt x="5899262" y="426610"/>
                      <a:pt x="5906338" y="416395"/>
                      <a:pt x="5916168" y="411480"/>
                    </a:cubicBezTo>
                    <a:cubicBezTo>
                      <a:pt x="5924789" y="407169"/>
                      <a:pt x="5934741" y="406133"/>
                      <a:pt x="5943600" y="402336"/>
                    </a:cubicBezTo>
                    <a:cubicBezTo>
                      <a:pt x="5970389" y="390855"/>
                      <a:pt x="5984650" y="382159"/>
                      <a:pt x="6007608" y="365760"/>
                    </a:cubicBezTo>
                    <a:cubicBezTo>
                      <a:pt x="6040432" y="342315"/>
                      <a:pt x="6066502" y="326239"/>
                      <a:pt x="6080760" y="283464"/>
                    </a:cubicBezTo>
                    <a:cubicBezTo>
                      <a:pt x="6086856" y="265176"/>
                      <a:pt x="6094373" y="247302"/>
                      <a:pt x="6099048" y="228600"/>
                    </a:cubicBezTo>
                    <a:cubicBezTo>
                      <a:pt x="6102096" y="216408"/>
                      <a:pt x="6103242" y="203575"/>
                      <a:pt x="6108192" y="192024"/>
                    </a:cubicBezTo>
                    <a:cubicBezTo>
                      <a:pt x="6112521" y="181923"/>
                      <a:pt x="6121565" y="174422"/>
                      <a:pt x="6126480" y="164592"/>
                    </a:cubicBezTo>
                    <a:cubicBezTo>
                      <a:pt x="6141407" y="134738"/>
                      <a:pt x="6135624" y="118476"/>
                      <a:pt x="6135624" y="82296"/>
                    </a:cubicBezTo>
                  </a:path>
                </a:pathLst>
              </a:cu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" name="Freihandform 7"/>
              <p:cNvSpPr/>
              <p:nvPr/>
            </p:nvSpPr>
            <p:spPr>
              <a:xfrm>
                <a:off x="827584" y="5445224"/>
                <a:ext cx="6739128" cy="257228"/>
              </a:xfrm>
              <a:custGeom>
                <a:avLst/>
                <a:gdLst>
                  <a:gd name="connsiteX0" fmla="*/ 0 w 6739128"/>
                  <a:gd name="connsiteY0" fmla="*/ 101780 h 257228"/>
                  <a:gd name="connsiteX1" fmla="*/ 987552 w 6739128"/>
                  <a:gd name="connsiteY1" fmla="*/ 83492 h 257228"/>
                  <a:gd name="connsiteX2" fmla="*/ 2066544 w 6739128"/>
                  <a:gd name="connsiteY2" fmla="*/ 101780 h 257228"/>
                  <a:gd name="connsiteX3" fmla="*/ 2734056 w 6739128"/>
                  <a:gd name="connsiteY3" fmla="*/ 92636 h 257228"/>
                  <a:gd name="connsiteX4" fmla="*/ 2807208 w 6739128"/>
                  <a:gd name="connsiteY4" fmla="*/ 83492 h 257228"/>
                  <a:gd name="connsiteX5" fmla="*/ 3108960 w 6739128"/>
                  <a:gd name="connsiteY5" fmla="*/ 65204 h 257228"/>
                  <a:gd name="connsiteX6" fmla="*/ 4425696 w 6739128"/>
                  <a:gd name="connsiteY6" fmla="*/ 74348 h 257228"/>
                  <a:gd name="connsiteX7" fmla="*/ 4745736 w 6739128"/>
                  <a:gd name="connsiteY7" fmla="*/ 83492 h 257228"/>
                  <a:gd name="connsiteX8" fmla="*/ 4800600 w 6739128"/>
                  <a:gd name="connsiteY8" fmla="*/ 120068 h 257228"/>
                  <a:gd name="connsiteX9" fmla="*/ 4828032 w 6739128"/>
                  <a:gd name="connsiteY9" fmla="*/ 129212 h 257228"/>
                  <a:gd name="connsiteX10" fmla="*/ 4882896 w 6739128"/>
                  <a:gd name="connsiteY10" fmla="*/ 165788 h 257228"/>
                  <a:gd name="connsiteX11" fmla="*/ 4956048 w 6739128"/>
                  <a:gd name="connsiteY11" fmla="*/ 174932 h 257228"/>
                  <a:gd name="connsiteX12" fmla="*/ 5065776 w 6739128"/>
                  <a:gd name="connsiteY12" fmla="*/ 211508 h 257228"/>
                  <a:gd name="connsiteX13" fmla="*/ 5065776 w 6739128"/>
                  <a:gd name="connsiteY13" fmla="*/ 211508 h 257228"/>
                  <a:gd name="connsiteX14" fmla="*/ 5111496 w 6739128"/>
                  <a:gd name="connsiteY14" fmla="*/ 229796 h 257228"/>
                  <a:gd name="connsiteX15" fmla="*/ 5138928 w 6739128"/>
                  <a:gd name="connsiteY15" fmla="*/ 248084 h 257228"/>
                  <a:gd name="connsiteX16" fmla="*/ 5212080 w 6739128"/>
                  <a:gd name="connsiteY16" fmla="*/ 257228 h 257228"/>
                  <a:gd name="connsiteX17" fmla="*/ 5797296 w 6739128"/>
                  <a:gd name="connsiteY17" fmla="*/ 248084 h 257228"/>
                  <a:gd name="connsiteX18" fmla="*/ 5980176 w 6739128"/>
                  <a:gd name="connsiteY18" fmla="*/ 220652 h 257228"/>
                  <a:gd name="connsiteX19" fmla="*/ 6025896 w 6739128"/>
                  <a:gd name="connsiteY19" fmla="*/ 202364 h 257228"/>
                  <a:gd name="connsiteX20" fmla="*/ 6062472 w 6739128"/>
                  <a:gd name="connsiteY20" fmla="*/ 193220 h 257228"/>
                  <a:gd name="connsiteX21" fmla="*/ 6153912 w 6739128"/>
                  <a:gd name="connsiteY21" fmla="*/ 165788 h 257228"/>
                  <a:gd name="connsiteX22" fmla="*/ 6217920 w 6739128"/>
                  <a:gd name="connsiteY22" fmla="*/ 138356 h 257228"/>
                  <a:gd name="connsiteX23" fmla="*/ 6309360 w 6739128"/>
                  <a:gd name="connsiteY23" fmla="*/ 120068 h 257228"/>
                  <a:gd name="connsiteX24" fmla="*/ 6373368 w 6739128"/>
                  <a:gd name="connsiteY24" fmla="*/ 92636 h 257228"/>
                  <a:gd name="connsiteX25" fmla="*/ 6437376 w 6739128"/>
                  <a:gd name="connsiteY25" fmla="*/ 74348 h 257228"/>
                  <a:gd name="connsiteX26" fmla="*/ 6556248 w 6739128"/>
                  <a:gd name="connsiteY26" fmla="*/ 46916 h 257228"/>
                  <a:gd name="connsiteX27" fmla="*/ 6647688 w 6739128"/>
                  <a:gd name="connsiteY27" fmla="*/ 19484 h 257228"/>
                  <a:gd name="connsiteX28" fmla="*/ 6675120 w 6739128"/>
                  <a:gd name="connsiteY28" fmla="*/ 10340 h 257228"/>
                  <a:gd name="connsiteX29" fmla="*/ 6739128 w 6739128"/>
                  <a:gd name="connsiteY29" fmla="*/ 1196 h 2572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6739128" h="257228">
                    <a:moveTo>
                      <a:pt x="0" y="101780"/>
                    </a:moveTo>
                    <a:lnTo>
                      <a:pt x="987552" y="83492"/>
                    </a:lnTo>
                    <a:cubicBezTo>
                      <a:pt x="1626685" y="80344"/>
                      <a:pt x="1639556" y="83215"/>
                      <a:pt x="2066544" y="101780"/>
                    </a:cubicBezTo>
                    <a:lnTo>
                      <a:pt x="2734056" y="92636"/>
                    </a:lnTo>
                    <a:cubicBezTo>
                      <a:pt x="2758622" y="92029"/>
                      <a:pt x="2782700" y="85285"/>
                      <a:pt x="2807208" y="83492"/>
                    </a:cubicBezTo>
                    <a:cubicBezTo>
                      <a:pt x="2907708" y="76138"/>
                      <a:pt x="3008376" y="71300"/>
                      <a:pt x="3108960" y="65204"/>
                    </a:cubicBezTo>
                    <a:lnTo>
                      <a:pt x="4425696" y="74348"/>
                    </a:lnTo>
                    <a:cubicBezTo>
                      <a:pt x="4532413" y="75540"/>
                      <a:pt x="4639797" y="70573"/>
                      <a:pt x="4745736" y="83492"/>
                    </a:cubicBezTo>
                    <a:cubicBezTo>
                      <a:pt x="4767554" y="86153"/>
                      <a:pt x="4779748" y="113117"/>
                      <a:pt x="4800600" y="120068"/>
                    </a:cubicBezTo>
                    <a:cubicBezTo>
                      <a:pt x="4809744" y="123116"/>
                      <a:pt x="4819606" y="124531"/>
                      <a:pt x="4828032" y="129212"/>
                    </a:cubicBezTo>
                    <a:cubicBezTo>
                      <a:pt x="4847245" y="139886"/>
                      <a:pt x="4861086" y="163062"/>
                      <a:pt x="4882896" y="165788"/>
                    </a:cubicBezTo>
                    <a:lnTo>
                      <a:pt x="4956048" y="174932"/>
                    </a:lnTo>
                    <a:cubicBezTo>
                      <a:pt x="5015105" y="204460"/>
                      <a:pt x="4979400" y="189914"/>
                      <a:pt x="5065776" y="211508"/>
                    </a:cubicBezTo>
                    <a:lnTo>
                      <a:pt x="5065776" y="211508"/>
                    </a:lnTo>
                    <a:cubicBezTo>
                      <a:pt x="5081016" y="217604"/>
                      <a:pt x="5096815" y="222455"/>
                      <a:pt x="5111496" y="229796"/>
                    </a:cubicBezTo>
                    <a:cubicBezTo>
                      <a:pt x="5121326" y="234711"/>
                      <a:pt x="5128326" y="245192"/>
                      <a:pt x="5138928" y="248084"/>
                    </a:cubicBezTo>
                    <a:cubicBezTo>
                      <a:pt x="5162636" y="254550"/>
                      <a:pt x="5187696" y="254180"/>
                      <a:pt x="5212080" y="257228"/>
                    </a:cubicBezTo>
                    <a:cubicBezTo>
                      <a:pt x="5407152" y="254180"/>
                      <a:pt x="5602344" y="255582"/>
                      <a:pt x="5797296" y="248084"/>
                    </a:cubicBezTo>
                    <a:cubicBezTo>
                      <a:pt x="5824479" y="247039"/>
                      <a:pt x="5934058" y="228338"/>
                      <a:pt x="5980176" y="220652"/>
                    </a:cubicBezTo>
                    <a:cubicBezTo>
                      <a:pt x="5995416" y="214556"/>
                      <a:pt x="6010324" y="207555"/>
                      <a:pt x="6025896" y="202364"/>
                    </a:cubicBezTo>
                    <a:cubicBezTo>
                      <a:pt x="6037818" y="198390"/>
                      <a:pt x="6050705" y="197633"/>
                      <a:pt x="6062472" y="193220"/>
                    </a:cubicBezTo>
                    <a:cubicBezTo>
                      <a:pt x="6147526" y="161325"/>
                      <a:pt x="6042220" y="184403"/>
                      <a:pt x="6153912" y="165788"/>
                    </a:cubicBezTo>
                    <a:cubicBezTo>
                      <a:pt x="6176276" y="154606"/>
                      <a:pt x="6193702" y="143738"/>
                      <a:pt x="6217920" y="138356"/>
                    </a:cubicBezTo>
                    <a:cubicBezTo>
                      <a:pt x="6298754" y="120393"/>
                      <a:pt x="6245596" y="138286"/>
                      <a:pt x="6309360" y="120068"/>
                    </a:cubicBezTo>
                    <a:cubicBezTo>
                      <a:pt x="6352249" y="107814"/>
                      <a:pt x="6324600" y="113537"/>
                      <a:pt x="6373368" y="92636"/>
                    </a:cubicBezTo>
                    <a:cubicBezTo>
                      <a:pt x="6397269" y="82393"/>
                      <a:pt x="6411597" y="82082"/>
                      <a:pt x="6437376" y="74348"/>
                    </a:cubicBezTo>
                    <a:cubicBezTo>
                      <a:pt x="6528662" y="46962"/>
                      <a:pt x="6455296" y="61338"/>
                      <a:pt x="6556248" y="46916"/>
                    </a:cubicBezTo>
                    <a:cubicBezTo>
                      <a:pt x="6686628" y="3456"/>
                      <a:pt x="6550952" y="47123"/>
                      <a:pt x="6647688" y="19484"/>
                    </a:cubicBezTo>
                    <a:cubicBezTo>
                      <a:pt x="6656956" y="16836"/>
                      <a:pt x="6665769" y="12678"/>
                      <a:pt x="6675120" y="10340"/>
                    </a:cubicBezTo>
                    <a:cubicBezTo>
                      <a:pt x="6716478" y="0"/>
                      <a:pt x="6709354" y="1196"/>
                      <a:pt x="6739128" y="1196"/>
                    </a:cubicBezTo>
                  </a:path>
                </a:pathLst>
              </a:cu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11" name="Ellipse 10"/>
            <p:cNvSpPr/>
            <p:nvPr/>
          </p:nvSpPr>
          <p:spPr>
            <a:xfrm>
              <a:off x="1763688" y="1268760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Ellipse 11"/>
            <p:cNvSpPr/>
            <p:nvPr/>
          </p:nvSpPr>
          <p:spPr>
            <a:xfrm>
              <a:off x="6012160" y="1196752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Ellipse 12"/>
            <p:cNvSpPr/>
            <p:nvPr/>
          </p:nvSpPr>
          <p:spPr>
            <a:xfrm>
              <a:off x="2843808" y="2852936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>
              <a:off x="4283968" y="5373216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>
              <a:off x="4499992" y="4293096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>
              <a:off x="1691680" y="5373216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Ellipse 16"/>
            <p:cNvSpPr/>
            <p:nvPr/>
          </p:nvSpPr>
          <p:spPr>
            <a:xfrm>
              <a:off x="2339752" y="4077072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Ellipse 17"/>
            <p:cNvSpPr/>
            <p:nvPr/>
          </p:nvSpPr>
          <p:spPr>
            <a:xfrm>
              <a:off x="4067944" y="3284984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Ellipse 18"/>
            <p:cNvSpPr/>
            <p:nvPr/>
          </p:nvSpPr>
          <p:spPr>
            <a:xfrm>
              <a:off x="3923928" y="1484784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>
              <a:off x="1763688" y="2780928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>
              <a:off x="1331640" y="4005064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>
              <a:off x="5004048" y="2708920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Ellipse 22"/>
            <p:cNvSpPr/>
            <p:nvPr/>
          </p:nvSpPr>
          <p:spPr>
            <a:xfrm>
              <a:off x="6660232" y="5517232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Ellipse 23"/>
            <p:cNvSpPr/>
            <p:nvPr/>
          </p:nvSpPr>
          <p:spPr>
            <a:xfrm>
              <a:off x="6012160" y="4077072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>
              <a:off x="5796136" y="2636912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Ellipse 41"/>
            <p:cNvSpPr/>
            <p:nvPr/>
          </p:nvSpPr>
          <p:spPr>
            <a:xfrm>
              <a:off x="5364088" y="3861048"/>
              <a:ext cx="216024" cy="21602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49" name="Gerade Verbindung mit Pfeil 48"/>
          <p:cNvCxnSpPr/>
          <p:nvPr/>
        </p:nvCxnSpPr>
        <p:spPr>
          <a:xfrm flipH="1">
            <a:off x="1979712" y="764704"/>
            <a:ext cx="936104" cy="135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/>
          <p:cNvCxnSpPr/>
          <p:nvPr/>
        </p:nvCxnSpPr>
        <p:spPr>
          <a:xfrm flipH="1" flipV="1">
            <a:off x="3275856" y="5589240"/>
            <a:ext cx="792088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feld 53"/>
          <p:cNvSpPr txBox="1"/>
          <p:nvPr/>
        </p:nvSpPr>
        <p:spPr>
          <a:xfrm>
            <a:off x="2915816" y="47667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Querverbindungen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feld 54"/>
          <p:cNvSpPr txBox="1"/>
          <p:nvPr/>
        </p:nvSpPr>
        <p:spPr>
          <a:xfrm>
            <a:off x="4139952" y="602128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latin typeface="Arial" pitchFamily="34" charset="0"/>
                <a:cs typeface="Arial" pitchFamily="34" charset="0"/>
              </a:rPr>
              <a:t>Polymerkette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Bildschirmpräsentation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Company>Universität Bayreuth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s2nabuch</dc:creator>
  <cp:lastModifiedBy>s2nabuch</cp:lastModifiedBy>
  <cp:revision>1</cp:revision>
  <dcterms:created xsi:type="dcterms:W3CDTF">2012-10-19T07:41:00Z</dcterms:created>
  <dcterms:modified xsi:type="dcterms:W3CDTF">2012-10-19T07:48:51Z</dcterms:modified>
</cp:coreProperties>
</file>