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DBF20-CD65-4B0E-84E5-521B55C95864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0DA04-9CBA-4B44-A113-B38D0ABD648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ieren 27"/>
          <p:cNvGrpSpPr/>
          <p:nvPr/>
        </p:nvGrpSpPr>
        <p:grpSpPr>
          <a:xfrm>
            <a:off x="323528" y="1268760"/>
            <a:ext cx="2680436" cy="2852192"/>
            <a:chOff x="827584" y="1344168"/>
            <a:chExt cx="2680436" cy="2852192"/>
          </a:xfrm>
        </p:grpSpPr>
        <p:sp>
          <p:nvSpPr>
            <p:cNvPr id="4" name="Freihandform 3"/>
            <p:cNvSpPr/>
            <p:nvPr/>
          </p:nvSpPr>
          <p:spPr>
            <a:xfrm>
              <a:off x="859536" y="1362561"/>
              <a:ext cx="2316813" cy="1179471"/>
            </a:xfrm>
            <a:custGeom>
              <a:avLst/>
              <a:gdLst>
                <a:gd name="connsiteX0" fmla="*/ 0 w 2316813"/>
                <a:gd name="connsiteY0" fmla="*/ 676551 h 1179471"/>
                <a:gd name="connsiteX1" fmla="*/ 9144 w 2316813"/>
                <a:gd name="connsiteY1" fmla="*/ 639975 h 1179471"/>
                <a:gd name="connsiteX2" fmla="*/ 64008 w 2316813"/>
                <a:gd name="connsiteY2" fmla="*/ 383943 h 1179471"/>
                <a:gd name="connsiteX3" fmla="*/ 91440 w 2316813"/>
                <a:gd name="connsiteY3" fmla="*/ 347367 h 1179471"/>
                <a:gd name="connsiteX4" fmla="*/ 201168 w 2316813"/>
                <a:gd name="connsiteY4" fmla="*/ 301647 h 1179471"/>
                <a:gd name="connsiteX5" fmla="*/ 356616 w 2316813"/>
                <a:gd name="connsiteY5" fmla="*/ 347367 h 1179471"/>
                <a:gd name="connsiteX6" fmla="*/ 374904 w 2316813"/>
                <a:gd name="connsiteY6" fmla="*/ 383943 h 1179471"/>
                <a:gd name="connsiteX7" fmla="*/ 347472 w 2316813"/>
                <a:gd name="connsiteY7" fmla="*/ 466239 h 1179471"/>
                <a:gd name="connsiteX8" fmla="*/ 338328 w 2316813"/>
                <a:gd name="connsiteY8" fmla="*/ 502815 h 1179471"/>
                <a:gd name="connsiteX9" fmla="*/ 320040 w 2316813"/>
                <a:gd name="connsiteY9" fmla="*/ 530247 h 1179471"/>
                <a:gd name="connsiteX10" fmla="*/ 329184 w 2316813"/>
                <a:gd name="connsiteY10" fmla="*/ 639975 h 1179471"/>
                <a:gd name="connsiteX11" fmla="*/ 384048 w 2316813"/>
                <a:gd name="connsiteY11" fmla="*/ 713127 h 1179471"/>
                <a:gd name="connsiteX12" fmla="*/ 429768 w 2316813"/>
                <a:gd name="connsiteY12" fmla="*/ 749703 h 1179471"/>
                <a:gd name="connsiteX13" fmla="*/ 512064 w 2316813"/>
                <a:gd name="connsiteY13" fmla="*/ 777135 h 1179471"/>
                <a:gd name="connsiteX14" fmla="*/ 548640 w 2316813"/>
                <a:gd name="connsiteY14" fmla="*/ 767991 h 1179471"/>
                <a:gd name="connsiteX15" fmla="*/ 566928 w 2316813"/>
                <a:gd name="connsiteY15" fmla="*/ 731415 h 1179471"/>
                <a:gd name="connsiteX16" fmla="*/ 530352 w 2316813"/>
                <a:gd name="connsiteY16" fmla="*/ 557679 h 1179471"/>
                <a:gd name="connsiteX17" fmla="*/ 539496 w 2316813"/>
                <a:gd name="connsiteY17" fmla="*/ 329079 h 1179471"/>
                <a:gd name="connsiteX18" fmla="*/ 594360 w 2316813"/>
                <a:gd name="connsiteY18" fmla="*/ 255927 h 1179471"/>
                <a:gd name="connsiteX19" fmla="*/ 621792 w 2316813"/>
                <a:gd name="connsiteY19" fmla="*/ 274215 h 1179471"/>
                <a:gd name="connsiteX20" fmla="*/ 667512 w 2316813"/>
                <a:gd name="connsiteY20" fmla="*/ 356511 h 1179471"/>
                <a:gd name="connsiteX21" fmla="*/ 722376 w 2316813"/>
                <a:gd name="connsiteY21" fmla="*/ 447951 h 1179471"/>
                <a:gd name="connsiteX22" fmla="*/ 832104 w 2316813"/>
                <a:gd name="connsiteY22" fmla="*/ 612543 h 1179471"/>
                <a:gd name="connsiteX23" fmla="*/ 850392 w 2316813"/>
                <a:gd name="connsiteY23" fmla="*/ 667407 h 1179471"/>
                <a:gd name="connsiteX24" fmla="*/ 859536 w 2316813"/>
                <a:gd name="connsiteY24" fmla="*/ 941727 h 1179471"/>
                <a:gd name="connsiteX25" fmla="*/ 886968 w 2316813"/>
                <a:gd name="connsiteY25" fmla="*/ 969159 h 1179471"/>
                <a:gd name="connsiteX26" fmla="*/ 932688 w 2316813"/>
                <a:gd name="connsiteY26" fmla="*/ 950871 h 1179471"/>
                <a:gd name="connsiteX27" fmla="*/ 941832 w 2316813"/>
                <a:gd name="connsiteY27" fmla="*/ 914295 h 1179471"/>
                <a:gd name="connsiteX28" fmla="*/ 960120 w 2316813"/>
                <a:gd name="connsiteY28" fmla="*/ 859431 h 1179471"/>
                <a:gd name="connsiteX29" fmla="*/ 969264 w 2316813"/>
                <a:gd name="connsiteY29" fmla="*/ 374799 h 1179471"/>
                <a:gd name="connsiteX30" fmla="*/ 996696 w 2316813"/>
                <a:gd name="connsiteY30" fmla="*/ 356511 h 1179471"/>
                <a:gd name="connsiteX31" fmla="*/ 1024128 w 2316813"/>
                <a:gd name="connsiteY31" fmla="*/ 383943 h 1179471"/>
                <a:gd name="connsiteX32" fmla="*/ 1078992 w 2316813"/>
                <a:gd name="connsiteY32" fmla="*/ 475383 h 1179471"/>
                <a:gd name="connsiteX33" fmla="*/ 1097280 w 2316813"/>
                <a:gd name="connsiteY33" fmla="*/ 575967 h 1179471"/>
                <a:gd name="connsiteX34" fmla="*/ 1124712 w 2316813"/>
                <a:gd name="connsiteY34" fmla="*/ 694839 h 1179471"/>
                <a:gd name="connsiteX35" fmla="*/ 1133856 w 2316813"/>
                <a:gd name="connsiteY35" fmla="*/ 740559 h 1179471"/>
                <a:gd name="connsiteX36" fmla="*/ 1152144 w 2316813"/>
                <a:gd name="connsiteY36" fmla="*/ 804567 h 1179471"/>
                <a:gd name="connsiteX37" fmla="*/ 1161288 w 2316813"/>
                <a:gd name="connsiteY37" fmla="*/ 996591 h 1179471"/>
                <a:gd name="connsiteX38" fmla="*/ 1179576 w 2316813"/>
                <a:gd name="connsiteY38" fmla="*/ 1060599 h 1179471"/>
                <a:gd name="connsiteX39" fmla="*/ 1225296 w 2316813"/>
                <a:gd name="connsiteY39" fmla="*/ 1179471 h 1179471"/>
                <a:gd name="connsiteX40" fmla="*/ 1280160 w 2316813"/>
                <a:gd name="connsiteY40" fmla="*/ 1124607 h 1179471"/>
                <a:gd name="connsiteX41" fmla="*/ 1316736 w 2316813"/>
                <a:gd name="connsiteY41" fmla="*/ 941727 h 1179471"/>
                <a:gd name="connsiteX42" fmla="*/ 1289304 w 2316813"/>
                <a:gd name="connsiteY42" fmla="*/ 475383 h 1179471"/>
                <a:gd name="connsiteX43" fmla="*/ 1344168 w 2316813"/>
                <a:gd name="connsiteY43" fmla="*/ 82191 h 1179471"/>
                <a:gd name="connsiteX44" fmla="*/ 1380744 w 2316813"/>
                <a:gd name="connsiteY44" fmla="*/ 45615 h 1179471"/>
                <a:gd name="connsiteX45" fmla="*/ 1426464 w 2316813"/>
                <a:gd name="connsiteY45" fmla="*/ 9039 h 1179471"/>
                <a:gd name="connsiteX46" fmla="*/ 1499616 w 2316813"/>
                <a:gd name="connsiteY46" fmla="*/ 18183 h 1179471"/>
                <a:gd name="connsiteX47" fmla="*/ 1645920 w 2316813"/>
                <a:gd name="connsiteY47" fmla="*/ 310791 h 1179471"/>
                <a:gd name="connsiteX48" fmla="*/ 1664208 w 2316813"/>
                <a:gd name="connsiteY48" fmla="*/ 402231 h 1179471"/>
                <a:gd name="connsiteX49" fmla="*/ 1645920 w 2316813"/>
                <a:gd name="connsiteY49" fmla="*/ 530247 h 1179471"/>
                <a:gd name="connsiteX50" fmla="*/ 1627632 w 2316813"/>
                <a:gd name="connsiteY50" fmla="*/ 575967 h 1179471"/>
                <a:gd name="connsiteX51" fmla="*/ 1645920 w 2316813"/>
                <a:gd name="connsiteY51" fmla="*/ 658263 h 1179471"/>
                <a:gd name="connsiteX52" fmla="*/ 1682496 w 2316813"/>
                <a:gd name="connsiteY52" fmla="*/ 639975 h 1179471"/>
                <a:gd name="connsiteX53" fmla="*/ 1773936 w 2316813"/>
                <a:gd name="connsiteY53" fmla="*/ 530247 h 1179471"/>
                <a:gd name="connsiteX54" fmla="*/ 1810512 w 2316813"/>
                <a:gd name="connsiteY54" fmla="*/ 447951 h 1179471"/>
                <a:gd name="connsiteX55" fmla="*/ 1847088 w 2316813"/>
                <a:gd name="connsiteY55" fmla="*/ 466239 h 1179471"/>
                <a:gd name="connsiteX56" fmla="*/ 1865376 w 2316813"/>
                <a:gd name="connsiteY56" fmla="*/ 493671 h 1179471"/>
                <a:gd name="connsiteX57" fmla="*/ 1901952 w 2316813"/>
                <a:gd name="connsiteY57" fmla="*/ 539391 h 1179471"/>
                <a:gd name="connsiteX58" fmla="*/ 1956816 w 2316813"/>
                <a:gd name="connsiteY58" fmla="*/ 566823 h 1179471"/>
                <a:gd name="connsiteX59" fmla="*/ 2048256 w 2316813"/>
                <a:gd name="connsiteY59" fmla="*/ 621687 h 1179471"/>
                <a:gd name="connsiteX60" fmla="*/ 2249424 w 2316813"/>
                <a:gd name="connsiteY60" fmla="*/ 612543 h 1179471"/>
                <a:gd name="connsiteX61" fmla="*/ 2276856 w 2316813"/>
                <a:gd name="connsiteY61" fmla="*/ 603399 h 1179471"/>
                <a:gd name="connsiteX62" fmla="*/ 2313432 w 2316813"/>
                <a:gd name="connsiteY62" fmla="*/ 585111 h 117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316813" h="1179471">
                  <a:moveTo>
                    <a:pt x="0" y="676551"/>
                  </a:moveTo>
                  <a:cubicBezTo>
                    <a:pt x="3048" y="664359"/>
                    <a:pt x="7158" y="652384"/>
                    <a:pt x="9144" y="639975"/>
                  </a:cubicBezTo>
                  <a:cubicBezTo>
                    <a:pt x="28393" y="519670"/>
                    <a:pt x="15222" y="473383"/>
                    <a:pt x="64008" y="383943"/>
                  </a:cubicBezTo>
                  <a:cubicBezTo>
                    <a:pt x="71306" y="370564"/>
                    <a:pt x="80664" y="358143"/>
                    <a:pt x="91440" y="347367"/>
                  </a:cubicBezTo>
                  <a:cubicBezTo>
                    <a:pt x="117186" y="321621"/>
                    <a:pt x="176188" y="309974"/>
                    <a:pt x="201168" y="301647"/>
                  </a:cubicBezTo>
                  <a:cubicBezTo>
                    <a:pt x="320746" y="317591"/>
                    <a:pt x="319527" y="282462"/>
                    <a:pt x="356616" y="347367"/>
                  </a:cubicBezTo>
                  <a:cubicBezTo>
                    <a:pt x="363379" y="359202"/>
                    <a:pt x="368808" y="371751"/>
                    <a:pt x="374904" y="383943"/>
                  </a:cubicBezTo>
                  <a:cubicBezTo>
                    <a:pt x="365760" y="411375"/>
                    <a:pt x="354485" y="438186"/>
                    <a:pt x="347472" y="466239"/>
                  </a:cubicBezTo>
                  <a:cubicBezTo>
                    <a:pt x="344424" y="478431"/>
                    <a:pt x="343278" y="491264"/>
                    <a:pt x="338328" y="502815"/>
                  </a:cubicBezTo>
                  <a:cubicBezTo>
                    <a:pt x="333999" y="512916"/>
                    <a:pt x="326136" y="521103"/>
                    <a:pt x="320040" y="530247"/>
                  </a:cubicBezTo>
                  <a:cubicBezTo>
                    <a:pt x="323088" y="566823"/>
                    <a:pt x="320778" y="604248"/>
                    <a:pt x="329184" y="639975"/>
                  </a:cubicBezTo>
                  <a:cubicBezTo>
                    <a:pt x="335143" y="665302"/>
                    <a:pt x="364513" y="696034"/>
                    <a:pt x="384048" y="713127"/>
                  </a:cubicBezTo>
                  <a:cubicBezTo>
                    <a:pt x="398736" y="725979"/>
                    <a:pt x="413033" y="739662"/>
                    <a:pt x="429768" y="749703"/>
                  </a:cubicBezTo>
                  <a:cubicBezTo>
                    <a:pt x="454363" y="764460"/>
                    <a:pt x="484672" y="770287"/>
                    <a:pt x="512064" y="777135"/>
                  </a:cubicBezTo>
                  <a:cubicBezTo>
                    <a:pt x="524256" y="774087"/>
                    <a:pt x="538986" y="776036"/>
                    <a:pt x="548640" y="767991"/>
                  </a:cubicBezTo>
                  <a:cubicBezTo>
                    <a:pt x="559112" y="759265"/>
                    <a:pt x="566021" y="745016"/>
                    <a:pt x="566928" y="731415"/>
                  </a:cubicBezTo>
                  <a:cubicBezTo>
                    <a:pt x="572353" y="650035"/>
                    <a:pt x="556511" y="627437"/>
                    <a:pt x="530352" y="557679"/>
                  </a:cubicBezTo>
                  <a:cubicBezTo>
                    <a:pt x="517928" y="470712"/>
                    <a:pt x="507234" y="433932"/>
                    <a:pt x="539496" y="329079"/>
                  </a:cubicBezTo>
                  <a:cubicBezTo>
                    <a:pt x="548460" y="299947"/>
                    <a:pt x="594360" y="255927"/>
                    <a:pt x="594360" y="255927"/>
                  </a:cubicBezTo>
                  <a:cubicBezTo>
                    <a:pt x="603504" y="262023"/>
                    <a:pt x="614021" y="266444"/>
                    <a:pt x="621792" y="274215"/>
                  </a:cubicBezTo>
                  <a:cubicBezTo>
                    <a:pt x="637341" y="289764"/>
                    <a:pt x="661362" y="345578"/>
                    <a:pt x="667512" y="356511"/>
                  </a:cubicBezTo>
                  <a:cubicBezTo>
                    <a:pt x="684939" y="387492"/>
                    <a:pt x="703004" y="418148"/>
                    <a:pt x="722376" y="447951"/>
                  </a:cubicBezTo>
                  <a:cubicBezTo>
                    <a:pt x="748658" y="488386"/>
                    <a:pt x="808566" y="565467"/>
                    <a:pt x="832104" y="612543"/>
                  </a:cubicBezTo>
                  <a:cubicBezTo>
                    <a:pt x="840725" y="629785"/>
                    <a:pt x="844296" y="649119"/>
                    <a:pt x="850392" y="667407"/>
                  </a:cubicBezTo>
                  <a:cubicBezTo>
                    <a:pt x="842592" y="776602"/>
                    <a:pt x="830375" y="830913"/>
                    <a:pt x="859536" y="941727"/>
                  </a:cubicBezTo>
                  <a:cubicBezTo>
                    <a:pt x="862827" y="954233"/>
                    <a:pt x="877824" y="960015"/>
                    <a:pt x="886968" y="969159"/>
                  </a:cubicBezTo>
                  <a:cubicBezTo>
                    <a:pt x="902208" y="963063"/>
                    <a:pt x="921082" y="962477"/>
                    <a:pt x="932688" y="950871"/>
                  </a:cubicBezTo>
                  <a:cubicBezTo>
                    <a:pt x="941574" y="941985"/>
                    <a:pt x="938221" y="926332"/>
                    <a:pt x="941832" y="914295"/>
                  </a:cubicBezTo>
                  <a:cubicBezTo>
                    <a:pt x="947371" y="895831"/>
                    <a:pt x="954024" y="877719"/>
                    <a:pt x="960120" y="859431"/>
                  </a:cubicBezTo>
                  <a:cubicBezTo>
                    <a:pt x="963168" y="697887"/>
                    <a:pt x="957544" y="535946"/>
                    <a:pt x="969264" y="374799"/>
                  </a:cubicBezTo>
                  <a:cubicBezTo>
                    <a:pt x="970061" y="363838"/>
                    <a:pt x="985856" y="354704"/>
                    <a:pt x="996696" y="356511"/>
                  </a:cubicBezTo>
                  <a:cubicBezTo>
                    <a:pt x="1009452" y="358637"/>
                    <a:pt x="1016767" y="373311"/>
                    <a:pt x="1024128" y="383943"/>
                  </a:cubicBezTo>
                  <a:cubicBezTo>
                    <a:pt x="1044361" y="413168"/>
                    <a:pt x="1060704" y="444903"/>
                    <a:pt x="1078992" y="475383"/>
                  </a:cubicBezTo>
                  <a:cubicBezTo>
                    <a:pt x="1085088" y="508911"/>
                    <a:pt x="1090597" y="542551"/>
                    <a:pt x="1097280" y="575967"/>
                  </a:cubicBezTo>
                  <a:cubicBezTo>
                    <a:pt x="1132967" y="754400"/>
                    <a:pt x="1102191" y="593493"/>
                    <a:pt x="1124712" y="694839"/>
                  </a:cubicBezTo>
                  <a:cubicBezTo>
                    <a:pt x="1128083" y="710011"/>
                    <a:pt x="1130087" y="725481"/>
                    <a:pt x="1133856" y="740559"/>
                  </a:cubicBezTo>
                  <a:cubicBezTo>
                    <a:pt x="1139238" y="762086"/>
                    <a:pt x="1146048" y="783231"/>
                    <a:pt x="1152144" y="804567"/>
                  </a:cubicBezTo>
                  <a:cubicBezTo>
                    <a:pt x="1155192" y="868575"/>
                    <a:pt x="1154461" y="932875"/>
                    <a:pt x="1161288" y="996591"/>
                  </a:cubicBezTo>
                  <a:cubicBezTo>
                    <a:pt x="1163652" y="1018654"/>
                    <a:pt x="1172957" y="1039419"/>
                    <a:pt x="1179576" y="1060599"/>
                  </a:cubicBezTo>
                  <a:cubicBezTo>
                    <a:pt x="1206028" y="1145246"/>
                    <a:pt x="1196570" y="1122020"/>
                    <a:pt x="1225296" y="1179471"/>
                  </a:cubicBezTo>
                  <a:cubicBezTo>
                    <a:pt x="1243584" y="1161183"/>
                    <a:pt x="1266174" y="1146363"/>
                    <a:pt x="1280160" y="1124607"/>
                  </a:cubicBezTo>
                  <a:cubicBezTo>
                    <a:pt x="1316190" y="1068560"/>
                    <a:pt x="1311474" y="1004865"/>
                    <a:pt x="1316736" y="941727"/>
                  </a:cubicBezTo>
                  <a:cubicBezTo>
                    <a:pt x="1307592" y="786279"/>
                    <a:pt x="1289304" y="631100"/>
                    <a:pt x="1289304" y="475383"/>
                  </a:cubicBezTo>
                  <a:cubicBezTo>
                    <a:pt x="1289304" y="364443"/>
                    <a:pt x="1261370" y="188646"/>
                    <a:pt x="1344168" y="82191"/>
                  </a:cubicBezTo>
                  <a:cubicBezTo>
                    <a:pt x="1354754" y="68581"/>
                    <a:pt x="1367857" y="57070"/>
                    <a:pt x="1380744" y="45615"/>
                  </a:cubicBezTo>
                  <a:cubicBezTo>
                    <a:pt x="1395331" y="32649"/>
                    <a:pt x="1411224" y="21231"/>
                    <a:pt x="1426464" y="9039"/>
                  </a:cubicBezTo>
                  <a:cubicBezTo>
                    <a:pt x="1450848" y="12087"/>
                    <a:pt x="1483086" y="0"/>
                    <a:pt x="1499616" y="18183"/>
                  </a:cubicBezTo>
                  <a:cubicBezTo>
                    <a:pt x="1552644" y="76514"/>
                    <a:pt x="1620155" y="220612"/>
                    <a:pt x="1645920" y="310791"/>
                  </a:cubicBezTo>
                  <a:cubicBezTo>
                    <a:pt x="1654459" y="340679"/>
                    <a:pt x="1658112" y="371751"/>
                    <a:pt x="1664208" y="402231"/>
                  </a:cubicBezTo>
                  <a:cubicBezTo>
                    <a:pt x="1658112" y="444903"/>
                    <a:pt x="1654800" y="488066"/>
                    <a:pt x="1645920" y="530247"/>
                  </a:cubicBezTo>
                  <a:cubicBezTo>
                    <a:pt x="1642539" y="546309"/>
                    <a:pt x="1627632" y="559553"/>
                    <a:pt x="1627632" y="575967"/>
                  </a:cubicBezTo>
                  <a:cubicBezTo>
                    <a:pt x="1627632" y="604068"/>
                    <a:pt x="1639824" y="630831"/>
                    <a:pt x="1645920" y="658263"/>
                  </a:cubicBezTo>
                  <a:cubicBezTo>
                    <a:pt x="1658112" y="652167"/>
                    <a:pt x="1671852" y="648490"/>
                    <a:pt x="1682496" y="639975"/>
                  </a:cubicBezTo>
                  <a:cubicBezTo>
                    <a:pt x="1716201" y="613011"/>
                    <a:pt x="1754204" y="569712"/>
                    <a:pt x="1773936" y="530247"/>
                  </a:cubicBezTo>
                  <a:cubicBezTo>
                    <a:pt x="1839226" y="399667"/>
                    <a:pt x="1756717" y="528644"/>
                    <a:pt x="1810512" y="447951"/>
                  </a:cubicBezTo>
                  <a:cubicBezTo>
                    <a:pt x="1822704" y="454047"/>
                    <a:pt x="1836616" y="457513"/>
                    <a:pt x="1847088" y="466239"/>
                  </a:cubicBezTo>
                  <a:cubicBezTo>
                    <a:pt x="1855531" y="473274"/>
                    <a:pt x="1858782" y="484879"/>
                    <a:pt x="1865376" y="493671"/>
                  </a:cubicBezTo>
                  <a:cubicBezTo>
                    <a:pt x="1877086" y="509284"/>
                    <a:pt x="1886712" y="527199"/>
                    <a:pt x="1901952" y="539391"/>
                  </a:cubicBezTo>
                  <a:cubicBezTo>
                    <a:pt x="1917918" y="552164"/>
                    <a:pt x="1939283" y="556303"/>
                    <a:pt x="1956816" y="566823"/>
                  </a:cubicBezTo>
                  <a:cubicBezTo>
                    <a:pt x="2089149" y="646223"/>
                    <a:pt x="1873235" y="534176"/>
                    <a:pt x="2048256" y="621687"/>
                  </a:cubicBezTo>
                  <a:cubicBezTo>
                    <a:pt x="2115312" y="618639"/>
                    <a:pt x="2182513" y="617896"/>
                    <a:pt x="2249424" y="612543"/>
                  </a:cubicBezTo>
                  <a:cubicBezTo>
                    <a:pt x="2259032" y="611774"/>
                    <a:pt x="2268235" y="607710"/>
                    <a:pt x="2276856" y="603399"/>
                  </a:cubicBezTo>
                  <a:cubicBezTo>
                    <a:pt x="2316813" y="583420"/>
                    <a:pt x="2290528" y="585111"/>
                    <a:pt x="2313432" y="585111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850747" y="2734056"/>
              <a:ext cx="2657273" cy="850392"/>
            </a:xfrm>
            <a:custGeom>
              <a:avLst/>
              <a:gdLst>
                <a:gd name="connsiteX0" fmla="*/ 45365 w 2657273"/>
                <a:gd name="connsiteY0" fmla="*/ 722376 h 850392"/>
                <a:gd name="connsiteX1" fmla="*/ 155093 w 2657273"/>
                <a:gd name="connsiteY1" fmla="*/ 640080 h 850392"/>
                <a:gd name="connsiteX2" fmla="*/ 255677 w 2657273"/>
                <a:gd name="connsiteY2" fmla="*/ 548640 h 850392"/>
                <a:gd name="connsiteX3" fmla="*/ 383693 w 2657273"/>
                <a:gd name="connsiteY3" fmla="*/ 475488 h 850392"/>
                <a:gd name="connsiteX4" fmla="*/ 465989 w 2657273"/>
                <a:gd name="connsiteY4" fmla="*/ 411480 h 850392"/>
                <a:gd name="connsiteX5" fmla="*/ 539141 w 2657273"/>
                <a:gd name="connsiteY5" fmla="*/ 393192 h 850392"/>
                <a:gd name="connsiteX6" fmla="*/ 667157 w 2657273"/>
                <a:gd name="connsiteY6" fmla="*/ 438912 h 850392"/>
                <a:gd name="connsiteX7" fmla="*/ 712877 w 2657273"/>
                <a:gd name="connsiteY7" fmla="*/ 484632 h 850392"/>
                <a:gd name="connsiteX8" fmla="*/ 722021 w 2657273"/>
                <a:gd name="connsiteY8" fmla="*/ 512064 h 850392"/>
                <a:gd name="connsiteX9" fmla="*/ 749453 w 2657273"/>
                <a:gd name="connsiteY9" fmla="*/ 530352 h 850392"/>
                <a:gd name="connsiteX10" fmla="*/ 767741 w 2657273"/>
                <a:gd name="connsiteY10" fmla="*/ 466344 h 850392"/>
                <a:gd name="connsiteX11" fmla="*/ 822605 w 2657273"/>
                <a:gd name="connsiteY11" fmla="*/ 402336 h 850392"/>
                <a:gd name="connsiteX12" fmla="*/ 868325 w 2657273"/>
                <a:gd name="connsiteY12" fmla="*/ 265176 h 850392"/>
                <a:gd name="connsiteX13" fmla="*/ 895757 w 2657273"/>
                <a:gd name="connsiteY13" fmla="*/ 237744 h 850392"/>
                <a:gd name="connsiteX14" fmla="*/ 923189 w 2657273"/>
                <a:gd name="connsiteY14" fmla="*/ 192024 h 850392"/>
                <a:gd name="connsiteX15" fmla="*/ 950621 w 2657273"/>
                <a:gd name="connsiteY15" fmla="*/ 173736 h 850392"/>
                <a:gd name="connsiteX16" fmla="*/ 1005485 w 2657273"/>
                <a:gd name="connsiteY16" fmla="*/ 155448 h 850392"/>
                <a:gd name="connsiteX17" fmla="*/ 1115213 w 2657273"/>
                <a:gd name="connsiteY17" fmla="*/ 448056 h 850392"/>
                <a:gd name="connsiteX18" fmla="*/ 1151789 w 2657273"/>
                <a:gd name="connsiteY18" fmla="*/ 539496 h 850392"/>
                <a:gd name="connsiteX19" fmla="*/ 1197509 w 2657273"/>
                <a:gd name="connsiteY19" fmla="*/ 667512 h 850392"/>
                <a:gd name="connsiteX20" fmla="*/ 1234085 w 2657273"/>
                <a:gd name="connsiteY20" fmla="*/ 740664 h 850392"/>
                <a:gd name="connsiteX21" fmla="*/ 1279805 w 2657273"/>
                <a:gd name="connsiteY21" fmla="*/ 804672 h 850392"/>
                <a:gd name="connsiteX22" fmla="*/ 1307237 w 2657273"/>
                <a:gd name="connsiteY22" fmla="*/ 795528 h 850392"/>
                <a:gd name="connsiteX23" fmla="*/ 1343813 w 2657273"/>
                <a:gd name="connsiteY23" fmla="*/ 667512 h 850392"/>
                <a:gd name="connsiteX24" fmla="*/ 1298093 w 2657273"/>
                <a:gd name="connsiteY24" fmla="*/ 393192 h 850392"/>
                <a:gd name="connsiteX25" fmla="*/ 1279805 w 2657273"/>
                <a:gd name="connsiteY25" fmla="*/ 329184 h 850392"/>
                <a:gd name="connsiteX26" fmla="*/ 1261517 w 2657273"/>
                <a:gd name="connsiteY26" fmla="*/ 283464 h 850392"/>
                <a:gd name="connsiteX27" fmla="*/ 1252373 w 2657273"/>
                <a:gd name="connsiteY27" fmla="*/ 246888 h 850392"/>
                <a:gd name="connsiteX28" fmla="*/ 1270661 w 2657273"/>
                <a:gd name="connsiteY28" fmla="*/ 155448 h 850392"/>
                <a:gd name="connsiteX29" fmla="*/ 1389533 w 2657273"/>
                <a:gd name="connsiteY29" fmla="*/ 100584 h 850392"/>
                <a:gd name="connsiteX30" fmla="*/ 1499261 w 2657273"/>
                <a:gd name="connsiteY30" fmla="*/ 301752 h 850392"/>
                <a:gd name="connsiteX31" fmla="*/ 1554125 w 2657273"/>
                <a:gd name="connsiteY31" fmla="*/ 457200 h 850392"/>
                <a:gd name="connsiteX32" fmla="*/ 1544981 w 2657273"/>
                <a:gd name="connsiteY32" fmla="*/ 566928 h 850392"/>
                <a:gd name="connsiteX33" fmla="*/ 1526693 w 2657273"/>
                <a:gd name="connsiteY33" fmla="*/ 621792 h 850392"/>
                <a:gd name="connsiteX34" fmla="*/ 1517549 w 2657273"/>
                <a:gd name="connsiteY34" fmla="*/ 694944 h 850392"/>
                <a:gd name="connsiteX35" fmla="*/ 1590701 w 2657273"/>
                <a:gd name="connsiteY35" fmla="*/ 841248 h 850392"/>
                <a:gd name="connsiteX36" fmla="*/ 1627277 w 2657273"/>
                <a:gd name="connsiteY36" fmla="*/ 850392 h 850392"/>
                <a:gd name="connsiteX37" fmla="*/ 1654709 w 2657273"/>
                <a:gd name="connsiteY37" fmla="*/ 832104 h 850392"/>
                <a:gd name="connsiteX38" fmla="*/ 1682141 w 2657273"/>
                <a:gd name="connsiteY38" fmla="*/ 795528 h 850392"/>
                <a:gd name="connsiteX39" fmla="*/ 1737005 w 2657273"/>
                <a:gd name="connsiteY39" fmla="*/ 704088 h 850392"/>
                <a:gd name="connsiteX40" fmla="*/ 1746149 w 2657273"/>
                <a:gd name="connsiteY40" fmla="*/ 667512 h 850392"/>
                <a:gd name="connsiteX41" fmla="*/ 1737005 w 2657273"/>
                <a:gd name="connsiteY41" fmla="*/ 548640 h 850392"/>
                <a:gd name="connsiteX42" fmla="*/ 1709573 w 2657273"/>
                <a:gd name="connsiteY42" fmla="*/ 466344 h 850392"/>
                <a:gd name="connsiteX43" fmla="*/ 1700429 w 2657273"/>
                <a:gd name="connsiteY43" fmla="*/ 438912 h 850392"/>
                <a:gd name="connsiteX44" fmla="*/ 1691285 w 2657273"/>
                <a:gd name="connsiteY44" fmla="*/ 292608 h 850392"/>
                <a:gd name="connsiteX45" fmla="*/ 1672997 w 2657273"/>
                <a:gd name="connsiteY45" fmla="*/ 210312 h 850392"/>
                <a:gd name="connsiteX46" fmla="*/ 1709573 w 2657273"/>
                <a:gd name="connsiteY46" fmla="*/ 54864 h 850392"/>
                <a:gd name="connsiteX47" fmla="*/ 1746149 w 2657273"/>
                <a:gd name="connsiteY47" fmla="*/ 36576 h 850392"/>
                <a:gd name="connsiteX48" fmla="*/ 1782725 w 2657273"/>
                <a:gd name="connsiteY48" fmla="*/ 9144 h 850392"/>
                <a:gd name="connsiteX49" fmla="*/ 1846733 w 2657273"/>
                <a:gd name="connsiteY49" fmla="*/ 0 h 850392"/>
                <a:gd name="connsiteX50" fmla="*/ 2038757 w 2657273"/>
                <a:gd name="connsiteY50" fmla="*/ 64008 h 850392"/>
                <a:gd name="connsiteX51" fmla="*/ 2148485 w 2657273"/>
                <a:gd name="connsiteY51" fmla="*/ 155448 h 850392"/>
                <a:gd name="connsiteX52" fmla="*/ 2185061 w 2657273"/>
                <a:gd name="connsiteY52" fmla="*/ 192024 h 850392"/>
                <a:gd name="connsiteX53" fmla="*/ 2221637 w 2657273"/>
                <a:gd name="connsiteY53" fmla="*/ 265176 h 850392"/>
                <a:gd name="connsiteX54" fmla="*/ 2221637 w 2657273"/>
                <a:gd name="connsiteY54" fmla="*/ 630936 h 850392"/>
                <a:gd name="connsiteX55" fmla="*/ 2267357 w 2657273"/>
                <a:gd name="connsiteY55" fmla="*/ 676656 h 850392"/>
                <a:gd name="connsiteX56" fmla="*/ 2340509 w 2657273"/>
                <a:gd name="connsiteY56" fmla="*/ 713232 h 850392"/>
                <a:gd name="connsiteX57" fmla="*/ 2578253 w 2657273"/>
                <a:gd name="connsiteY57" fmla="*/ 694944 h 850392"/>
                <a:gd name="connsiteX58" fmla="*/ 2596541 w 2657273"/>
                <a:gd name="connsiteY58" fmla="*/ 649224 h 850392"/>
                <a:gd name="connsiteX59" fmla="*/ 2642261 w 2657273"/>
                <a:gd name="connsiteY59" fmla="*/ 566928 h 850392"/>
                <a:gd name="connsiteX60" fmla="*/ 2614829 w 2657273"/>
                <a:gd name="connsiteY60" fmla="*/ 374904 h 850392"/>
                <a:gd name="connsiteX61" fmla="*/ 2605685 w 2657273"/>
                <a:gd name="connsiteY61" fmla="*/ 347472 h 850392"/>
                <a:gd name="connsiteX62" fmla="*/ 2559965 w 2657273"/>
                <a:gd name="connsiteY62" fmla="*/ 338328 h 850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657273" h="850392">
                  <a:moveTo>
                    <a:pt x="45365" y="722376"/>
                  </a:moveTo>
                  <a:cubicBezTo>
                    <a:pt x="120443" y="647298"/>
                    <a:pt x="0" y="764154"/>
                    <a:pt x="155093" y="640080"/>
                  </a:cubicBezTo>
                  <a:cubicBezTo>
                    <a:pt x="190476" y="611774"/>
                    <a:pt x="218905" y="575116"/>
                    <a:pt x="255677" y="548640"/>
                  </a:cubicBezTo>
                  <a:cubicBezTo>
                    <a:pt x="295562" y="519923"/>
                    <a:pt x="342486" y="502273"/>
                    <a:pt x="383693" y="475488"/>
                  </a:cubicBezTo>
                  <a:cubicBezTo>
                    <a:pt x="410675" y="457949"/>
                    <a:pt x="435518" y="426715"/>
                    <a:pt x="465989" y="411480"/>
                  </a:cubicBezTo>
                  <a:cubicBezTo>
                    <a:pt x="484734" y="402107"/>
                    <a:pt x="521751" y="396670"/>
                    <a:pt x="539141" y="393192"/>
                  </a:cubicBezTo>
                  <a:cubicBezTo>
                    <a:pt x="555362" y="398058"/>
                    <a:pt x="639932" y="417737"/>
                    <a:pt x="667157" y="438912"/>
                  </a:cubicBezTo>
                  <a:cubicBezTo>
                    <a:pt x="684170" y="452144"/>
                    <a:pt x="697637" y="469392"/>
                    <a:pt x="712877" y="484632"/>
                  </a:cubicBezTo>
                  <a:cubicBezTo>
                    <a:pt x="715925" y="493776"/>
                    <a:pt x="716000" y="504538"/>
                    <a:pt x="722021" y="512064"/>
                  </a:cubicBezTo>
                  <a:cubicBezTo>
                    <a:pt x="728886" y="520646"/>
                    <a:pt x="741682" y="538123"/>
                    <a:pt x="749453" y="530352"/>
                  </a:cubicBezTo>
                  <a:cubicBezTo>
                    <a:pt x="765144" y="514661"/>
                    <a:pt x="756732" y="485610"/>
                    <a:pt x="767741" y="466344"/>
                  </a:cubicBezTo>
                  <a:cubicBezTo>
                    <a:pt x="781683" y="441945"/>
                    <a:pt x="804317" y="423672"/>
                    <a:pt x="822605" y="402336"/>
                  </a:cubicBezTo>
                  <a:cubicBezTo>
                    <a:pt x="837845" y="356616"/>
                    <a:pt x="834247" y="299254"/>
                    <a:pt x="868325" y="265176"/>
                  </a:cubicBezTo>
                  <a:cubicBezTo>
                    <a:pt x="877469" y="256032"/>
                    <a:pt x="887998" y="248089"/>
                    <a:pt x="895757" y="237744"/>
                  </a:cubicBezTo>
                  <a:cubicBezTo>
                    <a:pt x="906421" y="223526"/>
                    <a:pt x="911623" y="205518"/>
                    <a:pt x="923189" y="192024"/>
                  </a:cubicBezTo>
                  <a:cubicBezTo>
                    <a:pt x="930341" y="183680"/>
                    <a:pt x="940578" y="178199"/>
                    <a:pt x="950621" y="173736"/>
                  </a:cubicBezTo>
                  <a:cubicBezTo>
                    <a:pt x="968237" y="165907"/>
                    <a:pt x="1005485" y="155448"/>
                    <a:pt x="1005485" y="155448"/>
                  </a:cubicBezTo>
                  <a:cubicBezTo>
                    <a:pt x="1087295" y="319069"/>
                    <a:pt x="957019" y="52570"/>
                    <a:pt x="1115213" y="448056"/>
                  </a:cubicBezTo>
                  <a:cubicBezTo>
                    <a:pt x="1127405" y="478536"/>
                    <a:pt x="1140440" y="508692"/>
                    <a:pt x="1151789" y="539496"/>
                  </a:cubicBezTo>
                  <a:cubicBezTo>
                    <a:pt x="1170306" y="589756"/>
                    <a:pt x="1176489" y="621969"/>
                    <a:pt x="1197509" y="667512"/>
                  </a:cubicBezTo>
                  <a:cubicBezTo>
                    <a:pt x="1208933" y="692265"/>
                    <a:pt x="1218963" y="717981"/>
                    <a:pt x="1234085" y="740664"/>
                  </a:cubicBezTo>
                  <a:cubicBezTo>
                    <a:pt x="1260827" y="780776"/>
                    <a:pt x="1245779" y="759304"/>
                    <a:pt x="1279805" y="804672"/>
                  </a:cubicBezTo>
                  <a:cubicBezTo>
                    <a:pt x="1288949" y="801624"/>
                    <a:pt x="1300964" y="802846"/>
                    <a:pt x="1307237" y="795528"/>
                  </a:cubicBezTo>
                  <a:cubicBezTo>
                    <a:pt x="1340973" y="756169"/>
                    <a:pt x="1337764" y="715902"/>
                    <a:pt x="1343813" y="667512"/>
                  </a:cubicBezTo>
                  <a:cubicBezTo>
                    <a:pt x="1317054" y="480198"/>
                    <a:pt x="1328388" y="524469"/>
                    <a:pt x="1298093" y="393192"/>
                  </a:cubicBezTo>
                  <a:cubicBezTo>
                    <a:pt x="1292328" y="368212"/>
                    <a:pt x="1288538" y="352473"/>
                    <a:pt x="1279805" y="329184"/>
                  </a:cubicBezTo>
                  <a:cubicBezTo>
                    <a:pt x="1274042" y="313815"/>
                    <a:pt x="1266708" y="299036"/>
                    <a:pt x="1261517" y="283464"/>
                  </a:cubicBezTo>
                  <a:cubicBezTo>
                    <a:pt x="1257543" y="271542"/>
                    <a:pt x="1255421" y="259080"/>
                    <a:pt x="1252373" y="246888"/>
                  </a:cubicBezTo>
                  <a:cubicBezTo>
                    <a:pt x="1258469" y="216408"/>
                    <a:pt x="1251243" y="179720"/>
                    <a:pt x="1270661" y="155448"/>
                  </a:cubicBezTo>
                  <a:cubicBezTo>
                    <a:pt x="1288854" y="132707"/>
                    <a:pt x="1352928" y="112786"/>
                    <a:pt x="1389533" y="100584"/>
                  </a:cubicBezTo>
                  <a:cubicBezTo>
                    <a:pt x="1433804" y="166990"/>
                    <a:pt x="1464149" y="210460"/>
                    <a:pt x="1499261" y="301752"/>
                  </a:cubicBezTo>
                  <a:cubicBezTo>
                    <a:pt x="1549492" y="432354"/>
                    <a:pt x="1534684" y="379438"/>
                    <a:pt x="1554125" y="457200"/>
                  </a:cubicBezTo>
                  <a:cubicBezTo>
                    <a:pt x="1551077" y="493776"/>
                    <a:pt x="1551015" y="530725"/>
                    <a:pt x="1544981" y="566928"/>
                  </a:cubicBezTo>
                  <a:cubicBezTo>
                    <a:pt x="1541812" y="585943"/>
                    <a:pt x="1530732" y="602943"/>
                    <a:pt x="1526693" y="621792"/>
                  </a:cubicBezTo>
                  <a:cubicBezTo>
                    <a:pt x="1521544" y="645820"/>
                    <a:pt x="1520597" y="670560"/>
                    <a:pt x="1517549" y="694944"/>
                  </a:cubicBezTo>
                  <a:cubicBezTo>
                    <a:pt x="1534571" y="788565"/>
                    <a:pt x="1513517" y="794938"/>
                    <a:pt x="1590701" y="841248"/>
                  </a:cubicBezTo>
                  <a:cubicBezTo>
                    <a:pt x="1601477" y="847714"/>
                    <a:pt x="1615085" y="847344"/>
                    <a:pt x="1627277" y="850392"/>
                  </a:cubicBezTo>
                  <a:cubicBezTo>
                    <a:pt x="1636421" y="844296"/>
                    <a:pt x="1646938" y="839875"/>
                    <a:pt x="1654709" y="832104"/>
                  </a:cubicBezTo>
                  <a:cubicBezTo>
                    <a:pt x="1665485" y="821328"/>
                    <a:pt x="1673401" y="808013"/>
                    <a:pt x="1682141" y="795528"/>
                  </a:cubicBezTo>
                  <a:cubicBezTo>
                    <a:pt x="1699319" y="770988"/>
                    <a:pt x="1725607" y="734483"/>
                    <a:pt x="1737005" y="704088"/>
                  </a:cubicBezTo>
                  <a:cubicBezTo>
                    <a:pt x="1741418" y="692321"/>
                    <a:pt x="1743101" y="679704"/>
                    <a:pt x="1746149" y="667512"/>
                  </a:cubicBezTo>
                  <a:cubicBezTo>
                    <a:pt x="1743101" y="627888"/>
                    <a:pt x="1741648" y="588109"/>
                    <a:pt x="1737005" y="548640"/>
                  </a:cubicBezTo>
                  <a:cubicBezTo>
                    <a:pt x="1733503" y="518872"/>
                    <a:pt x="1719960" y="494043"/>
                    <a:pt x="1709573" y="466344"/>
                  </a:cubicBezTo>
                  <a:cubicBezTo>
                    <a:pt x="1706189" y="457319"/>
                    <a:pt x="1703477" y="448056"/>
                    <a:pt x="1700429" y="438912"/>
                  </a:cubicBezTo>
                  <a:cubicBezTo>
                    <a:pt x="1697381" y="390144"/>
                    <a:pt x="1697107" y="341123"/>
                    <a:pt x="1691285" y="292608"/>
                  </a:cubicBezTo>
                  <a:cubicBezTo>
                    <a:pt x="1687937" y="264707"/>
                    <a:pt x="1674334" y="238381"/>
                    <a:pt x="1672997" y="210312"/>
                  </a:cubicBezTo>
                  <a:cubicBezTo>
                    <a:pt x="1670585" y="159669"/>
                    <a:pt x="1669568" y="94869"/>
                    <a:pt x="1709573" y="54864"/>
                  </a:cubicBezTo>
                  <a:cubicBezTo>
                    <a:pt x="1719212" y="45225"/>
                    <a:pt x="1734590" y="43800"/>
                    <a:pt x="1746149" y="36576"/>
                  </a:cubicBezTo>
                  <a:cubicBezTo>
                    <a:pt x="1759072" y="28499"/>
                    <a:pt x="1768403" y="14352"/>
                    <a:pt x="1782725" y="9144"/>
                  </a:cubicBezTo>
                  <a:cubicBezTo>
                    <a:pt x="1802980" y="1779"/>
                    <a:pt x="1825397" y="3048"/>
                    <a:pt x="1846733" y="0"/>
                  </a:cubicBezTo>
                  <a:cubicBezTo>
                    <a:pt x="1910741" y="21336"/>
                    <a:pt x="1976413" y="38211"/>
                    <a:pt x="2038757" y="64008"/>
                  </a:cubicBezTo>
                  <a:cubicBezTo>
                    <a:pt x="2115943" y="95947"/>
                    <a:pt x="2102441" y="103648"/>
                    <a:pt x="2148485" y="155448"/>
                  </a:cubicBezTo>
                  <a:cubicBezTo>
                    <a:pt x="2159940" y="168335"/>
                    <a:pt x="2173840" y="178933"/>
                    <a:pt x="2185061" y="192024"/>
                  </a:cubicBezTo>
                  <a:cubicBezTo>
                    <a:pt x="2205606" y="215993"/>
                    <a:pt x="2209496" y="234823"/>
                    <a:pt x="2221637" y="265176"/>
                  </a:cubicBezTo>
                  <a:cubicBezTo>
                    <a:pt x="2215507" y="369387"/>
                    <a:pt x="2200593" y="532732"/>
                    <a:pt x="2221637" y="630936"/>
                  </a:cubicBezTo>
                  <a:cubicBezTo>
                    <a:pt x="2226153" y="652010"/>
                    <a:pt x="2251137" y="662464"/>
                    <a:pt x="2267357" y="676656"/>
                  </a:cubicBezTo>
                  <a:cubicBezTo>
                    <a:pt x="2290425" y="696840"/>
                    <a:pt x="2311502" y="701629"/>
                    <a:pt x="2340509" y="713232"/>
                  </a:cubicBezTo>
                  <a:cubicBezTo>
                    <a:pt x="2419757" y="707136"/>
                    <a:pt x="2501144" y="714221"/>
                    <a:pt x="2578253" y="694944"/>
                  </a:cubicBezTo>
                  <a:cubicBezTo>
                    <a:pt x="2594177" y="690963"/>
                    <a:pt x="2589749" y="664167"/>
                    <a:pt x="2596541" y="649224"/>
                  </a:cubicBezTo>
                  <a:cubicBezTo>
                    <a:pt x="2619646" y="598393"/>
                    <a:pt x="2617599" y="603922"/>
                    <a:pt x="2642261" y="566928"/>
                  </a:cubicBezTo>
                  <a:cubicBezTo>
                    <a:pt x="2628725" y="336815"/>
                    <a:pt x="2657273" y="473940"/>
                    <a:pt x="2614829" y="374904"/>
                  </a:cubicBezTo>
                  <a:cubicBezTo>
                    <a:pt x="2611032" y="366045"/>
                    <a:pt x="2612501" y="354288"/>
                    <a:pt x="2605685" y="347472"/>
                  </a:cubicBezTo>
                  <a:cubicBezTo>
                    <a:pt x="2594613" y="336400"/>
                    <a:pt x="2573887" y="338328"/>
                    <a:pt x="2559965" y="338328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2639066" y="1344168"/>
              <a:ext cx="517639" cy="2414016"/>
            </a:xfrm>
            <a:custGeom>
              <a:avLst/>
              <a:gdLst>
                <a:gd name="connsiteX0" fmla="*/ 149854 w 517639"/>
                <a:gd name="connsiteY0" fmla="*/ 0 h 2414016"/>
                <a:gd name="connsiteX1" fmla="*/ 40126 w 517639"/>
                <a:gd name="connsiteY1" fmla="*/ 283464 h 2414016"/>
                <a:gd name="connsiteX2" fmla="*/ 21838 w 517639"/>
                <a:gd name="connsiteY2" fmla="*/ 347472 h 2414016"/>
                <a:gd name="connsiteX3" fmla="*/ 58414 w 517639"/>
                <a:gd name="connsiteY3" fmla="*/ 502920 h 2414016"/>
                <a:gd name="connsiteX4" fmla="*/ 140710 w 517639"/>
                <a:gd name="connsiteY4" fmla="*/ 585216 h 2414016"/>
                <a:gd name="connsiteX5" fmla="*/ 360166 w 517639"/>
                <a:gd name="connsiteY5" fmla="*/ 713232 h 2414016"/>
                <a:gd name="connsiteX6" fmla="*/ 451606 w 517639"/>
                <a:gd name="connsiteY6" fmla="*/ 758952 h 2414016"/>
                <a:gd name="connsiteX7" fmla="*/ 469894 w 517639"/>
                <a:gd name="connsiteY7" fmla="*/ 795528 h 2414016"/>
                <a:gd name="connsiteX8" fmla="*/ 341878 w 517639"/>
                <a:gd name="connsiteY8" fmla="*/ 886968 h 2414016"/>
                <a:gd name="connsiteX9" fmla="*/ 305302 w 517639"/>
                <a:gd name="connsiteY9" fmla="*/ 905256 h 2414016"/>
                <a:gd name="connsiteX10" fmla="*/ 259582 w 517639"/>
                <a:gd name="connsiteY10" fmla="*/ 914400 h 2414016"/>
                <a:gd name="connsiteX11" fmla="*/ 149854 w 517639"/>
                <a:gd name="connsiteY11" fmla="*/ 978408 h 2414016"/>
                <a:gd name="connsiteX12" fmla="*/ 113278 w 517639"/>
                <a:gd name="connsiteY12" fmla="*/ 1005840 h 2414016"/>
                <a:gd name="connsiteX13" fmla="*/ 30982 w 517639"/>
                <a:gd name="connsiteY13" fmla="*/ 1097280 h 2414016"/>
                <a:gd name="connsiteX14" fmla="*/ 21838 w 517639"/>
                <a:gd name="connsiteY14" fmla="*/ 1216152 h 2414016"/>
                <a:gd name="connsiteX15" fmla="*/ 58414 w 517639"/>
                <a:gd name="connsiteY15" fmla="*/ 1252728 h 2414016"/>
                <a:gd name="connsiteX16" fmla="*/ 140710 w 517639"/>
                <a:gd name="connsiteY16" fmla="*/ 1298448 h 2414016"/>
                <a:gd name="connsiteX17" fmla="*/ 223006 w 517639"/>
                <a:gd name="connsiteY17" fmla="*/ 1325880 h 2414016"/>
                <a:gd name="connsiteX18" fmla="*/ 259582 w 517639"/>
                <a:gd name="connsiteY18" fmla="*/ 1344168 h 2414016"/>
                <a:gd name="connsiteX19" fmla="*/ 314446 w 517639"/>
                <a:gd name="connsiteY19" fmla="*/ 1362456 h 2414016"/>
                <a:gd name="connsiteX20" fmla="*/ 378454 w 517639"/>
                <a:gd name="connsiteY20" fmla="*/ 1399032 h 2414016"/>
                <a:gd name="connsiteX21" fmla="*/ 405886 w 517639"/>
                <a:gd name="connsiteY21" fmla="*/ 1426464 h 2414016"/>
                <a:gd name="connsiteX22" fmla="*/ 369310 w 517639"/>
                <a:gd name="connsiteY22" fmla="*/ 1472184 h 2414016"/>
                <a:gd name="connsiteX23" fmla="*/ 287014 w 517639"/>
                <a:gd name="connsiteY23" fmla="*/ 1517904 h 2414016"/>
                <a:gd name="connsiteX24" fmla="*/ 241294 w 517639"/>
                <a:gd name="connsiteY24" fmla="*/ 1554480 h 2414016"/>
                <a:gd name="connsiteX25" fmla="*/ 195574 w 517639"/>
                <a:gd name="connsiteY25" fmla="*/ 1581912 h 2414016"/>
                <a:gd name="connsiteX26" fmla="*/ 177286 w 517639"/>
                <a:gd name="connsiteY26" fmla="*/ 1609344 h 2414016"/>
                <a:gd name="connsiteX27" fmla="*/ 149854 w 517639"/>
                <a:gd name="connsiteY27" fmla="*/ 1673352 h 2414016"/>
                <a:gd name="connsiteX28" fmla="*/ 195574 w 517639"/>
                <a:gd name="connsiteY28" fmla="*/ 1737360 h 2414016"/>
                <a:gd name="connsiteX29" fmla="*/ 369310 w 517639"/>
                <a:gd name="connsiteY29" fmla="*/ 1837944 h 2414016"/>
                <a:gd name="connsiteX30" fmla="*/ 305302 w 517639"/>
                <a:gd name="connsiteY30" fmla="*/ 1920240 h 2414016"/>
                <a:gd name="connsiteX31" fmla="*/ 250438 w 517639"/>
                <a:gd name="connsiteY31" fmla="*/ 1965960 h 2414016"/>
                <a:gd name="connsiteX32" fmla="*/ 241294 w 517639"/>
                <a:gd name="connsiteY32" fmla="*/ 2002536 h 2414016"/>
                <a:gd name="connsiteX33" fmla="*/ 241294 w 517639"/>
                <a:gd name="connsiteY33" fmla="*/ 2084832 h 2414016"/>
                <a:gd name="connsiteX34" fmla="*/ 341878 w 517639"/>
                <a:gd name="connsiteY34" fmla="*/ 2148840 h 2414016"/>
                <a:gd name="connsiteX35" fmla="*/ 415030 w 517639"/>
                <a:gd name="connsiteY35" fmla="*/ 2203704 h 2414016"/>
                <a:gd name="connsiteX36" fmla="*/ 479038 w 517639"/>
                <a:gd name="connsiteY36" fmla="*/ 2240280 h 2414016"/>
                <a:gd name="connsiteX37" fmla="*/ 506470 w 517639"/>
                <a:gd name="connsiteY37" fmla="*/ 2304288 h 2414016"/>
                <a:gd name="connsiteX38" fmla="*/ 515614 w 517639"/>
                <a:gd name="connsiteY38" fmla="*/ 2340864 h 2414016"/>
                <a:gd name="connsiteX39" fmla="*/ 515614 w 517639"/>
                <a:gd name="connsiteY39" fmla="*/ 2414016 h 241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517639" h="2414016">
                  <a:moveTo>
                    <a:pt x="149854" y="0"/>
                  </a:moveTo>
                  <a:cubicBezTo>
                    <a:pt x="116032" y="81173"/>
                    <a:pt x="62328" y="205758"/>
                    <a:pt x="40126" y="283464"/>
                  </a:cubicBezTo>
                  <a:lnTo>
                    <a:pt x="21838" y="347472"/>
                  </a:lnTo>
                  <a:cubicBezTo>
                    <a:pt x="34030" y="399288"/>
                    <a:pt x="34608" y="455309"/>
                    <a:pt x="58414" y="502920"/>
                  </a:cubicBezTo>
                  <a:cubicBezTo>
                    <a:pt x="75764" y="537619"/>
                    <a:pt x="110685" y="560650"/>
                    <a:pt x="140710" y="585216"/>
                  </a:cubicBezTo>
                  <a:cubicBezTo>
                    <a:pt x="273855" y="694153"/>
                    <a:pt x="227941" y="643231"/>
                    <a:pt x="360166" y="713232"/>
                  </a:cubicBezTo>
                  <a:cubicBezTo>
                    <a:pt x="457574" y="764801"/>
                    <a:pt x="375360" y="739891"/>
                    <a:pt x="451606" y="758952"/>
                  </a:cubicBezTo>
                  <a:cubicBezTo>
                    <a:pt x="457702" y="771144"/>
                    <a:pt x="477212" y="784028"/>
                    <a:pt x="469894" y="795528"/>
                  </a:cubicBezTo>
                  <a:cubicBezTo>
                    <a:pt x="455284" y="818487"/>
                    <a:pt x="375609" y="868229"/>
                    <a:pt x="341878" y="886968"/>
                  </a:cubicBezTo>
                  <a:cubicBezTo>
                    <a:pt x="329962" y="893588"/>
                    <a:pt x="318234" y="900945"/>
                    <a:pt x="305302" y="905256"/>
                  </a:cubicBezTo>
                  <a:cubicBezTo>
                    <a:pt x="290558" y="910171"/>
                    <a:pt x="274822" y="911352"/>
                    <a:pt x="259582" y="914400"/>
                  </a:cubicBezTo>
                  <a:cubicBezTo>
                    <a:pt x="217365" y="935508"/>
                    <a:pt x="192210" y="946641"/>
                    <a:pt x="149854" y="978408"/>
                  </a:cubicBezTo>
                  <a:cubicBezTo>
                    <a:pt x="137662" y="987552"/>
                    <a:pt x="124606" y="995645"/>
                    <a:pt x="113278" y="1005840"/>
                  </a:cubicBezTo>
                  <a:cubicBezTo>
                    <a:pt x="62785" y="1051283"/>
                    <a:pt x="65006" y="1051915"/>
                    <a:pt x="30982" y="1097280"/>
                  </a:cubicBezTo>
                  <a:cubicBezTo>
                    <a:pt x="21482" y="1135282"/>
                    <a:pt x="0" y="1176844"/>
                    <a:pt x="21838" y="1216152"/>
                  </a:cubicBezTo>
                  <a:cubicBezTo>
                    <a:pt x="30211" y="1231224"/>
                    <a:pt x="45438" y="1241374"/>
                    <a:pt x="58414" y="1252728"/>
                  </a:cubicBezTo>
                  <a:cubicBezTo>
                    <a:pt x="99428" y="1288615"/>
                    <a:pt x="90203" y="1276000"/>
                    <a:pt x="140710" y="1298448"/>
                  </a:cubicBezTo>
                  <a:cubicBezTo>
                    <a:pt x="202659" y="1325981"/>
                    <a:pt x="150839" y="1311447"/>
                    <a:pt x="223006" y="1325880"/>
                  </a:cubicBezTo>
                  <a:cubicBezTo>
                    <a:pt x="235198" y="1331976"/>
                    <a:pt x="246926" y="1339106"/>
                    <a:pt x="259582" y="1344168"/>
                  </a:cubicBezTo>
                  <a:cubicBezTo>
                    <a:pt x="277480" y="1351327"/>
                    <a:pt x="297595" y="1353094"/>
                    <a:pt x="314446" y="1362456"/>
                  </a:cubicBezTo>
                  <a:cubicBezTo>
                    <a:pt x="403591" y="1411981"/>
                    <a:pt x="277994" y="1373917"/>
                    <a:pt x="378454" y="1399032"/>
                  </a:cubicBezTo>
                  <a:cubicBezTo>
                    <a:pt x="387598" y="1408176"/>
                    <a:pt x="407490" y="1413632"/>
                    <a:pt x="405886" y="1426464"/>
                  </a:cubicBezTo>
                  <a:cubicBezTo>
                    <a:pt x="403465" y="1445830"/>
                    <a:pt x="382162" y="1457496"/>
                    <a:pt x="369310" y="1472184"/>
                  </a:cubicBezTo>
                  <a:cubicBezTo>
                    <a:pt x="335493" y="1510832"/>
                    <a:pt x="343344" y="1499127"/>
                    <a:pt x="287014" y="1517904"/>
                  </a:cubicBezTo>
                  <a:cubicBezTo>
                    <a:pt x="271774" y="1530096"/>
                    <a:pt x="257283" y="1543288"/>
                    <a:pt x="241294" y="1554480"/>
                  </a:cubicBezTo>
                  <a:cubicBezTo>
                    <a:pt x="226734" y="1564672"/>
                    <a:pt x="209068" y="1570346"/>
                    <a:pt x="195574" y="1581912"/>
                  </a:cubicBezTo>
                  <a:cubicBezTo>
                    <a:pt x="187230" y="1589064"/>
                    <a:pt x="182738" y="1599802"/>
                    <a:pt x="177286" y="1609344"/>
                  </a:cubicBezTo>
                  <a:cubicBezTo>
                    <a:pt x="159207" y="1640982"/>
                    <a:pt x="160113" y="1642576"/>
                    <a:pt x="149854" y="1673352"/>
                  </a:cubicBezTo>
                  <a:cubicBezTo>
                    <a:pt x="165094" y="1694688"/>
                    <a:pt x="175518" y="1720471"/>
                    <a:pt x="195574" y="1737360"/>
                  </a:cubicBezTo>
                  <a:cubicBezTo>
                    <a:pt x="273480" y="1802965"/>
                    <a:pt x="297171" y="1809088"/>
                    <a:pt x="369310" y="1837944"/>
                  </a:cubicBezTo>
                  <a:cubicBezTo>
                    <a:pt x="312885" y="1969602"/>
                    <a:pt x="376512" y="1859203"/>
                    <a:pt x="305302" y="1920240"/>
                  </a:cubicBezTo>
                  <a:cubicBezTo>
                    <a:pt x="241891" y="1974592"/>
                    <a:pt x="311425" y="1945631"/>
                    <a:pt x="250438" y="1965960"/>
                  </a:cubicBezTo>
                  <a:cubicBezTo>
                    <a:pt x="247390" y="1978152"/>
                    <a:pt x="244746" y="1990452"/>
                    <a:pt x="241294" y="2002536"/>
                  </a:cubicBezTo>
                  <a:cubicBezTo>
                    <a:pt x="231230" y="2037762"/>
                    <a:pt x="221058" y="2039302"/>
                    <a:pt x="241294" y="2084832"/>
                  </a:cubicBezTo>
                  <a:cubicBezTo>
                    <a:pt x="255164" y="2116040"/>
                    <a:pt x="326390" y="2139160"/>
                    <a:pt x="341878" y="2148840"/>
                  </a:cubicBezTo>
                  <a:cubicBezTo>
                    <a:pt x="367725" y="2164994"/>
                    <a:pt x="390380" y="2185777"/>
                    <a:pt x="415030" y="2203704"/>
                  </a:cubicBezTo>
                  <a:cubicBezTo>
                    <a:pt x="443464" y="2224383"/>
                    <a:pt x="445457" y="2223490"/>
                    <a:pt x="479038" y="2240280"/>
                  </a:cubicBezTo>
                  <a:cubicBezTo>
                    <a:pt x="495294" y="2272792"/>
                    <a:pt x="497500" y="2272894"/>
                    <a:pt x="506470" y="2304288"/>
                  </a:cubicBezTo>
                  <a:cubicBezTo>
                    <a:pt x="509922" y="2316372"/>
                    <a:pt x="514570" y="2328340"/>
                    <a:pt x="515614" y="2340864"/>
                  </a:cubicBezTo>
                  <a:cubicBezTo>
                    <a:pt x="517639" y="2365164"/>
                    <a:pt x="515614" y="2389632"/>
                    <a:pt x="515614" y="2414016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827584" y="1556792"/>
              <a:ext cx="729945" cy="2639568"/>
            </a:xfrm>
            <a:custGeom>
              <a:avLst/>
              <a:gdLst>
                <a:gd name="connsiteX0" fmla="*/ 172161 w 729945"/>
                <a:gd name="connsiteY0" fmla="*/ 0 h 2639568"/>
                <a:gd name="connsiteX1" fmla="*/ 236169 w 729945"/>
                <a:gd name="connsiteY1" fmla="*/ 64008 h 2639568"/>
                <a:gd name="connsiteX2" fmla="*/ 291033 w 729945"/>
                <a:gd name="connsiteY2" fmla="*/ 146304 h 2639568"/>
                <a:gd name="connsiteX3" fmla="*/ 309321 w 729945"/>
                <a:gd name="connsiteY3" fmla="*/ 173736 h 2639568"/>
                <a:gd name="connsiteX4" fmla="*/ 327609 w 729945"/>
                <a:gd name="connsiteY4" fmla="*/ 237744 h 2639568"/>
                <a:gd name="connsiteX5" fmla="*/ 345897 w 729945"/>
                <a:gd name="connsiteY5" fmla="*/ 338328 h 2639568"/>
                <a:gd name="connsiteX6" fmla="*/ 336753 w 729945"/>
                <a:gd name="connsiteY6" fmla="*/ 374904 h 2639568"/>
                <a:gd name="connsiteX7" fmla="*/ 309321 w 729945"/>
                <a:gd name="connsiteY7" fmla="*/ 411480 h 2639568"/>
                <a:gd name="connsiteX8" fmla="*/ 227025 w 729945"/>
                <a:gd name="connsiteY8" fmla="*/ 448056 h 2639568"/>
                <a:gd name="connsiteX9" fmla="*/ 199593 w 729945"/>
                <a:gd name="connsiteY9" fmla="*/ 457200 h 2639568"/>
                <a:gd name="connsiteX10" fmla="*/ 117297 w 729945"/>
                <a:gd name="connsiteY10" fmla="*/ 530352 h 2639568"/>
                <a:gd name="connsiteX11" fmla="*/ 117297 w 729945"/>
                <a:gd name="connsiteY11" fmla="*/ 667512 h 2639568"/>
                <a:gd name="connsiteX12" fmla="*/ 172161 w 729945"/>
                <a:gd name="connsiteY12" fmla="*/ 740664 h 2639568"/>
                <a:gd name="connsiteX13" fmla="*/ 199593 w 729945"/>
                <a:gd name="connsiteY13" fmla="*/ 786384 h 2639568"/>
                <a:gd name="connsiteX14" fmla="*/ 227025 w 729945"/>
                <a:gd name="connsiteY14" fmla="*/ 813816 h 2639568"/>
                <a:gd name="connsiteX15" fmla="*/ 272745 w 729945"/>
                <a:gd name="connsiteY15" fmla="*/ 886968 h 2639568"/>
                <a:gd name="connsiteX16" fmla="*/ 281889 w 729945"/>
                <a:gd name="connsiteY16" fmla="*/ 932688 h 2639568"/>
                <a:gd name="connsiteX17" fmla="*/ 300177 w 729945"/>
                <a:gd name="connsiteY17" fmla="*/ 969264 h 2639568"/>
                <a:gd name="connsiteX18" fmla="*/ 272745 w 729945"/>
                <a:gd name="connsiteY18" fmla="*/ 1051560 h 2639568"/>
                <a:gd name="connsiteX19" fmla="*/ 181305 w 729945"/>
                <a:gd name="connsiteY19" fmla="*/ 1088136 h 2639568"/>
                <a:gd name="connsiteX20" fmla="*/ 153873 w 729945"/>
                <a:gd name="connsiteY20" fmla="*/ 1115568 h 2639568"/>
                <a:gd name="connsiteX21" fmla="*/ 126441 w 729945"/>
                <a:gd name="connsiteY21" fmla="*/ 1133856 h 2639568"/>
                <a:gd name="connsiteX22" fmla="*/ 117297 w 729945"/>
                <a:gd name="connsiteY22" fmla="*/ 1170432 h 2639568"/>
                <a:gd name="connsiteX23" fmla="*/ 208737 w 729945"/>
                <a:gd name="connsiteY23" fmla="*/ 1252728 h 2639568"/>
                <a:gd name="connsiteX24" fmla="*/ 281889 w 729945"/>
                <a:gd name="connsiteY24" fmla="*/ 1307592 h 2639568"/>
                <a:gd name="connsiteX25" fmla="*/ 345897 w 729945"/>
                <a:gd name="connsiteY25" fmla="*/ 1344168 h 2639568"/>
                <a:gd name="connsiteX26" fmla="*/ 272745 w 729945"/>
                <a:gd name="connsiteY26" fmla="*/ 1426464 h 2639568"/>
                <a:gd name="connsiteX27" fmla="*/ 208737 w 729945"/>
                <a:gd name="connsiteY27" fmla="*/ 1453896 h 2639568"/>
                <a:gd name="connsiteX28" fmla="*/ 153873 w 729945"/>
                <a:gd name="connsiteY28" fmla="*/ 1490472 h 2639568"/>
                <a:gd name="connsiteX29" fmla="*/ 99009 w 729945"/>
                <a:gd name="connsiteY29" fmla="*/ 1517904 h 2639568"/>
                <a:gd name="connsiteX30" fmla="*/ 62433 w 729945"/>
                <a:gd name="connsiteY30" fmla="*/ 1554480 h 2639568"/>
                <a:gd name="connsiteX31" fmla="*/ 35001 w 729945"/>
                <a:gd name="connsiteY31" fmla="*/ 1572768 h 2639568"/>
                <a:gd name="connsiteX32" fmla="*/ 53289 w 729945"/>
                <a:gd name="connsiteY32" fmla="*/ 1609344 h 2639568"/>
                <a:gd name="connsiteX33" fmla="*/ 373329 w 729945"/>
                <a:gd name="connsiteY33" fmla="*/ 1618488 h 2639568"/>
                <a:gd name="connsiteX34" fmla="*/ 382473 w 729945"/>
                <a:gd name="connsiteY34" fmla="*/ 1655064 h 2639568"/>
                <a:gd name="connsiteX35" fmla="*/ 391617 w 729945"/>
                <a:gd name="connsiteY35" fmla="*/ 1682496 h 2639568"/>
                <a:gd name="connsiteX36" fmla="*/ 373329 w 729945"/>
                <a:gd name="connsiteY36" fmla="*/ 1801368 h 2639568"/>
                <a:gd name="connsiteX37" fmla="*/ 364185 w 729945"/>
                <a:gd name="connsiteY37" fmla="*/ 1847088 h 2639568"/>
                <a:gd name="connsiteX38" fmla="*/ 345897 w 729945"/>
                <a:gd name="connsiteY38" fmla="*/ 1874520 h 2639568"/>
                <a:gd name="connsiteX39" fmla="*/ 336753 w 729945"/>
                <a:gd name="connsiteY39" fmla="*/ 1920240 h 2639568"/>
                <a:gd name="connsiteX40" fmla="*/ 309321 w 729945"/>
                <a:gd name="connsiteY40" fmla="*/ 1947672 h 2639568"/>
                <a:gd name="connsiteX41" fmla="*/ 281889 w 729945"/>
                <a:gd name="connsiteY41" fmla="*/ 1984248 h 2639568"/>
                <a:gd name="connsiteX42" fmla="*/ 272745 w 729945"/>
                <a:gd name="connsiteY42" fmla="*/ 2011680 h 2639568"/>
                <a:gd name="connsiteX43" fmla="*/ 254457 w 729945"/>
                <a:gd name="connsiteY43" fmla="*/ 2048256 h 2639568"/>
                <a:gd name="connsiteX44" fmla="*/ 291033 w 729945"/>
                <a:gd name="connsiteY44" fmla="*/ 2112264 h 2639568"/>
                <a:gd name="connsiteX45" fmla="*/ 327609 w 729945"/>
                <a:gd name="connsiteY45" fmla="*/ 2139696 h 2639568"/>
                <a:gd name="connsiteX46" fmla="*/ 483057 w 729945"/>
                <a:gd name="connsiteY46" fmla="*/ 2185416 h 2639568"/>
                <a:gd name="connsiteX47" fmla="*/ 510489 w 729945"/>
                <a:gd name="connsiteY47" fmla="*/ 2194560 h 2639568"/>
                <a:gd name="connsiteX48" fmla="*/ 528777 w 729945"/>
                <a:gd name="connsiteY48" fmla="*/ 2231136 h 2639568"/>
                <a:gd name="connsiteX49" fmla="*/ 565353 w 729945"/>
                <a:gd name="connsiteY49" fmla="*/ 2286000 h 2639568"/>
                <a:gd name="connsiteX50" fmla="*/ 592785 w 729945"/>
                <a:gd name="connsiteY50" fmla="*/ 2331720 h 2639568"/>
                <a:gd name="connsiteX51" fmla="*/ 601929 w 729945"/>
                <a:gd name="connsiteY51" fmla="*/ 2368296 h 2639568"/>
                <a:gd name="connsiteX52" fmla="*/ 574497 w 729945"/>
                <a:gd name="connsiteY52" fmla="*/ 2423160 h 2639568"/>
                <a:gd name="connsiteX53" fmla="*/ 528777 w 729945"/>
                <a:gd name="connsiteY53" fmla="*/ 2505456 h 2639568"/>
                <a:gd name="connsiteX54" fmla="*/ 547065 w 729945"/>
                <a:gd name="connsiteY54" fmla="*/ 2551176 h 2639568"/>
                <a:gd name="connsiteX55" fmla="*/ 647649 w 729945"/>
                <a:gd name="connsiteY55" fmla="*/ 2633472 h 2639568"/>
                <a:gd name="connsiteX56" fmla="*/ 729945 w 729945"/>
                <a:gd name="connsiteY56" fmla="*/ 2606040 h 2639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729945" h="2639568">
                  <a:moveTo>
                    <a:pt x="172161" y="0"/>
                  </a:moveTo>
                  <a:cubicBezTo>
                    <a:pt x="193497" y="21336"/>
                    <a:pt x="217142" y="40590"/>
                    <a:pt x="236169" y="64008"/>
                  </a:cubicBezTo>
                  <a:cubicBezTo>
                    <a:pt x="256959" y="89596"/>
                    <a:pt x="272745" y="118872"/>
                    <a:pt x="291033" y="146304"/>
                  </a:cubicBezTo>
                  <a:cubicBezTo>
                    <a:pt x="297129" y="155448"/>
                    <a:pt x="305846" y="163310"/>
                    <a:pt x="309321" y="173736"/>
                  </a:cubicBezTo>
                  <a:cubicBezTo>
                    <a:pt x="316568" y="195478"/>
                    <a:pt x="323782" y="214781"/>
                    <a:pt x="327609" y="237744"/>
                  </a:cubicBezTo>
                  <a:cubicBezTo>
                    <a:pt x="344842" y="341139"/>
                    <a:pt x="326278" y="279472"/>
                    <a:pt x="345897" y="338328"/>
                  </a:cubicBezTo>
                  <a:cubicBezTo>
                    <a:pt x="342849" y="350520"/>
                    <a:pt x="342373" y="363664"/>
                    <a:pt x="336753" y="374904"/>
                  </a:cubicBezTo>
                  <a:cubicBezTo>
                    <a:pt x="329937" y="388535"/>
                    <a:pt x="320892" y="401562"/>
                    <a:pt x="309321" y="411480"/>
                  </a:cubicBezTo>
                  <a:cubicBezTo>
                    <a:pt x="298546" y="420716"/>
                    <a:pt x="236654" y="444445"/>
                    <a:pt x="227025" y="448056"/>
                  </a:cubicBezTo>
                  <a:cubicBezTo>
                    <a:pt x="218000" y="451440"/>
                    <a:pt x="208019" y="452519"/>
                    <a:pt x="199593" y="457200"/>
                  </a:cubicBezTo>
                  <a:cubicBezTo>
                    <a:pt x="141698" y="489364"/>
                    <a:pt x="151226" y="485113"/>
                    <a:pt x="117297" y="530352"/>
                  </a:cubicBezTo>
                  <a:cubicBezTo>
                    <a:pt x="106020" y="586738"/>
                    <a:pt x="98970" y="598788"/>
                    <a:pt x="117297" y="667512"/>
                  </a:cubicBezTo>
                  <a:cubicBezTo>
                    <a:pt x="129581" y="713577"/>
                    <a:pt x="148025" y="708482"/>
                    <a:pt x="172161" y="740664"/>
                  </a:cubicBezTo>
                  <a:cubicBezTo>
                    <a:pt x="182825" y="754882"/>
                    <a:pt x="188929" y="772166"/>
                    <a:pt x="199593" y="786384"/>
                  </a:cubicBezTo>
                  <a:cubicBezTo>
                    <a:pt x="207352" y="796729"/>
                    <a:pt x="218746" y="803882"/>
                    <a:pt x="227025" y="813816"/>
                  </a:cubicBezTo>
                  <a:cubicBezTo>
                    <a:pt x="237077" y="825879"/>
                    <a:pt x="268921" y="880595"/>
                    <a:pt x="272745" y="886968"/>
                  </a:cubicBezTo>
                  <a:cubicBezTo>
                    <a:pt x="275793" y="902208"/>
                    <a:pt x="276974" y="917944"/>
                    <a:pt x="281889" y="932688"/>
                  </a:cubicBezTo>
                  <a:cubicBezTo>
                    <a:pt x="286200" y="945620"/>
                    <a:pt x="298821" y="955701"/>
                    <a:pt x="300177" y="969264"/>
                  </a:cubicBezTo>
                  <a:cubicBezTo>
                    <a:pt x="302162" y="989114"/>
                    <a:pt x="293650" y="1035882"/>
                    <a:pt x="272745" y="1051560"/>
                  </a:cubicBezTo>
                  <a:cubicBezTo>
                    <a:pt x="239693" y="1076349"/>
                    <a:pt x="217402" y="1079112"/>
                    <a:pt x="181305" y="1088136"/>
                  </a:cubicBezTo>
                  <a:cubicBezTo>
                    <a:pt x="172161" y="1097280"/>
                    <a:pt x="163807" y="1107289"/>
                    <a:pt x="153873" y="1115568"/>
                  </a:cubicBezTo>
                  <a:cubicBezTo>
                    <a:pt x="145430" y="1122603"/>
                    <a:pt x="132537" y="1124712"/>
                    <a:pt x="126441" y="1133856"/>
                  </a:cubicBezTo>
                  <a:cubicBezTo>
                    <a:pt x="119470" y="1144313"/>
                    <a:pt x="120345" y="1158240"/>
                    <a:pt x="117297" y="1170432"/>
                  </a:cubicBezTo>
                  <a:cubicBezTo>
                    <a:pt x="179701" y="1253638"/>
                    <a:pt x="142591" y="1236192"/>
                    <a:pt x="208737" y="1252728"/>
                  </a:cubicBezTo>
                  <a:cubicBezTo>
                    <a:pt x="233121" y="1271016"/>
                    <a:pt x="254627" y="1293961"/>
                    <a:pt x="281889" y="1307592"/>
                  </a:cubicBezTo>
                  <a:cubicBezTo>
                    <a:pt x="328295" y="1330795"/>
                    <a:pt x="307123" y="1318319"/>
                    <a:pt x="345897" y="1344168"/>
                  </a:cubicBezTo>
                  <a:cubicBezTo>
                    <a:pt x="364695" y="1400561"/>
                    <a:pt x="365702" y="1374176"/>
                    <a:pt x="272745" y="1426464"/>
                  </a:cubicBezTo>
                  <a:cubicBezTo>
                    <a:pt x="252513" y="1437844"/>
                    <a:pt x="229175" y="1442891"/>
                    <a:pt x="208737" y="1453896"/>
                  </a:cubicBezTo>
                  <a:cubicBezTo>
                    <a:pt x="189385" y="1464316"/>
                    <a:pt x="172858" y="1479397"/>
                    <a:pt x="153873" y="1490472"/>
                  </a:cubicBezTo>
                  <a:cubicBezTo>
                    <a:pt x="136212" y="1500774"/>
                    <a:pt x="115760" y="1506179"/>
                    <a:pt x="99009" y="1517904"/>
                  </a:cubicBezTo>
                  <a:cubicBezTo>
                    <a:pt x="84884" y="1527792"/>
                    <a:pt x="75524" y="1543259"/>
                    <a:pt x="62433" y="1554480"/>
                  </a:cubicBezTo>
                  <a:cubicBezTo>
                    <a:pt x="54089" y="1561632"/>
                    <a:pt x="44145" y="1566672"/>
                    <a:pt x="35001" y="1572768"/>
                  </a:cubicBezTo>
                  <a:cubicBezTo>
                    <a:pt x="15033" y="1602719"/>
                    <a:pt x="0" y="1606611"/>
                    <a:pt x="53289" y="1609344"/>
                  </a:cubicBezTo>
                  <a:cubicBezTo>
                    <a:pt x="159872" y="1614810"/>
                    <a:pt x="266649" y="1615440"/>
                    <a:pt x="373329" y="1618488"/>
                  </a:cubicBezTo>
                  <a:cubicBezTo>
                    <a:pt x="376377" y="1630680"/>
                    <a:pt x="379021" y="1642980"/>
                    <a:pt x="382473" y="1655064"/>
                  </a:cubicBezTo>
                  <a:cubicBezTo>
                    <a:pt x="385121" y="1664332"/>
                    <a:pt x="392218" y="1672876"/>
                    <a:pt x="391617" y="1682496"/>
                  </a:cubicBezTo>
                  <a:cubicBezTo>
                    <a:pt x="389116" y="1722508"/>
                    <a:pt x="379920" y="1761823"/>
                    <a:pt x="373329" y="1801368"/>
                  </a:cubicBezTo>
                  <a:cubicBezTo>
                    <a:pt x="370774" y="1816698"/>
                    <a:pt x="369642" y="1832536"/>
                    <a:pt x="364185" y="1847088"/>
                  </a:cubicBezTo>
                  <a:cubicBezTo>
                    <a:pt x="360326" y="1857378"/>
                    <a:pt x="351993" y="1865376"/>
                    <a:pt x="345897" y="1874520"/>
                  </a:cubicBezTo>
                  <a:cubicBezTo>
                    <a:pt x="342849" y="1889760"/>
                    <a:pt x="343704" y="1906339"/>
                    <a:pt x="336753" y="1920240"/>
                  </a:cubicBezTo>
                  <a:cubicBezTo>
                    <a:pt x="330970" y="1931806"/>
                    <a:pt x="317737" y="1937854"/>
                    <a:pt x="309321" y="1947672"/>
                  </a:cubicBezTo>
                  <a:cubicBezTo>
                    <a:pt x="299403" y="1959243"/>
                    <a:pt x="291033" y="1972056"/>
                    <a:pt x="281889" y="1984248"/>
                  </a:cubicBezTo>
                  <a:cubicBezTo>
                    <a:pt x="278841" y="1993392"/>
                    <a:pt x="276542" y="2002821"/>
                    <a:pt x="272745" y="2011680"/>
                  </a:cubicBezTo>
                  <a:cubicBezTo>
                    <a:pt x="267375" y="2024209"/>
                    <a:pt x="252019" y="2034845"/>
                    <a:pt x="254457" y="2048256"/>
                  </a:cubicBezTo>
                  <a:cubicBezTo>
                    <a:pt x="258853" y="2072433"/>
                    <a:pt x="275682" y="2093075"/>
                    <a:pt x="291033" y="2112264"/>
                  </a:cubicBezTo>
                  <a:cubicBezTo>
                    <a:pt x="300553" y="2124164"/>
                    <a:pt x="314287" y="2132295"/>
                    <a:pt x="327609" y="2139696"/>
                  </a:cubicBezTo>
                  <a:cubicBezTo>
                    <a:pt x="372341" y="2164547"/>
                    <a:pt x="440079" y="2171090"/>
                    <a:pt x="483057" y="2185416"/>
                  </a:cubicBezTo>
                  <a:lnTo>
                    <a:pt x="510489" y="2194560"/>
                  </a:lnTo>
                  <a:cubicBezTo>
                    <a:pt x="516585" y="2206752"/>
                    <a:pt x="521764" y="2219447"/>
                    <a:pt x="528777" y="2231136"/>
                  </a:cubicBezTo>
                  <a:cubicBezTo>
                    <a:pt x="540085" y="2249983"/>
                    <a:pt x="553553" y="2267457"/>
                    <a:pt x="565353" y="2286000"/>
                  </a:cubicBezTo>
                  <a:cubicBezTo>
                    <a:pt x="574895" y="2300994"/>
                    <a:pt x="583641" y="2316480"/>
                    <a:pt x="592785" y="2331720"/>
                  </a:cubicBezTo>
                  <a:cubicBezTo>
                    <a:pt x="595833" y="2343912"/>
                    <a:pt x="601929" y="2355729"/>
                    <a:pt x="601929" y="2368296"/>
                  </a:cubicBezTo>
                  <a:cubicBezTo>
                    <a:pt x="601929" y="2388036"/>
                    <a:pt x="583743" y="2408366"/>
                    <a:pt x="574497" y="2423160"/>
                  </a:cubicBezTo>
                  <a:cubicBezTo>
                    <a:pt x="545793" y="2469087"/>
                    <a:pt x="550610" y="2461790"/>
                    <a:pt x="528777" y="2505456"/>
                  </a:cubicBezTo>
                  <a:cubicBezTo>
                    <a:pt x="534873" y="2520696"/>
                    <a:pt x="537057" y="2538166"/>
                    <a:pt x="547065" y="2551176"/>
                  </a:cubicBezTo>
                  <a:cubicBezTo>
                    <a:pt x="602215" y="2622871"/>
                    <a:pt x="594439" y="2615735"/>
                    <a:pt x="647649" y="2633472"/>
                  </a:cubicBezTo>
                  <a:cubicBezTo>
                    <a:pt x="720191" y="2623109"/>
                    <a:pt x="696417" y="2639568"/>
                    <a:pt x="729945" y="2606040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971600" y="1556792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2627784" y="1772816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2843808" y="2780928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115616" y="3140968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4754880" y="996696"/>
            <a:ext cx="4306824" cy="3227832"/>
            <a:chOff x="4754880" y="996696"/>
            <a:chExt cx="4306824" cy="3227832"/>
          </a:xfrm>
        </p:grpSpPr>
        <p:sp>
          <p:nvSpPr>
            <p:cNvPr id="15" name="Freihandform 14"/>
            <p:cNvSpPr/>
            <p:nvPr/>
          </p:nvSpPr>
          <p:spPr>
            <a:xfrm>
              <a:off x="5436096" y="1196752"/>
              <a:ext cx="309058" cy="2608766"/>
            </a:xfrm>
            <a:custGeom>
              <a:avLst/>
              <a:gdLst>
                <a:gd name="connsiteX0" fmla="*/ 65953 w 309058"/>
                <a:gd name="connsiteY0" fmla="*/ 0 h 2608766"/>
                <a:gd name="connsiteX1" fmla="*/ 75097 w 309058"/>
                <a:gd name="connsiteY1" fmla="*/ 64008 h 2608766"/>
                <a:gd name="connsiteX2" fmla="*/ 84241 w 309058"/>
                <a:gd name="connsiteY2" fmla="*/ 109728 h 2608766"/>
                <a:gd name="connsiteX3" fmla="*/ 111673 w 309058"/>
                <a:gd name="connsiteY3" fmla="*/ 374904 h 2608766"/>
                <a:gd name="connsiteX4" fmla="*/ 129961 w 309058"/>
                <a:gd name="connsiteY4" fmla="*/ 420624 h 2608766"/>
                <a:gd name="connsiteX5" fmla="*/ 139105 w 309058"/>
                <a:gd name="connsiteY5" fmla="*/ 448056 h 2608766"/>
                <a:gd name="connsiteX6" fmla="*/ 193969 w 309058"/>
                <a:gd name="connsiteY6" fmla="*/ 521208 h 2608766"/>
                <a:gd name="connsiteX7" fmla="*/ 212257 w 309058"/>
                <a:gd name="connsiteY7" fmla="*/ 566928 h 2608766"/>
                <a:gd name="connsiteX8" fmla="*/ 239689 w 309058"/>
                <a:gd name="connsiteY8" fmla="*/ 612648 h 2608766"/>
                <a:gd name="connsiteX9" fmla="*/ 294553 w 309058"/>
                <a:gd name="connsiteY9" fmla="*/ 731520 h 2608766"/>
                <a:gd name="connsiteX10" fmla="*/ 267121 w 309058"/>
                <a:gd name="connsiteY10" fmla="*/ 850392 h 2608766"/>
                <a:gd name="connsiteX11" fmla="*/ 239689 w 309058"/>
                <a:gd name="connsiteY11" fmla="*/ 905256 h 2608766"/>
                <a:gd name="connsiteX12" fmla="*/ 157393 w 309058"/>
                <a:gd name="connsiteY12" fmla="*/ 1024128 h 2608766"/>
                <a:gd name="connsiteX13" fmla="*/ 139105 w 309058"/>
                <a:gd name="connsiteY13" fmla="*/ 1051560 h 2608766"/>
                <a:gd name="connsiteX14" fmla="*/ 93385 w 309058"/>
                <a:gd name="connsiteY14" fmla="*/ 1097280 h 2608766"/>
                <a:gd name="connsiteX15" fmla="*/ 56809 w 309058"/>
                <a:gd name="connsiteY15" fmla="*/ 1143000 h 2608766"/>
                <a:gd name="connsiteX16" fmla="*/ 29377 w 309058"/>
                <a:gd name="connsiteY16" fmla="*/ 1170432 h 2608766"/>
                <a:gd name="connsiteX17" fmla="*/ 1945 w 309058"/>
                <a:gd name="connsiteY17" fmla="*/ 1225296 h 2608766"/>
                <a:gd name="connsiteX18" fmla="*/ 11089 w 309058"/>
                <a:gd name="connsiteY18" fmla="*/ 1289304 h 2608766"/>
                <a:gd name="connsiteX19" fmla="*/ 157393 w 309058"/>
                <a:gd name="connsiteY19" fmla="*/ 1408176 h 2608766"/>
                <a:gd name="connsiteX20" fmla="*/ 184825 w 309058"/>
                <a:gd name="connsiteY20" fmla="*/ 1426464 h 2608766"/>
                <a:gd name="connsiteX21" fmla="*/ 221401 w 309058"/>
                <a:gd name="connsiteY21" fmla="*/ 1453896 h 2608766"/>
                <a:gd name="connsiteX22" fmla="*/ 267121 w 309058"/>
                <a:gd name="connsiteY22" fmla="*/ 1472184 h 2608766"/>
                <a:gd name="connsiteX23" fmla="*/ 303697 w 309058"/>
                <a:gd name="connsiteY23" fmla="*/ 1527048 h 2608766"/>
                <a:gd name="connsiteX24" fmla="*/ 276265 w 309058"/>
                <a:gd name="connsiteY24" fmla="*/ 1636776 h 2608766"/>
                <a:gd name="connsiteX25" fmla="*/ 248833 w 309058"/>
                <a:gd name="connsiteY25" fmla="*/ 1655064 h 2608766"/>
                <a:gd name="connsiteX26" fmla="*/ 203113 w 309058"/>
                <a:gd name="connsiteY26" fmla="*/ 1700784 h 2608766"/>
                <a:gd name="connsiteX27" fmla="*/ 175681 w 309058"/>
                <a:gd name="connsiteY27" fmla="*/ 1737360 h 2608766"/>
                <a:gd name="connsiteX28" fmla="*/ 120817 w 309058"/>
                <a:gd name="connsiteY28" fmla="*/ 1792224 h 2608766"/>
                <a:gd name="connsiteX29" fmla="*/ 75097 w 309058"/>
                <a:gd name="connsiteY29" fmla="*/ 1874520 h 2608766"/>
                <a:gd name="connsiteX30" fmla="*/ 47665 w 309058"/>
                <a:gd name="connsiteY30" fmla="*/ 1984248 h 2608766"/>
                <a:gd name="connsiteX31" fmla="*/ 56809 w 309058"/>
                <a:gd name="connsiteY31" fmla="*/ 2057400 h 2608766"/>
                <a:gd name="connsiteX32" fmla="*/ 75097 w 309058"/>
                <a:gd name="connsiteY32" fmla="*/ 2093976 h 2608766"/>
                <a:gd name="connsiteX33" fmla="*/ 148249 w 309058"/>
                <a:gd name="connsiteY33" fmla="*/ 2176272 h 2608766"/>
                <a:gd name="connsiteX34" fmla="*/ 184825 w 309058"/>
                <a:gd name="connsiteY34" fmla="*/ 2240280 h 2608766"/>
                <a:gd name="connsiteX35" fmla="*/ 203113 w 309058"/>
                <a:gd name="connsiteY35" fmla="*/ 2295144 h 2608766"/>
                <a:gd name="connsiteX36" fmla="*/ 203113 w 309058"/>
                <a:gd name="connsiteY36" fmla="*/ 2478024 h 2608766"/>
                <a:gd name="connsiteX37" fmla="*/ 193969 w 309058"/>
                <a:gd name="connsiteY37" fmla="*/ 2505456 h 2608766"/>
                <a:gd name="connsiteX38" fmla="*/ 175681 w 309058"/>
                <a:gd name="connsiteY38" fmla="*/ 2532888 h 2608766"/>
                <a:gd name="connsiteX39" fmla="*/ 175681 w 309058"/>
                <a:gd name="connsiteY39" fmla="*/ 2606040 h 2608766"/>
                <a:gd name="connsiteX40" fmla="*/ 184825 w 309058"/>
                <a:gd name="connsiteY40" fmla="*/ 2606040 h 2608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09058" h="2608766">
                  <a:moveTo>
                    <a:pt x="65953" y="0"/>
                  </a:moveTo>
                  <a:cubicBezTo>
                    <a:pt x="69001" y="21336"/>
                    <a:pt x="71554" y="42749"/>
                    <a:pt x="75097" y="64008"/>
                  </a:cubicBezTo>
                  <a:cubicBezTo>
                    <a:pt x="77652" y="79338"/>
                    <a:pt x="82425" y="94293"/>
                    <a:pt x="84241" y="109728"/>
                  </a:cubicBezTo>
                  <a:cubicBezTo>
                    <a:pt x="94624" y="197983"/>
                    <a:pt x="98744" y="286986"/>
                    <a:pt x="111673" y="374904"/>
                  </a:cubicBezTo>
                  <a:cubicBezTo>
                    <a:pt x="114061" y="391143"/>
                    <a:pt x="124198" y="405255"/>
                    <a:pt x="129961" y="420624"/>
                  </a:cubicBezTo>
                  <a:cubicBezTo>
                    <a:pt x="133345" y="429649"/>
                    <a:pt x="133758" y="440036"/>
                    <a:pt x="139105" y="448056"/>
                  </a:cubicBezTo>
                  <a:cubicBezTo>
                    <a:pt x="202570" y="543253"/>
                    <a:pt x="127634" y="388537"/>
                    <a:pt x="193969" y="521208"/>
                  </a:cubicBezTo>
                  <a:cubicBezTo>
                    <a:pt x="201310" y="535889"/>
                    <a:pt x="204916" y="552247"/>
                    <a:pt x="212257" y="566928"/>
                  </a:cubicBezTo>
                  <a:cubicBezTo>
                    <a:pt x="220205" y="582824"/>
                    <a:pt x="231325" y="596966"/>
                    <a:pt x="239689" y="612648"/>
                  </a:cubicBezTo>
                  <a:cubicBezTo>
                    <a:pt x="284161" y="696032"/>
                    <a:pt x="276205" y="676476"/>
                    <a:pt x="294553" y="731520"/>
                  </a:cubicBezTo>
                  <a:cubicBezTo>
                    <a:pt x="285409" y="771144"/>
                    <a:pt x="279367" y="811614"/>
                    <a:pt x="267121" y="850392"/>
                  </a:cubicBezTo>
                  <a:cubicBezTo>
                    <a:pt x="260964" y="869890"/>
                    <a:pt x="249480" y="887306"/>
                    <a:pt x="239689" y="905256"/>
                  </a:cubicBezTo>
                  <a:cubicBezTo>
                    <a:pt x="199028" y="979802"/>
                    <a:pt x="218715" y="932146"/>
                    <a:pt x="157393" y="1024128"/>
                  </a:cubicBezTo>
                  <a:cubicBezTo>
                    <a:pt x="151297" y="1033272"/>
                    <a:pt x="146342" y="1043289"/>
                    <a:pt x="139105" y="1051560"/>
                  </a:cubicBezTo>
                  <a:cubicBezTo>
                    <a:pt x="124913" y="1067780"/>
                    <a:pt x="107803" y="1081260"/>
                    <a:pt x="93385" y="1097280"/>
                  </a:cubicBezTo>
                  <a:cubicBezTo>
                    <a:pt x="80329" y="1111787"/>
                    <a:pt x="69661" y="1128312"/>
                    <a:pt x="56809" y="1143000"/>
                  </a:cubicBezTo>
                  <a:cubicBezTo>
                    <a:pt x="48294" y="1152732"/>
                    <a:pt x="37656" y="1160498"/>
                    <a:pt x="29377" y="1170432"/>
                  </a:cubicBezTo>
                  <a:cubicBezTo>
                    <a:pt x="9682" y="1194067"/>
                    <a:pt x="11109" y="1197803"/>
                    <a:pt x="1945" y="1225296"/>
                  </a:cubicBezTo>
                  <a:cubicBezTo>
                    <a:pt x="4993" y="1246632"/>
                    <a:pt x="0" y="1270823"/>
                    <a:pt x="11089" y="1289304"/>
                  </a:cubicBezTo>
                  <a:cubicBezTo>
                    <a:pt x="47367" y="1349767"/>
                    <a:pt x="102700" y="1371714"/>
                    <a:pt x="157393" y="1408176"/>
                  </a:cubicBezTo>
                  <a:cubicBezTo>
                    <a:pt x="166537" y="1414272"/>
                    <a:pt x="175882" y="1420076"/>
                    <a:pt x="184825" y="1426464"/>
                  </a:cubicBezTo>
                  <a:cubicBezTo>
                    <a:pt x="197226" y="1435322"/>
                    <a:pt x="208079" y="1446495"/>
                    <a:pt x="221401" y="1453896"/>
                  </a:cubicBezTo>
                  <a:cubicBezTo>
                    <a:pt x="235749" y="1461867"/>
                    <a:pt x="251881" y="1466088"/>
                    <a:pt x="267121" y="1472184"/>
                  </a:cubicBezTo>
                  <a:cubicBezTo>
                    <a:pt x="279313" y="1490472"/>
                    <a:pt x="299092" y="1505556"/>
                    <a:pt x="303697" y="1527048"/>
                  </a:cubicBezTo>
                  <a:cubicBezTo>
                    <a:pt x="309058" y="1552066"/>
                    <a:pt x="296559" y="1612423"/>
                    <a:pt x="276265" y="1636776"/>
                  </a:cubicBezTo>
                  <a:cubicBezTo>
                    <a:pt x="269230" y="1645219"/>
                    <a:pt x="257104" y="1647827"/>
                    <a:pt x="248833" y="1655064"/>
                  </a:cubicBezTo>
                  <a:cubicBezTo>
                    <a:pt x="232613" y="1669256"/>
                    <a:pt x="217432" y="1684675"/>
                    <a:pt x="203113" y="1700784"/>
                  </a:cubicBezTo>
                  <a:cubicBezTo>
                    <a:pt x="192988" y="1712175"/>
                    <a:pt x="185876" y="1726032"/>
                    <a:pt x="175681" y="1737360"/>
                  </a:cubicBezTo>
                  <a:cubicBezTo>
                    <a:pt x="158379" y="1756584"/>
                    <a:pt x="120817" y="1792224"/>
                    <a:pt x="120817" y="1792224"/>
                  </a:cubicBezTo>
                  <a:cubicBezTo>
                    <a:pt x="99238" y="1878542"/>
                    <a:pt x="131485" y="1771143"/>
                    <a:pt x="75097" y="1874520"/>
                  </a:cubicBezTo>
                  <a:cubicBezTo>
                    <a:pt x="57708" y="1906399"/>
                    <a:pt x="53474" y="1949391"/>
                    <a:pt x="47665" y="1984248"/>
                  </a:cubicBezTo>
                  <a:cubicBezTo>
                    <a:pt x="50713" y="2008632"/>
                    <a:pt x="50849" y="2033560"/>
                    <a:pt x="56809" y="2057400"/>
                  </a:cubicBezTo>
                  <a:cubicBezTo>
                    <a:pt x="60115" y="2070624"/>
                    <a:pt x="67536" y="2082634"/>
                    <a:pt x="75097" y="2093976"/>
                  </a:cubicBezTo>
                  <a:cubicBezTo>
                    <a:pt x="115445" y="2154498"/>
                    <a:pt x="104056" y="2124714"/>
                    <a:pt x="148249" y="2176272"/>
                  </a:cubicBezTo>
                  <a:cubicBezTo>
                    <a:pt x="160621" y="2190706"/>
                    <a:pt x="178339" y="2224064"/>
                    <a:pt x="184825" y="2240280"/>
                  </a:cubicBezTo>
                  <a:cubicBezTo>
                    <a:pt x="191984" y="2258178"/>
                    <a:pt x="203113" y="2295144"/>
                    <a:pt x="203113" y="2295144"/>
                  </a:cubicBezTo>
                  <a:cubicBezTo>
                    <a:pt x="210948" y="2420501"/>
                    <a:pt x="224646" y="2402657"/>
                    <a:pt x="203113" y="2478024"/>
                  </a:cubicBezTo>
                  <a:cubicBezTo>
                    <a:pt x="200465" y="2487292"/>
                    <a:pt x="198280" y="2496835"/>
                    <a:pt x="193969" y="2505456"/>
                  </a:cubicBezTo>
                  <a:cubicBezTo>
                    <a:pt x="189054" y="2515286"/>
                    <a:pt x="181777" y="2523744"/>
                    <a:pt x="175681" y="2532888"/>
                  </a:cubicBezTo>
                  <a:cubicBezTo>
                    <a:pt x="167553" y="2565400"/>
                    <a:pt x="159425" y="2573528"/>
                    <a:pt x="175681" y="2606040"/>
                  </a:cubicBezTo>
                  <a:cubicBezTo>
                    <a:pt x="177044" y="2608766"/>
                    <a:pt x="181777" y="2606040"/>
                    <a:pt x="184825" y="2606040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Freihandform 15"/>
            <p:cNvSpPr/>
            <p:nvPr/>
          </p:nvSpPr>
          <p:spPr>
            <a:xfrm>
              <a:off x="5084064" y="3191256"/>
              <a:ext cx="3977640" cy="249779"/>
            </a:xfrm>
            <a:custGeom>
              <a:avLst/>
              <a:gdLst>
                <a:gd name="connsiteX0" fmla="*/ 0 w 3977640"/>
                <a:gd name="connsiteY0" fmla="*/ 246888 h 249779"/>
                <a:gd name="connsiteX1" fmla="*/ 256032 w 3977640"/>
                <a:gd name="connsiteY1" fmla="*/ 173736 h 249779"/>
                <a:gd name="connsiteX2" fmla="*/ 347472 w 3977640"/>
                <a:gd name="connsiteY2" fmla="*/ 146304 h 249779"/>
                <a:gd name="connsiteX3" fmla="*/ 603504 w 3977640"/>
                <a:gd name="connsiteY3" fmla="*/ 128016 h 249779"/>
                <a:gd name="connsiteX4" fmla="*/ 1271016 w 3977640"/>
                <a:gd name="connsiteY4" fmla="*/ 109728 h 249779"/>
                <a:gd name="connsiteX5" fmla="*/ 1572768 w 3977640"/>
                <a:gd name="connsiteY5" fmla="*/ 73152 h 249779"/>
                <a:gd name="connsiteX6" fmla="*/ 1901952 w 3977640"/>
                <a:gd name="connsiteY6" fmla="*/ 137160 h 249779"/>
                <a:gd name="connsiteX7" fmla="*/ 1947672 w 3977640"/>
                <a:gd name="connsiteY7" fmla="*/ 155448 h 249779"/>
                <a:gd name="connsiteX8" fmla="*/ 2039112 w 3977640"/>
                <a:gd name="connsiteY8" fmla="*/ 182880 h 249779"/>
                <a:gd name="connsiteX9" fmla="*/ 2203704 w 3977640"/>
                <a:gd name="connsiteY9" fmla="*/ 201168 h 249779"/>
                <a:gd name="connsiteX10" fmla="*/ 2459736 w 3977640"/>
                <a:gd name="connsiteY10" fmla="*/ 192024 h 249779"/>
                <a:gd name="connsiteX11" fmla="*/ 2496312 w 3977640"/>
                <a:gd name="connsiteY11" fmla="*/ 164592 h 249779"/>
                <a:gd name="connsiteX12" fmla="*/ 2560320 w 3977640"/>
                <a:gd name="connsiteY12" fmla="*/ 118872 h 249779"/>
                <a:gd name="connsiteX13" fmla="*/ 2606040 w 3977640"/>
                <a:gd name="connsiteY13" fmla="*/ 64008 h 249779"/>
                <a:gd name="connsiteX14" fmla="*/ 2770632 w 3977640"/>
                <a:gd name="connsiteY14" fmla="*/ 9144 h 249779"/>
                <a:gd name="connsiteX15" fmla="*/ 2816352 w 3977640"/>
                <a:gd name="connsiteY15" fmla="*/ 0 h 249779"/>
                <a:gd name="connsiteX16" fmla="*/ 3145536 w 3977640"/>
                <a:gd name="connsiteY16" fmla="*/ 18288 h 249779"/>
                <a:gd name="connsiteX17" fmla="*/ 3172968 w 3977640"/>
                <a:gd name="connsiteY17" fmla="*/ 27432 h 249779"/>
                <a:gd name="connsiteX18" fmla="*/ 3191256 w 3977640"/>
                <a:gd name="connsiteY18" fmla="*/ 73152 h 249779"/>
                <a:gd name="connsiteX19" fmla="*/ 3218688 w 3977640"/>
                <a:gd name="connsiteY19" fmla="*/ 109728 h 249779"/>
                <a:gd name="connsiteX20" fmla="*/ 3227832 w 3977640"/>
                <a:gd name="connsiteY20" fmla="*/ 137160 h 249779"/>
                <a:gd name="connsiteX21" fmla="*/ 3282696 w 3977640"/>
                <a:gd name="connsiteY21" fmla="*/ 164592 h 249779"/>
                <a:gd name="connsiteX22" fmla="*/ 3310128 w 3977640"/>
                <a:gd name="connsiteY22" fmla="*/ 182880 h 249779"/>
                <a:gd name="connsiteX23" fmla="*/ 3364992 w 3977640"/>
                <a:gd name="connsiteY23" fmla="*/ 201168 h 249779"/>
                <a:gd name="connsiteX24" fmla="*/ 3410712 w 3977640"/>
                <a:gd name="connsiteY24" fmla="*/ 219456 h 249779"/>
                <a:gd name="connsiteX25" fmla="*/ 3511296 w 3977640"/>
                <a:gd name="connsiteY25" fmla="*/ 246888 h 249779"/>
                <a:gd name="connsiteX26" fmla="*/ 3666744 w 3977640"/>
                <a:gd name="connsiteY26" fmla="*/ 219456 h 249779"/>
                <a:gd name="connsiteX27" fmla="*/ 3730752 w 3977640"/>
                <a:gd name="connsiteY27" fmla="*/ 173736 h 249779"/>
                <a:gd name="connsiteX28" fmla="*/ 3758184 w 3977640"/>
                <a:gd name="connsiteY28" fmla="*/ 164592 h 249779"/>
                <a:gd name="connsiteX29" fmla="*/ 3803904 w 3977640"/>
                <a:gd name="connsiteY29" fmla="*/ 146304 h 249779"/>
                <a:gd name="connsiteX30" fmla="*/ 3977640 w 3977640"/>
                <a:gd name="connsiteY30" fmla="*/ 146304 h 249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977640" h="249779">
                  <a:moveTo>
                    <a:pt x="0" y="246888"/>
                  </a:moveTo>
                  <a:cubicBezTo>
                    <a:pt x="118187" y="223251"/>
                    <a:pt x="27972" y="242845"/>
                    <a:pt x="256032" y="173736"/>
                  </a:cubicBezTo>
                  <a:cubicBezTo>
                    <a:pt x="286486" y="164507"/>
                    <a:pt x="315845" y="149818"/>
                    <a:pt x="347472" y="146304"/>
                  </a:cubicBezTo>
                  <a:cubicBezTo>
                    <a:pt x="462969" y="133471"/>
                    <a:pt x="453549" y="132906"/>
                    <a:pt x="603504" y="128016"/>
                  </a:cubicBezTo>
                  <a:lnTo>
                    <a:pt x="1271016" y="109728"/>
                  </a:lnTo>
                  <a:cubicBezTo>
                    <a:pt x="1274112" y="109286"/>
                    <a:pt x="1526475" y="69398"/>
                    <a:pt x="1572768" y="73152"/>
                  </a:cubicBezTo>
                  <a:cubicBezTo>
                    <a:pt x="1679225" y="81784"/>
                    <a:pt x="1797378" y="104481"/>
                    <a:pt x="1901952" y="137160"/>
                  </a:cubicBezTo>
                  <a:cubicBezTo>
                    <a:pt x="1917619" y="142056"/>
                    <a:pt x="1932246" y="149839"/>
                    <a:pt x="1947672" y="155448"/>
                  </a:cubicBezTo>
                  <a:cubicBezTo>
                    <a:pt x="1963157" y="161079"/>
                    <a:pt x="2017278" y="179903"/>
                    <a:pt x="2039112" y="182880"/>
                  </a:cubicBezTo>
                  <a:cubicBezTo>
                    <a:pt x="2093807" y="190338"/>
                    <a:pt x="2203704" y="201168"/>
                    <a:pt x="2203704" y="201168"/>
                  </a:cubicBezTo>
                  <a:cubicBezTo>
                    <a:pt x="2289048" y="198120"/>
                    <a:pt x="2374997" y="202616"/>
                    <a:pt x="2459736" y="192024"/>
                  </a:cubicBezTo>
                  <a:cubicBezTo>
                    <a:pt x="2474858" y="190134"/>
                    <a:pt x="2483389" y="172669"/>
                    <a:pt x="2496312" y="164592"/>
                  </a:cubicBezTo>
                  <a:cubicBezTo>
                    <a:pt x="2546721" y="133086"/>
                    <a:pt x="2521099" y="162996"/>
                    <a:pt x="2560320" y="118872"/>
                  </a:cubicBezTo>
                  <a:cubicBezTo>
                    <a:pt x="2576136" y="101079"/>
                    <a:pt x="2586053" y="76940"/>
                    <a:pt x="2606040" y="64008"/>
                  </a:cubicBezTo>
                  <a:cubicBezTo>
                    <a:pt x="2676608" y="18347"/>
                    <a:pt x="2703014" y="21438"/>
                    <a:pt x="2770632" y="9144"/>
                  </a:cubicBezTo>
                  <a:cubicBezTo>
                    <a:pt x="2785923" y="6364"/>
                    <a:pt x="2801112" y="3048"/>
                    <a:pt x="2816352" y="0"/>
                  </a:cubicBezTo>
                  <a:cubicBezTo>
                    <a:pt x="2926080" y="6096"/>
                    <a:pt x="3035963" y="9859"/>
                    <a:pt x="3145536" y="18288"/>
                  </a:cubicBezTo>
                  <a:cubicBezTo>
                    <a:pt x="3155146" y="19027"/>
                    <a:pt x="3166798" y="20027"/>
                    <a:pt x="3172968" y="27432"/>
                  </a:cubicBezTo>
                  <a:cubicBezTo>
                    <a:pt x="3183476" y="40042"/>
                    <a:pt x="3183285" y="58804"/>
                    <a:pt x="3191256" y="73152"/>
                  </a:cubicBezTo>
                  <a:cubicBezTo>
                    <a:pt x="3198657" y="86474"/>
                    <a:pt x="3209544" y="97536"/>
                    <a:pt x="3218688" y="109728"/>
                  </a:cubicBezTo>
                  <a:cubicBezTo>
                    <a:pt x="3221736" y="118872"/>
                    <a:pt x="3221811" y="129634"/>
                    <a:pt x="3227832" y="137160"/>
                  </a:cubicBezTo>
                  <a:cubicBezTo>
                    <a:pt x="3245302" y="158998"/>
                    <a:pt x="3260609" y="153549"/>
                    <a:pt x="3282696" y="164592"/>
                  </a:cubicBezTo>
                  <a:cubicBezTo>
                    <a:pt x="3292526" y="169507"/>
                    <a:pt x="3300085" y="178417"/>
                    <a:pt x="3310128" y="182880"/>
                  </a:cubicBezTo>
                  <a:cubicBezTo>
                    <a:pt x="3327744" y="190709"/>
                    <a:pt x="3346875" y="194580"/>
                    <a:pt x="3364992" y="201168"/>
                  </a:cubicBezTo>
                  <a:cubicBezTo>
                    <a:pt x="3380418" y="206777"/>
                    <a:pt x="3395140" y="214265"/>
                    <a:pt x="3410712" y="219456"/>
                  </a:cubicBezTo>
                  <a:cubicBezTo>
                    <a:pt x="3443323" y="230326"/>
                    <a:pt x="3477818" y="238519"/>
                    <a:pt x="3511296" y="246888"/>
                  </a:cubicBezTo>
                  <a:cubicBezTo>
                    <a:pt x="3594557" y="239950"/>
                    <a:pt x="3606098" y="249779"/>
                    <a:pt x="3666744" y="219456"/>
                  </a:cubicBezTo>
                  <a:cubicBezTo>
                    <a:pt x="3695049" y="205304"/>
                    <a:pt x="3701759" y="190304"/>
                    <a:pt x="3730752" y="173736"/>
                  </a:cubicBezTo>
                  <a:cubicBezTo>
                    <a:pt x="3739121" y="168954"/>
                    <a:pt x="3749159" y="167976"/>
                    <a:pt x="3758184" y="164592"/>
                  </a:cubicBezTo>
                  <a:cubicBezTo>
                    <a:pt x="3773553" y="158829"/>
                    <a:pt x="3787547" y="147667"/>
                    <a:pt x="3803904" y="146304"/>
                  </a:cubicBezTo>
                  <a:cubicBezTo>
                    <a:pt x="3861616" y="141495"/>
                    <a:pt x="3919728" y="146304"/>
                    <a:pt x="3977640" y="146304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Freihandform 16"/>
            <p:cNvSpPr/>
            <p:nvPr/>
          </p:nvSpPr>
          <p:spPr>
            <a:xfrm>
              <a:off x="8055864" y="996696"/>
              <a:ext cx="578396" cy="3227832"/>
            </a:xfrm>
            <a:custGeom>
              <a:avLst/>
              <a:gdLst>
                <a:gd name="connsiteX0" fmla="*/ 146304 w 578396"/>
                <a:gd name="connsiteY0" fmla="*/ 0 h 3227832"/>
                <a:gd name="connsiteX1" fmla="*/ 164592 w 578396"/>
                <a:gd name="connsiteY1" fmla="*/ 36576 h 3227832"/>
                <a:gd name="connsiteX2" fmla="*/ 182880 w 578396"/>
                <a:gd name="connsiteY2" fmla="*/ 155448 h 3227832"/>
                <a:gd name="connsiteX3" fmla="*/ 201168 w 578396"/>
                <a:gd name="connsiteY3" fmla="*/ 402336 h 3227832"/>
                <a:gd name="connsiteX4" fmla="*/ 210312 w 578396"/>
                <a:gd name="connsiteY4" fmla="*/ 466344 h 3227832"/>
                <a:gd name="connsiteX5" fmla="*/ 201168 w 578396"/>
                <a:gd name="connsiteY5" fmla="*/ 758952 h 3227832"/>
                <a:gd name="connsiteX6" fmla="*/ 155448 w 578396"/>
                <a:gd name="connsiteY6" fmla="*/ 859536 h 3227832"/>
                <a:gd name="connsiteX7" fmla="*/ 118872 w 578396"/>
                <a:gd name="connsiteY7" fmla="*/ 932688 h 3227832"/>
                <a:gd name="connsiteX8" fmla="*/ 100584 w 578396"/>
                <a:gd name="connsiteY8" fmla="*/ 1005840 h 3227832"/>
                <a:gd name="connsiteX9" fmla="*/ 54864 w 578396"/>
                <a:gd name="connsiteY9" fmla="*/ 1088136 h 3227832"/>
                <a:gd name="connsiteX10" fmla="*/ 27432 w 578396"/>
                <a:gd name="connsiteY10" fmla="*/ 1152144 h 3227832"/>
                <a:gd name="connsiteX11" fmla="*/ 18288 w 578396"/>
                <a:gd name="connsiteY11" fmla="*/ 1216152 h 3227832"/>
                <a:gd name="connsiteX12" fmla="*/ 0 w 578396"/>
                <a:gd name="connsiteY12" fmla="*/ 1307592 h 3227832"/>
                <a:gd name="connsiteX13" fmla="*/ 18288 w 578396"/>
                <a:gd name="connsiteY13" fmla="*/ 1435608 h 3227832"/>
                <a:gd name="connsiteX14" fmla="*/ 73152 w 578396"/>
                <a:gd name="connsiteY14" fmla="*/ 1536192 h 3227832"/>
                <a:gd name="connsiteX15" fmla="*/ 283464 w 578396"/>
                <a:gd name="connsiteY15" fmla="*/ 1828800 h 3227832"/>
                <a:gd name="connsiteX16" fmla="*/ 329184 w 578396"/>
                <a:gd name="connsiteY16" fmla="*/ 1874520 h 3227832"/>
                <a:gd name="connsiteX17" fmla="*/ 429768 w 578396"/>
                <a:gd name="connsiteY17" fmla="*/ 1956816 h 3227832"/>
                <a:gd name="connsiteX18" fmla="*/ 502920 w 578396"/>
                <a:gd name="connsiteY18" fmla="*/ 2057400 h 3227832"/>
                <a:gd name="connsiteX19" fmla="*/ 548640 w 578396"/>
                <a:gd name="connsiteY19" fmla="*/ 2139696 h 3227832"/>
                <a:gd name="connsiteX20" fmla="*/ 539496 w 578396"/>
                <a:gd name="connsiteY20" fmla="*/ 2377440 h 3227832"/>
                <a:gd name="connsiteX21" fmla="*/ 521208 w 578396"/>
                <a:gd name="connsiteY21" fmla="*/ 2414016 h 3227832"/>
                <a:gd name="connsiteX22" fmla="*/ 493776 w 578396"/>
                <a:gd name="connsiteY22" fmla="*/ 2478024 h 3227832"/>
                <a:gd name="connsiteX23" fmla="*/ 457200 w 578396"/>
                <a:gd name="connsiteY23" fmla="*/ 2532888 h 3227832"/>
                <a:gd name="connsiteX24" fmla="*/ 402336 w 578396"/>
                <a:gd name="connsiteY24" fmla="*/ 2624328 h 3227832"/>
                <a:gd name="connsiteX25" fmla="*/ 347472 w 578396"/>
                <a:gd name="connsiteY25" fmla="*/ 2706624 h 3227832"/>
                <a:gd name="connsiteX26" fmla="*/ 310896 w 578396"/>
                <a:gd name="connsiteY26" fmla="*/ 2807208 h 3227832"/>
                <a:gd name="connsiteX27" fmla="*/ 301752 w 578396"/>
                <a:gd name="connsiteY27" fmla="*/ 2862072 h 3227832"/>
                <a:gd name="connsiteX28" fmla="*/ 292608 w 578396"/>
                <a:gd name="connsiteY28" fmla="*/ 2898648 h 3227832"/>
                <a:gd name="connsiteX29" fmla="*/ 310896 w 578396"/>
                <a:gd name="connsiteY29" fmla="*/ 2999232 h 3227832"/>
                <a:gd name="connsiteX30" fmla="*/ 347472 w 578396"/>
                <a:gd name="connsiteY30" fmla="*/ 3054096 h 3227832"/>
                <a:gd name="connsiteX31" fmla="*/ 374904 w 578396"/>
                <a:gd name="connsiteY31" fmla="*/ 3108960 h 3227832"/>
                <a:gd name="connsiteX32" fmla="*/ 393192 w 578396"/>
                <a:gd name="connsiteY32" fmla="*/ 3163824 h 3227832"/>
                <a:gd name="connsiteX33" fmla="*/ 411480 w 578396"/>
                <a:gd name="connsiteY33" fmla="*/ 3200400 h 3227832"/>
                <a:gd name="connsiteX34" fmla="*/ 420624 w 578396"/>
                <a:gd name="connsiteY34" fmla="*/ 3227832 h 3227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78396" h="3227832">
                  <a:moveTo>
                    <a:pt x="146304" y="0"/>
                  </a:moveTo>
                  <a:cubicBezTo>
                    <a:pt x="152400" y="12192"/>
                    <a:pt x="160281" y="23644"/>
                    <a:pt x="164592" y="36576"/>
                  </a:cubicBezTo>
                  <a:cubicBezTo>
                    <a:pt x="172734" y="61001"/>
                    <a:pt x="181013" y="138644"/>
                    <a:pt x="182880" y="155448"/>
                  </a:cubicBezTo>
                  <a:cubicBezTo>
                    <a:pt x="203182" y="338169"/>
                    <a:pt x="180069" y="149152"/>
                    <a:pt x="201168" y="402336"/>
                  </a:cubicBezTo>
                  <a:cubicBezTo>
                    <a:pt x="202958" y="423814"/>
                    <a:pt x="207264" y="445008"/>
                    <a:pt x="210312" y="466344"/>
                  </a:cubicBezTo>
                  <a:cubicBezTo>
                    <a:pt x="207264" y="563880"/>
                    <a:pt x="208848" y="661671"/>
                    <a:pt x="201168" y="758952"/>
                  </a:cubicBezTo>
                  <a:cubicBezTo>
                    <a:pt x="197926" y="800012"/>
                    <a:pt x="173744" y="825557"/>
                    <a:pt x="155448" y="859536"/>
                  </a:cubicBezTo>
                  <a:cubicBezTo>
                    <a:pt x="142523" y="883540"/>
                    <a:pt x="128444" y="907162"/>
                    <a:pt x="118872" y="932688"/>
                  </a:cubicBezTo>
                  <a:cubicBezTo>
                    <a:pt x="110047" y="956222"/>
                    <a:pt x="110154" y="982599"/>
                    <a:pt x="100584" y="1005840"/>
                  </a:cubicBezTo>
                  <a:cubicBezTo>
                    <a:pt x="88636" y="1034857"/>
                    <a:pt x="68898" y="1060068"/>
                    <a:pt x="54864" y="1088136"/>
                  </a:cubicBezTo>
                  <a:cubicBezTo>
                    <a:pt x="44483" y="1108898"/>
                    <a:pt x="36576" y="1130808"/>
                    <a:pt x="27432" y="1152144"/>
                  </a:cubicBezTo>
                  <a:cubicBezTo>
                    <a:pt x="24384" y="1173480"/>
                    <a:pt x="22034" y="1194927"/>
                    <a:pt x="18288" y="1216152"/>
                  </a:cubicBezTo>
                  <a:cubicBezTo>
                    <a:pt x="12886" y="1246763"/>
                    <a:pt x="0" y="1307592"/>
                    <a:pt x="0" y="1307592"/>
                  </a:cubicBezTo>
                  <a:cubicBezTo>
                    <a:pt x="6096" y="1350264"/>
                    <a:pt x="5151" y="1394554"/>
                    <a:pt x="18288" y="1435608"/>
                  </a:cubicBezTo>
                  <a:cubicBezTo>
                    <a:pt x="29928" y="1471982"/>
                    <a:pt x="52369" y="1504151"/>
                    <a:pt x="73152" y="1536192"/>
                  </a:cubicBezTo>
                  <a:cubicBezTo>
                    <a:pt x="113601" y="1598551"/>
                    <a:pt x="210047" y="1748041"/>
                    <a:pt x="283464" y="1828800"/>
                  </a:cubicBezTo>
                  <a:cubicBezTo>
                    <a:pt x="297962" y="1844748"/>
                    <a:pt x="312964" y="1860328"/>
                    <a:pt x="329184" y="1874520"/>
                  </a:cubicBezTo>
                  <a:cubicBezTo>
                    <a:pt x="361786" y="1903047"/>
                    <a:pt x="402706" y="1922989"/>
                    <a:pt x="429768" y="1956816"/>
                  </a:cubicBezTo>
                  <a:cubicBezTo>
                    <a:pt x="460648" y="1995416"/>
                    <a:pt x="477396" y="2013644"/>
                    <a:pt x="502920" y="2057400"/>
                  </a:cubicBezTo>
                  <a:cubicBezTo>
                    <a:pt x="578396" y="2186787"/>
                    <a:pt x="495829" y="2060480"/>
                    <a:pt x="548640" y="2139696"/>
                  </a:cubicBezTo>
                  <a:cubicBezTo>
                    <a:pt x="563783" y="2245696"/>
                    <a:pt x="566083" y="2224567"/>
                    <a:pt x="539496" y="2377440"/>
                  </a:cubicBezTo>
                  <a:cubicBezTo>
                    <a:pt x="537160" y="2390869"/>
                    <a:pt x="526578" y="2401487"/>
                    <a:pt x="521208" y="2414016"/>
                  </a:cubicBezTo>
                  <a:cubicBezTo>
                    <a:pt x="502289" y="2458161"/>
                    <a:pt x="524103" y="2427479"/>
                    <a:pt x="493776" y="2478024"/>
                  </a:cubicBezTo>
                  <a:cubicBezTo>
                    <a:pt x="482468" y="2496871"/>
                    <a:pt x="468508" y="2514041"/>
                    <a:pt x="457200" y="2532888"/>
                  </a:cubicBezTo>
                  <a:cubicBezTo>
                    <a:pt x="438912" y="2563368"/>
                    <a:pt x="422053" y="2594752"/>
                    <a:pt x="402336" y="2624328"/>
                  </a:cubicBezTo>
                  <a:cubicBezTo>
                    <a:pt x="384048" y="2651760"/>
                    <a:pt x="357898" y="2675347"/>
                    <a:pt x="347472" y="2706624"/>
                  </a:cubicBezTo>
                  <a:cubicBezTo>
                    <a:pt x="323993" y="2777060"/>
                    <a:pt x="336343" y="2743590"/>
                    <a:pt x="310896" y="2807208"/>
                  </a:cubicBezTo>
                  <a:cubicBezTo>
                    <a:pt x="307848" y="2825496"/>
                    <a:pt x="305388" y="2843892"/>
                    <a:pt x="301752" y="2862072"/>
                  </a:cubicBezTo>
                  <a:cubicBezTo>
                    <a:pt x="299287" y="2874395"/>
                    <a:pt x="291772" y="2886109"/>
                    <a:pt x="292608" y="2898648"/>
                  </a:cubicBezTo>
                  <a:cubicBezTo>
                    <a:pt x="294875" y="2932650"/>
                    <a:pt x="299554" y="2967097"/>
                    <a:pt x="310896" y="2999232"/>
                  </a:cubicBezTo>
                  <a:cubicBezTo>
                    <a:pt x="318211" y="3019958"/>
                    <a:pt x="336397" y="3035111"/>
                    <a:pt x="347472" y="3054096"/>
                  </a:cubicBezTo>
                  <a:cubicBezTo>
                    <a:pt x="357774" y="3071757"/>
                    <a:pt x="367040" y="3090086"/>
                    <a:pt x="374904" y="3108960"/>
                  </a:cubicBezTo>
                  <a:cubicBezTo>
                    <a:pt x="382318" y="3126754"/>
                    <a:pt x="386033" y="3145926"/>
                    <a:pt x="393192" y="3163824"/>
                  </a:cubicBezTo>
                  <a:cubicBezTo>
                    <a:pt x="398254" y="3176480"/>
                    <a:pt x="406110" y="3187871"/>
                    <a:pt x="411480" y="3200400"/>
                  </a:cubicBezTo>
                  <a:cubicBezTo>
                    <a:pt x="415277" y="3209259"/>
                    <a:pt x="420624" y="3227832"/>
                    <a:pt x="420624" y="3227832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Freihandform 17"/>
            <p:cNvSpPr/>
            <p:nvPr/>
          </p:nvSpPr>
          <p:spPr>
            <a:xfrm>
              <a:off x="4754880" y="1362320"/>
              <a:ext cx="4156448" cy="456255"/>
            </a:xfrm>
            <a:custGeom>
              <a:avLst/>
              <a:gdLst>
                <a:gd name="connsiteX0" fmla="*/ 0 w 4156448"/>
                <a:gd name="connsiteY0" fmla="*/ 320176 h 456255"/>
                <a:gd name="connsiteX1" fmla="*/ 36576 w 4156448"/>
                <a:gd name="connsiteY1" fmla="*/ 301888 h 456255"/>
                <a:gd name="connsiteX2" fmla="*/ 192024 w 4156448"/>
                <a:gd name="connsiteY2" fmla="*/ 237880 h 456255"/>
                <a:gd name="connsiteX3" fmla="*/ 320040 w 4156448"/>
                <a:gd name="connsiteY3" fmla="*/ 173872 h 456255"/>
                <a:gd name="connsiteX4" fmla="*/ 420624 w 4156448"/>
                <a:gd name="connsiteY4" fmla="*/ 128152 h 456255"/>
                <a:gd name="connsiteX5" fmla="*/ 841248 w 4156448"/>
                <a:gd name="connsiteY5" fmla="*/ 82432 h 456255"/>
                <a:gd name="connsiteX6" fmla="*/ 1097280 w 4156448"/>
                <a:gd name="connsiteY6" fmla="*/ 45856 h 456255"/>
                <a:gd name="connsiteX7" fmla="*/ 1490472 w 4156448"/>
                <a:gd name="connsiteY7" fmla="*/ 45856 h 456255"/>
                <a:gd name="connsiteX8" fmla="*/ 1719072 w 4156448"/>
                <a:gd name="connsiteY8" fmla="*/ 100720 h 456255"/>
                <a:gd name="connsiteX9" fmla="*/ 1801368 w 4156448"/>
                <a:gd name="connsiteY9" fmla="*/ 146440 h 456255"/>
                <a:gd name="connsiteX10" fmla="*/ 1892808 w 4156448"/>
                <a:gd name="connsiteY10" fmla="*/ 173872 h 456255"/>
                <a:gd name="connsiteX11" fmla="*/ 2057400 w 4156448"/>
                <a:gd name="connsiteY11" fmla="*/ 219592 h 456255"/>
                <a:gd name="connsiteX12" fmla="*/ 2084832 w 4156448"/>
                <a:gd name="connsiteY12" fmla="*/ 237880 h 456255"/>
                <a:gd name="connsiteX13" fmla="*/ 2121408 w 4156448"/>
                <a:gd name="connsiteY13" fmla="*/ 265312 h 456255"/>
                <a:gd name="connsiteX14" fmla="*/ 2157984 w 4156448"/>
                <a:gd name="connsiteY14" fmla="*/ 283600 h 456255"/>
                <a:gd name="connsiteX15" fmla="*/ 2194560 w 4156448"/>
                <a:gd name="connsiteY15" fmla="*/ 320176 h 456255"/>
                <a:gd name="connsiteX16" fmla="*/ 2231136 w 4156448"/>
                <a:gd name="connsiteY16" fmla="*/ 329320 h 456255"/>
                <a:gd name="connsiteX17" fmla="*/ 2258568 w 4156448"/>
                <a:gd name="connsiteY17" fmla="*/ 338464 h 456255"/>
                <a:gd name="connsiteX18" fmla="*/ 2304288 w 4156448"/>
                <a:gd name="connsiteY18" fmla="*/ 365896 h 456255"/>
                <a:gd name="connsiteX19" fmla="*/ 2386584 w 4156448"/>
                <a:gd name="connsiteY19" fmla="*/ 402472 h 456255"/>
                <a:gd name="connsiteX20" fmla="*/ 2532888 w 4156448"/>
                <a:gd name="connsiteY20" fmla="*/ 429904 h 456255"/>
                <a:gd name="connsiteX21" fmla="*/ 2578608 w 4156448"/>
                <a:gd name="connsiteY21" fmla="*/ 448192 h 456255"/>
                <a:gd name="connsiteX22" fmla="*/ 2752344 w 4156448"/>
                <a:gd name="connsiteY22" fmla="*/ 429904 h 456255"/>
                <a:gd name="connsiteX23" fmla="*/ 2862072 w 4156448"/>
                <a:gd name="connsiteY23" fmla="*/ 411616 h 456255"/>
                <a:gd name="connsiteX24" fmla="*/ 2916936 w 4156448"/>
                <a:gd name="connsiteY24" fmla="*/ 393328 h 456255"/>
                <a:gd name="connsiteX25" fmla="*/ 2953512 w 4156448"/>
                <a:gd name="connsiteY25" fmla="*/ 384184 h 456255"/>
                <a:gd name="connsiteX26" fmla="*/ 2999232 w 4156448"/>
                <a:gd name="connsiteY26" fmla="*/ 356752 h 456255"/>
                <a:gd name="connsiteX27" fmla="*/ 3026664 w 4156448"/>
                <a:gd name="connsiteY27" fmla="*/ 338464 h 456255"/>
                <a:gd name="connsiteX28" fmla="*/ 3127248 w 4156448"/>
                <a:gd name="connsiteY28" fmla="*/ 311032 h 456255"/>
                <a:gd name="connsiteX29" fmla="*/ 3191256 w 4156448"/>
                <a:gd name="connsiteY29" fmla="*/ 274456 h 456255"/>
                <a:gd name="connsiteX30" fmla="*/ 3264408 w 4156448"/>
                <a:gd name="connsiteY30" fmla="*/ 256168 h 456255"/>
                <a:gd name="connsiteX31" fmla="*/ 3337560 w 4156448"/>
                <a:gd name="connsiteY31" fmla="*/ 265312 h 456255"/>
                <a:gd name="connsiteX32" fmla="*/ 3456432 w 4156448"/>
                <a:gd name="connsiteY32" fmla="*/ 311032 h 456255"/>
                <a:gd name="connsiteX33" fmla="*/ 3511296 w 4156448"/>
                <a:gd name="connsiteY33" fmla="*/ 329320 h 456255"/>
                <a:gd name="connsiteX34" fmla="*/ 3557016 w 4156448"/>
                <a:gd name="connsiteY34" fmla="*/ 347608 h 456255"/>
                <a:gd name="connsiteX35" fmla="*/ 3694176 w 4156448"/>
                <a:gd name="connsiteY35" fmla="*/ 338464 h 456255"/>
                <a:gd name="connsiteX36" fmla="*/ 3730752 w 4156448"/>
                <a:gd name="connsiteY36" fmla="*/ 320176 h 456255"/>
                <a:gd name="connsiteX37" fmla="*/ 3785616 w 4156448"/>
                <a:gd name="connsiteY37" fmla="*/ 301888 h 456255"/>
                <a:gd name="connsiteX38" fmla="*/ 3822192 w 4156448"/>
                <a:gd name="connsiteY38" fmla="*/ 274456 h 456255"/>
                <a:gd name="connsiteX39" fmla="*/ 3858768 w 4156448"/>
                <a:gd name="connsiteY39" fmla="*/ 256168 h 456255"/>
                <a:gd name="connsiteX40" fmla="*/ 3886200 w 4156448"/>
                <a:gd name="connsiteY40" fmla="*/ 237880 h 456255"/>
                <a:gd name="connsiteX41" fmla="*/ 4005072 w 4156448"/>
                <a:gd name="connsiteY41" fmla="*/ 173872 h 456255"/>
                <a:gd name="connsiteX42" fmla="*/ 4023360 w 4156448"/>
                <a:gd name="connsiteY42" fmla="*/ 146440 h 456255"/>
                <a:gd name="connsiteX43" fmla="*/ 4078224 w 4156448"/>
                <a:gd name="connsiteY43" fmla="*/ 100720 h 456255"/>
                <a:gd name="connsiteX44" fmla="*/ 4123944 w 4156448"/>
                <a:gd name="connsiteY44" fmla="*/ 45856 h 456255"/>
                <a:gd name="connsiteX45" fmla="*/ 4151376 w 4156448"/>
                <a:gd name="connsiteY45" fmla="*/ 9280 h 456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4156448" h="456255">
                  <a:moveTo>
                    <a:pt x="0" y="320176"/>
                  </a:moveTo>
                  <a:cubicBezTo>
                    <a:pt x="12192" y="314080"/>
                    <a:pt x="24047" y="307258"/>
                    <a:pt x="36576" y="301888"/>
                  </a:cubicBezTo>
                  <a:cubicBezTo>
                    <a:pt x="88082" y="279814"/>
                    <a:pt x="141903" y="262940"/>
                    <a:pt x="192024" y="237880"/>
                  </a:cubicBezTo>
                  <a:cubicBezTo>
                    <a:pt x="234696" y="216544"/>
                    <a:pt x="277029" y="194517"/>
                    <a:pt x="320040" y="173872"/>
                  </a:cubicBezTo>
                  <a:cubicBezTo>
                    <a:pt x="353242" y="157935"/>
                    <a:pt x="383933" y="131342"/>
                    <a:pt x="420624" y="128152"/>
                  </a:cubicBezTo>
                  <a:cubicBezTo>
                    <a:pt x="626694" y="110233"/>
                    <a:pt x="636182" y="112442"/>
                    <a:pt x="841248" y="82432"/>
                  </a:cubicBezTo>
                  <a:cubicBezTo>
                    <a:pt x="1121497" y="41420"/>
                    <a:pt x="903440" y="65240"/>
                    <a:pt x="1097280" y="45856"/>
                  </a:cubicBezTo>
                  <a:cubicBezTo>
                    <a:pt x="1234849" y="0"/>
                    <a:pt x="1185463" y="13009"/>
                    <a:pt x="1490472" y="45856"/>
                  </a:cubicBezTo>
                  <a:cubicBezTo>
                    <a:pt x="1568385" y="54247"/>
                    <a:pt x="1719072" y="100720"/>
                    <a:pt x="1719072" y="100720"/>
                  </a:cubicBezTo>
                  <a:cubicBezTo>
                    <a:pt x="1746504" y="115960"/>
                    <a:pt x="1772446" y="134262"/>
                    <a:pt x="1801368" y="146440"/>
                  </a:cubicBezTo>
                  <a:cubicBezTo>
                    <a:pt x="1830696" y="158789"/>
                    <a:pt x="1862463" y="164289"/>
                    <a:pt x="1892808" y="173872"/>
                  </a:cubicBezTo>
                  <a:cubicBezTo>
                    <a:pt x="2022192" y="214730"/>
                    <a:pt x="1927023" y="190619"/>
                    <a:pt x="2057400" y="219592"/>
                  </a:cubicBezTo>
                  <a:cubicBezTo>
                    <a:pt x="2066544" y="225688"/>
                    <a:pt x="2075889" y="231492"/>
                    <a:pt x="2084832" y="237880"/>
                  </a:cubicBezTo>
                  <a:cubicBezTo>
                    <a:pt x="2097233" y="246738"/>
                    <a:pt x="2108485" y="257235"/>
                    <a:pt x="2121408" y="265312"/>
                  </a:cubicBezTo>
                  <a:cubicBezTo>
                    <a:pt x="2132967" y="272536"/>
                    <a:pt x="2147079" y="275421"/>
                    <a:pt x="2157984" y="283600"/>
                  </a:cubicBezTo>
                  <a:cubicBezTo>
                    <a:pt x="2171778" y="293945"/>
                    <a:pt x="2179939" y="311038"/>
                    <a:pt x="2194560" y="320176"/>
                  </a:cubicBezTo>
                  <a:cubicBezTo>
                    <a:pt x="2205217" y="326837"/>
                    <a:pt x="2219052" y="325868"/>
                    <a:pt x="2231136" y="329320"/>
                  </a:cubicBezTo>
                  <a:cubicBezTo>
                    <a:pt x="2240404" y="331968"/>
                    <a:pt x="2249947" y="334153"/>
                    <a:pt x="2258568" y="338464"/>
                  </a:cubicBezTo>
                  <a:cubicBezTo>
                    <a:pt x="2274464" y="346412"/>
                    <a:pt x="2288752" y="357265"/>
                    <a:pt x="2304288" y="365896"/>
                  </a:cubicBezTo>
                  <a:cubicBezTo>
                    <a:pt x="2326002" y="377959"/>
                    <a:pt x="2363782" y="395456"/>
                    <a:pt x="2386584" y="402472"/>
                  </a:cubicBezTo>
                  <a:cubicBezTo>
                    <a:pt x="2452947" y="422891"/>
                    <a:pt x="2464741" y="421386"/>
                    <a:pt x="2532888" y="429904"/>
                  </a:cubicBezTo>
                  <a:cubicBezTo>
                    <a:pt x="2548128" y="436000"/>
                    <a:pt x="2562214" y="447372"/>
                    <a:pt x="2578608" y="448192"/>
                  </a:cubicBezTo>
                  <a:cubicBezTo>
                    <a:pt x="2739863" y="456255"/>
                    <a:pt x="2668145" y="445213"/>
                    <a:pt x="2752344" y="429904"/>
                  </a:cubicBezTo>
                  <a:cubicBezTo>
                    <a:pt x="2791596" y="422767"/>
                    <a:pt x="2824165" y="421954"/>
                    <a:pt x="2862072" y="411616"/>
                  </a:cubicBezTo>
                  <a:cubicBezTo>
                    <a:pt x="2880670" y="406544"/>
                    <a:pt x="2898472" y="398867"/>
                    <a:pt x="2916936" y="393328"/>
                  </a:cubicBezTo>
                  <a:cubicBezTo>
                    <a:pt x="2928973" y="389717"/>
                    <a:pt x="2941320" y="387232"/>
                    <a:pt x="2953512" y="384184"/>
                  </a:cubicBezTo>
                  <a:cubicBezTo>
                    <a:pt x="2968752" y="375040"/>
                    <a:pt x="2984161" y="366172"/>
                    <a:pt x="2999232" y="356752"/>
                  </a:cubicBezTo>
                  <a:cubicBezTo>
                    <a:pt x="3008551" y="350927"/>
                    <a:pt x="3016621" y="342927"/>
                    <a:pt x="3026664" y="338464"/>
                  </a:cubicBezTo>
                  <a:cubicBezTo>
                    <a:pt x="3064632" y="321589"/>
                    <a:pt x="3088134" y="318855"/>
                    <a:pt x="3127248" y="311032"/>
                  </a:cubicBezTo>
                  <a:cubicBezTo>
                    <a:pt x="3154798" y="292666"/>
                    <a:pt x="3158772" y="288378"/>
                    <a:pt x="3191256" y="274456"/>
                  </a:cubicBezTo>
                  <a:cubicBezTo>
                    <a:pt x="3215859" y="263912"/>
                    <a:pt x="3237573" y="261535"/>
                    <a:pt x="3264408" y="256168"/>
                  </a:cubicBezTo>
                  <a:cubicBezTo>
                    <a:pt x="3288792" y="259216"/>
                    <a:pt x="3313532" y="260163"/>
                    <a:pt x="3337560" y="265312"/>
                  </a:cubicBezTo>
                  <a:cubicBezTo>
                    <a:pt x="3378223" y="274026"/>
                    <a:pt x="3418323" y="296375"/>
                    <a:pt x="3456432" y="311032"/>
                  </a:cubicBezTo>
                  <a:cubicBezTo>
                    <a:pt x="3474424" y="317952"/>
                    <a:pt x="3493179" y="322732"/>
                    <a:pt x="3511296" y="329320"/>
                  </a:cubicBezTo>
                  <a:cubicBezTo>
                    <a:pt x="3526722" y="334929"/>
                    <a:pt x="3541776" y="341512"/>
                    <a:pt x="3557016" y="347608"/>
                  </a:cubicBezTo>
                  <a:cubicBezTo>
                    <a:pt x="3602736" y="344560"/>
                    <a:pt x="3648915" y="345610"/>
                    <a:pt x="3694176" y="338464"/>
                  </a:cubicBezTo>
                  <a:cubicBezTo>
                    <a:pt x="3707640" y="336338"/>
                    <a:pt x="3718096" y="325238"/>
                    <a:pt x="3730752" y="320176"/>
                  </a:cubicBezTo>
                  <a:cubicBezTo>
                    <a:pt x="3748650" y="313017"/>
                    <a:pt x="3785616" y="301888"/>
                    <a:pt x="3785616" y="301888"/>
                  </a:cubicBezTo>
                  <a:cubicBezTo>
                    <a:pt x="3797808" y="292744"/>
                    <a:pt x="3809269" y="282533"/>
                    <a:pt x="3822192" y="274456"/>
                  </a:cubicBezTo>
                  <a:cubicBezTo>
                    <a:pt x="3833751" y="267232"/>
                    <a:pt x="3846933" y="262931"/>
                    <a:pt x="3858768" y="256168"/>
                  </a:cubicBezTo>
                  <a:cubicBezTo>
                    <a:pt x="3868310" y="250716"/>
                    <a:pt x="3876552" y="243142"/>
                    <a:pt x="3886200" y="237880"/>
                  </a:cubicBezTo>
                  <a:cubicBezTo>
                    <a:pt x="4049455" y="148832"/>
                    <a:pt x="3887598" y="244356"/>
                    <a:pt x="4005072" y="173872"/>
                  </a:cubicBezTo>
                  <a:cubicBezTo>
                    <a:pt x="4011168" y="164728"/>
                    <a:pt x="4016325" y="154883"/>
                    <a:pt x="4023360" y="146440"/>
                  </a:cubicBezTo>
                  <a:cubicBezTo>
                    <a:pt x="4045362" y="120038"/>
                    <a:pt x="4051251" y="118702"/>
                    <a:pt x="4078224" y="100720"/>
                  </a:cubicBezTo>
                  <a:cubicBezTo>
                    <a:pt x="4096206" y="73747"/>
                    <a:pt x="4097542" y="67858"/>
                    <a:pt x="4123944" y="45856"/>
                  </a:cubicBezTo>
                  <a:cubicBezTo>
                    <a:pt x="4156448" y="18769"/>
                    <a:pt x="4151376" y="41563"/>
                    <a:pt x="4151376" y="9280"/>
                  </a:cubicBezTo>
                </a:path>
              </a:pathLst>
            </a:cu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5436096" y="1340768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/>
            <p:cNvSpPr/>
            <p:nvPr/>
          </p:nvSpPr>
          <p:spPr>
            <a:xfrm>
              <a:off x="8460432" y="3356992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8172400" y="1556792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Ellipse 30"/>
            <p:cNvSpPr/>
            <p:nvPr/>
          </p:nvSpPr>
          <p:spPr>
            <a:xfrm>
              <a:off x="5436096" y="3212976"/>
              <a:ext cx="216024" cy="21602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34" name="Gerade Verbindung mit Pfeil 33"/>
          <p:cNvCxnSpPr/>
          <p:nvPr/>
        </p:nvCxnSpPr>
        <p:spPr>
          <a:xfrm>
            <a:off x="3347864" y="1988840"/>
            <a:ext cx="115212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H="1">
            <a:off x="3347864" y="2204864"/>
            <a:ext cx="1152128" cy="144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>
            <a:off x="1475656" y="4509120"/>
            <a:ext cx="576064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3419872" y="155679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dehnen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3203848" y="23488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schrumpfen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1475656" y="472514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mehr                        Unordnung                          weniger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s2nabuch</dc:creator>
  <cp:lastModifiedBy>regina.schoenberner83@gmail.com</cp:lastModifiedBy>
  <cp:revision>4</cp:revision>
  <dcterms:created xsi:type="dcterms:W3CDTF">2012-10-22T11:20:44Z</dcterms:created>
  <dcterms:modified xsi:type="dcterms:W3CDTF">2020-07-06T06:57:46Z</dcterms:modified>
</cp:coreProperties>
</file>