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359B5-06F5-492A-8021-049557F815BC}" type="datetimeFigureOut">
              <a:rPr lang="de-DE" smtClean="0"/>
              <a:pPr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73FEF-EA7B-4CE6-842B-B51535F5151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mit Pfeil 5"/>
          <p:cNvCxnSpPr/>
          <p:nvPr/>
        </p:nvCxnSpPr>
        <p:spPr>
          <a:xfrm flipV="1">
            <a:off x="1331640" y="1196752"/>
            <a:ext cx="0" cy="36724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1331640" y="4869160"/>
            <a:ext cx="5688632" cy="83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2411760" y="1268760"/>
            <a:ext cx="0" cy="36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6084168" y="1268760"/>
            <a:ext cx="0" cy="36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4427984" y="1268760"/>
            <a:ext cx="0" cy="36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ihandform 18"/>
          <p:cNvSpPr/>
          <p:nvPr/>
        </p:nvSpPr>
        <p:spPr>
          <a:xfrm>
            <a:off x="1322962" y="1775298"/>
            <a:ext cx="5350212" cy="3088532"/>
          </a:xfrm>
          <a:custGeom>
            <a:avLst/>
            <a:gdLst>
              <a:gd name="connsiteX0" fmla="*/ 0 w 5350212"/>
              <a:gd name="connsiteY0" fmla="*/ 72957 h 3088532"/>
              <a:gd name="connsiteX1" fmla="*/ 992221 w 5350212"/>
              <a:gd name="connsiteY1" fmla="*/ 63230 h 3088532"/>
              <a:gd name="connsiteX2" fmla="*/ 1585608 w 5350212"/>
              <a:gd name="connsiteY2" fmla="*/ 452336 h 3088532"/>
              <a:gd name="connsiteX3" fmla="*/ 2334638 w 5350212"/>
              <a:gd name="connsiteY3" fmla="*/ 2115766 h 3088532"/>
              <a:gd name="connsiteX4" fmla="*/ 3764604 w 5350212"/>
              <a:gd name="connsiteY4" fmla="*/ 2407596 h 3088532"/>
              <a:gd name="connsiteX5" fmla="*/ 4766553 w 5350212"/>
              <a:gd name="connsiteY5" fmla="*/ 2475689 h 3088532"/>
              <a:gd name="connsiteX6" fmla="*/ 5350212 w 5350212"/>
              <a:gd name="connsiteY6" fmla="*/ 3088532 h 3088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50212" h="3088532">
                <a:moveTo>
                  <a:pt x="0" y="72957"/>
                </a:moveTo>
                <a:cubicBezTo>
                  <a:pt x="363976" y="36478"/>
                  <a:pt x="727953" y="0"/>
                  <a:pt x="992221" y="63230"/>
                </a:cubicBezTo>
                <a:cubicBezTo>
                  <a:pt x="1256489" y="126460"/>
                  <a:pt x="1361872" y="110247"/>
                  <a:pt x="1585608" y="452336"/>
                </a:cubicBezTo>
                <a:cubicBezTo>
                  <a:pt x="1809344" y="794425"/>
                  <a:pt x="1971472" y="1789889"/>
                  <a:pt x="2334638" y="2115766"/>
                </a:cubicBezTo>
                <a:cubicBezTo>
                  <a:pt x="2697804" y="2441643"/>
                  <a:pt x="3359285" y="2347609"/>
                  <a:pt x="3764604" y="2407596"/>
                </a:cubicBezTo>
                <a:cubicBezTo>
                  <a:pt x="4169923" y="2467583"/>
                  <a:pt x="4502285" y="2362200"/>
                  <a:pt x="4766553" y="2475689"/>
                </a:cubicBezTo>
                <a:cubicBezTo>
                  <a:pt x="5030821" y="2589178"/>
                  <a:pt x="5190516" y="2838855"/>
                  <a:pt x="5350212" y="3088532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1" name="Gerade Verbindung 30"/>
          <p:cNvCxnSpPr/>
          <p:nvPr/>
        </p:nvCxnSpPr>
        <p:spPr>
          <a:xfrm>
            <a:off x="3851920" y="4005064"/>
            <a:ext cx="0" cy="864096"/>
          </a:xfrm>
          <a:prstGeom prst="line">
            <a:avLst/>
          </a:prstGeom>
          <a:ln w="158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1547664" y="134076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starr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395536" y="1124744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E in N/mm²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6228184" y="1268760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viskos-</a:t>
            </a:r>
          </a:p>
          <a:p>
            <a:r>
              <a:rPr lang="de-DE" dirty="0">
                <a:latin typeface="Arial" pitchFamily="34" charset="0"/>
                <a:cs typeface="Arial" pitchFamily="34" charset="0"/>
              </a:rPr>
              <a:t>flüssig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4644008" y="13407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elastisch</a:t>
            </a:r>
          </a:p>
        </p:txBody>
      </p:sp>
      <p:sp>
        <p:nvSpPr>
          <p:cNvPr id="37" name="Textfeld 36"/>
          <p:cNvSpPr txBox="1"/>
          <p:nvPr/>
        </p:nvSpPr>
        <p:spPr>
          <a:xfrm>
            <a:off x="2843808" y="13407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lederartig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3491880" y="4869160"/>
            <a:ext cx="64807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de-DE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de-DE" sz="1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</a:t>
            </a:r>
            <a:endParaRPr lang="de-DE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6156176" y="486916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T in °C</a:t>
            </a:r>
          </a:p>
        </p:txBody>
      </p:sp>
      <p:cxnSp>
        <p:nvCxnSpPr>
          <p:cNvPr id="23" name="Gerade Verbindung 22"/>
          <p:cNvCxnSpPr/>
          <p:nvPr/>
        </p:nvCxnSpPr>
        <p:spPr>
          <a:xfrm flipH="1">
            <a:off x="1331640" y="4005064"/>
            <a:ext cx="2520280" cy="0"/>
          </a:xfrm>
          <a:prstGeom prst="line">
            <a:avLst/>
          </a:prstGeom>
          <a:ln w="15875">
            <a:solidFill>
              <a:srgbClr val="00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 flipV="1">
            <a:off x="3779912" y="3933056"/>
            <a:ext cx="144016" cy="144016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Company>Universität Bayreuth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s2nabuch</dc:creator>
  <cp:lastModifiedBy>regina.schoenberner83@gmail.com</cp:lastModifiedBy>
  <cp:revision>4</cp:revision>
  <dcterms:created xsi:type="dcterms:W3CDTF">2012-10-22T11:47:35Z</dcterms:created>
  <dcterms:modified xsi:type="dcterms:W3CDTF">2020-07-06T06:10:22Z</dcterms:modified>
</cp:coreProperties>
</file>