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360" y="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24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34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55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022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81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77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43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152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3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06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295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DB1BF-B678-48A9-926D-83D3E3196DFB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6842-BE94-4678-8220-A4C05A1833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08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Eingekerbter Richtungspfeil 70"/>
          <p:cNvSpPr/>
          <p:nvPr/>
        </p:nvSpPr>
        <p:spPr>
          <a:xfrm>
            <a:off x="4543269" y="895800"/>
            <a:ext cx="3996822" cy="1861987"/>
          </a:xfrm>
          <a:custGeom>
            <a:avLst/>
            <a:gdLst>
              <a:gd name="connsiteX0" fmla="*/ 0 w 3996822"/>
              <a:gd name="connsiteY0" fmla="*/ 0 h 1757809"/>
              <a:gd name="connsiteX1" fmla="*/ 3117918 w 3996822"/>
              <a:gd name="connsiteY1" fmla="*/ 0 h 1757809"/>
              <a:gd name="connsiteX2" fmla="*/ 3996822 w 3996822"/>
              <a:gd name="connsiteY2" fmla="*/ 878905 h 1757809"/>
              <a:gd name="connsiteX3" fmla="*/ 3117918 w 3996822"/>
              <a:gd name="connsiteY3" fmla="*/ 1757809 h 1757809"/>
              <a:gd name="connsiteX4" fmla="*/ 0 w 3996822"/>
              <a:gd name="connsiteY4" fmla="*/ 1757809 h 1757809"/>
              <a:gd name="connsiteX5" fmla="*/ 878905 w 3996822"/>
              <a:gd name="connsiteY5" fmla="*/ 878905 h 1757809"/>
              <a:gd name="connsiteX6" fmla="*/ 0 w 3996822"/>
              <a:gd name="connsiteY6" fmla="*/ 0 h 1757809"/>
              <a:gd name="connsiteX0" fmla="*/ 0 w 3996822"/>
              <a:gd name="connsiteY0" fmla="*/ 0 h 1757809"/>
              <a:gd name="connsiteX1" fmla="*/ 3117918 w 3996822"/>
              <a:gd name="connsiteY1" fmla="*/ 0 h 1757809"/>
              <a:gd name="connsiteX2" fmla="*/ 3996822 w 3996822"/>
              <a:gd name="connsiteY2" fmla="*/ 878905 h 1757809"/>
              <a:gd name="connsiteX3" fmla="*/ 3117918 w 3996822"/>
              <a:gd name="connsiteY3" fmla="*/ 1757809 h 1757809"/>
              <a:gd name="connsiteX4" fmla="*/ 0 w 3996822"/>
              <a:gd name="connsiteY4" fmla="*/ 1757809 h 1757809"/>
              <a:gd name="connsiteX5" fmla="*/ 625985 w 3996822"/>
              <a:gd name="connsiteY5" fmla="*/ 898361 h 1757809"/>
              <a:gd name="connsiteX6" fmla="*/ 0 w 3996822"/>
              <a:gd name="connsiteY6" fmla="*/ 0 h 1757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6822" h="1757809">
                <a:moveTo>
                  <a:pt x="0" y="0"/>
                </a:moveTo>
                <a:lnTo>
                  <a:pt x="3117918" y="0"/>
                </a:lnTo>
                <a:lnTo>
                  <a:pt x="3996822" y="878905"/>
                </a:lnTo>
                <a:lnTo>
                  <a:pt x="3117918" y="1757809"/>
                </a:lnTo>
                <a:lnTo>
                  <a:pt x="0" y="1757809"/>
                </a:lnTo>
                <a:lnTo>
                  <a:pt x="625985" y="8983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niedrig siedende   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Kohlenwasser-</a:t>
            </a:r>
          </a:p>
          <a:p>
            <a:pPr algn="ctr"/>
            <a:r>
              <a:rPr lang="de-DE" sz="2800" dirty="0" err="1">
                <a:solidFill>
                  <a:schemeClr val="tx1"/>
                </a:solidFill>
              </a:rPr>
              <a:t>stoffe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3278503" y="4131508"/>
            <a:ext cx="2543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Fließbettreaktor</a:t>
            </a:r>
          </a:p>
        </p:txBody>
      </p:sp>
      <p:grpSp>
        <p:nvGrpSpPr>
          <p:cNvPr id="82" name="Gruppieren 81"/>
          <p:cNvGrpSpPr/>
          <p:nvPr/>
        </p:nvGrpSpPr>
        <p:grpSpPr>
          <a:xfrm>
            <a:off x="576742" y="4883888"/>
            <a:ext cx="8567258" cy="1304506"/>
            <a:chOff x="1958718" y="5297504"/>
            <a:chExt cx="5647173" cy="1304506"/>
          </a:xfrm>
        </p:grpSpPr>
        <p:sp>
          <p:nvSpPr>
            <p:cNvPr id="75" name="Textfeld 74"/>
            <p:cNvSpPr txBox="1"/>
            <p:nvPr/>
          </p:nvSpPr>
          <p:spPr>
            <a:xfrm>
              <a:off x="1958718" y="5615952"/>
              <a:ext cx="239200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/>
                <a:t>Beispiel: C</a:t>
              </a:r>
              <a:r>
                <a:rPr lang="de-DE" sz="2800" baseline="-25000" dirty="0"/>
                <a:t>16</a:t>
              </a:r>
              <a:r>
                <a:rPr lang="de-DE" sz="2800" dirty="0"/>
                <a:t>H</a:t>
              </a:r>
              <a:r>
                <a:rPr lang="de-DE" sz="2800" baseline="-25000" dirty="0"/>
                <a:t>34</a:t>
              </a:r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5544108" y="5615952"/>
              <a:ext cx="20617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/>
                <a:t>C</a:t>
              </a:r>
              <a:r>
                <a:rPr lang="de-DE" sz="2800" baseline="-25000" dirty="0"/>
                <a:t>8</a:t>
              </a:r>
              <a:r>
                <a:rPr lang="de-DE" sz="2800" dirty="0"/>
                <a:t>H</a:t>
              </a:r>
              <a:r>
                <a:rPr lang="de-DE" sz="2800" baseline="-25000" dirty="0"/>
                <a:t>18 </a:t>
              </a:r>
              <a:r>
                <a:rPr lang="de-DE" sz="2800" dirty="0"/>
                <a:t>+ C</a:t>
              </a:r>
              <a:r>
                <a:rPr lang="de-DE" sz="2800" baseline="-25000" dirty="0"/>
                <a:t>8</a:t>
              </a:r>
              <a:r>
                <a:rPr lang="de-DE" sz="2800" dirty="0"/>
                <a:t>H</a:t>
              </a:r>
              <a:r>
                <a:rPr lang="de-DE" sz="2800" baseline="-25000" dirty="0"/>
                <a:t>16</a:t>
              </a:r>
              <a:endParaRPr lang="de-DE" sz="2800" dirty="0"/>
            </a:p>
          </p:txBody>
        </p:sp>
        <p:cxnSp>
          <p:nvCxnSpPr>
            <p:cNvPr id="79" name="Gerade Verbindung mit Pfeil 78"/>
            <p:cNvCxnSpPr>
              <a:endCxn id="76" idx="1"/>
            </p:cNvCxnSpPr>
            <p:nvPr/>
          </p:nvCxnSpPr>
          <p:spPr>
            <a:xfrm>
              <a:off x="3713793" y="5877562"/>
              <a:ext cx="183031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/>
          </p:nvSpPr>
          <p:spPr>
            <a:xfrm>
              <a:off x="3986203" y="5297504"/>
              <a:ext cx="18646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/>
                <a:t>Al</a:t>
              </a:r>
              <a:r>
                <a:rPr lang="de-DE" sz="2800" baseline="-25000" dirty="0"/>
                <a:t>2</a:t>
              </a:r>
              <a:r>
                <a:rPr lang="de-DE" sz="2800" dirty="0"/>
                <a:t>O</a:t>
              </a:r>
              <a:r>
                <a:rPr lang="de-DE" sz="2800" baseline="-25000" dirty="0"/>
                <a:t>3</a:t>
              </a:r>
              <a:r>
                <a:rPr lang="de-DE" sz="2800" dirty="0"/>
                <a:t> / SiO</a:t>
              </a:r>
              <a:r>
                <a:rPr lang="de-DE" sz="2800" baseline="-25000" dirty="0"/>
                <a:t>2</a:t>
              </a:r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3659115" y="6078790"/>
              <a:ext cx="18662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/>
                <a:t>350-420°C/1 bar</a:t>
              </a:r>
              <a:endParaRPr lang="de-DE" sz="2800" baseline="-25000" dirty="0"/>
            </a:p>
          </p:txBody>
        </p:sp>
      </p:grpSp>
      <p:sp>
        <p:nvSpPr>
          <p:cNvPr id="70" name="Eingekerbter Richtungspfeil 69"/>
          <p:cNvSpPr/>
          <p:nvPr/>
        </p:nvSpPr>
        <p:spPr>
          <a:xfrm>
            <a:off x="294113" y="864997"/>
            <a:ext cx="4388223" cy="1892790"/>
          </a:xfrm>
          <a:prstGeom prst="chevron">
            <a:avLst/>
          </a:prstGeom>
          <a:solidFill>
            <a:schemeClr val="bg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hoch siedende Kohlenwasser-stoffe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1D415CAE-E3BE-4DCE-9C36-92A8FA28477D}"/>
              </a:ext>
            </a:extLst>
          </p:cNvPr>
          <p:cNvGrpSpPr/>
          <p:nvPr/>
        </p:nvGrpSpPr>
        <p:grpSpPr>
          <a:xfrm>
            <a:off x="3725182" y="-135396"/>
            <a:ext cx="1461541" cy="3780420"/>
            <a:chOff x="3843884" y="471020"/>
            <a:chExt cx="1461541" cy="3780420"/>
          </a:xfrm>
        </p:grpSpPr>
        <p:sp>
          <p:nvSpPr>
            <p:cNvPr id="7" name="Flussdiagramm: Verbinder zu einer anderen Seite 6">
              <a:extLst>
                <a:ext uri="{FF2B5EF4-FFF2-40B4-BE49-F238E27FC236}">
                  <a16:creationId xmlns:a16="http://schemas.microsoft.com/office/drawing/2014/main" id="{8613B754-3588-43BB-BA11-C6E549FA68E7}"/>
                </a:ext>
              </a:extLst>
            </p:cNvPr>
            <p:cNvSpPr/>
            <p:nvPr/>
          </p:nvSpPr>
          <p:spPr>
            <a:xfrm>
              <a:off x="3843884" y="564964"/>
              <a:ext cx="1448195" cy="3588754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8000 h 10000"/>
                <a:gd name="connsiteX3" fmla="*/ 5000 w 10000"/>
                <a:gd name="connsiteY3" fmla="*/ 10000 h 10000"/>
                <a:gd name="connsiteX4" fmla="*/ 0 w 10000"/>
                <a:gd name="connsiteY4" fmla="*/ 8000 h 10000"/>
                <a:gd name="connsiteX5" fmla="*/ 0 w 10000"/>
                <a:gd name="connsiteY5" fmla="*/ 0 h 10000"/>
                <a:gd name="connsiteX0" fmla="*/ 0 w 10000"/>
                <a:gd name="connsiteY0" fmla="*/ 4 h 10004"/>
                <a:gd name="connsiteX1" fmla="*/ 5028 w 10000"/>
                <a:gd name="connsiteY1" fmla="*/ 0 h 10004"/>
                <a:gd name="connsiteX2" fmla="*/ 10000 w 10000"/>
                <a:gd name="connsiteY2" fmla="*/ 4 h 10004"/>
                <a:gd name="connsiteX3" fmla="*/ 10000 w 10000"/>
                <a:gd name="connsiteY3" fmla="*/ 8004 h 10004"/>
                <a:gd name="connsiteX4" fmla="*/ 5000 w 10000"/>
                <a:gd name="connsiteY4" fmla="*/ 10004 h 10004"/>
                <a:gd name="connsiteX5" fmla="*/ 0 w 10000"/>
                <a:gd name="connsiteY5" fmla="*/ 8004 h 10004"/>
                <a:gd name="connsiteX6" fmla="*/ 0 w 10000"/>
                <a:gd name="connsiteY6" fmla="*/ 4 h 10004"/>
                <a:gd name="connsiteX0" fmla="*/ 0 w 10000"/>
                <a:gd name="connsiteY0" fmla="*/ 2591 h 12591"/>
                <a:gd name="connsiteX1" fmla="*/ 5072 w 10000"/>
                <a:gd name="connsiteY1" fmla="*/ 0 h 12591"/>
                <a:gd name="connsiteX2" fmla="*/ 10000 w 10000"/>
                <a:gd name="connsiteY2" fmla="*/ 2591 h 12591"/>
                <a:gd name="connsiteX3" fmla="*/ 10000 w 10000"/>
                <a:gd name="connsiteY3" fmla="*/ 10591 h 12591"/>
                <a:gd name="connsiteX4" fmla="*/ 5000 w 10000"/>
                <a:gd name="connsiteY4" fmla="*/ 12591 h 12591"/>
                <a:gd name="connsiteX5" fmla="*/ 0 w 10000"/>
                <a:gd name="connsiteY5" fmla="*/ 10591 h 12591"/>
                <a:gd name="connsiteX6" fmla="*/ 0 w 10000"/>
                <a:gd name="connsiteY6" fmla="*/ 2591 h 12591"/>
                <a:gd name="connsiteX0" fmla="*/ 0 w 10000"/>
                <a:gd name="connsiteY0" fmla="*/ 2524 h 12524"/>
                <a:gd name="connsiteX1" fmla="*/ 6914 w 10000"/>
                <a:gd name="connsiteY1" fmla="*/ 0 h 12524"/>
                <a:gd name="connsiteX2" fmla="*/ 10000 w 10000"/>
                <a:gd name="connsiteY2" fmla="*/ 2524 h 12524"/>
                <a:gd name="connsiteX3" fmla="*/ 10000 w 10000"/>
                <a:gd name="connsiteY3" fmla="*/ 10524 h 12524"/>
                <a:gd name="connsiteX4" fmla="*/ 5000 w 10000"/>
                <a:gd name="connsiteY4" fmla="*/ 12524 h 12524"/>
                <a:gd name="connsiteX5" fmla="*/ 0 w 10000"/>
                <a:gd name="connsiteY5" fmla="*/ 10524 h 12524"/>
                <a:gd name="connsiteX6" fmla="*/ 0 w 10000"/>
                <a:gd name="connsiteY6" fmla="*/ 2524 h 12524"/>
                <a:gd name="connsiteX0" fmla="*/ 0 w 10000"/>
                <a:gd name="connsiteY0" fmla="*/ 2524 h 12524"/>
                <a:gd name="connsiteX1" fmla="*/ 3318 w 10000"/>
                <a:gd name="connsiteY1" fmla="*/ 1194 h 12524"/>
                <a:gd name="connsiteX2" fmla="*/ 6914 w 10000"/>
                <a:gd name="connsiteY2" fmla="*/ 0 h 12524"/>
                <a:gd name="connsiteX3" fmla="*/ 10000 w 10000"/>
                <a:gd name="connsiteY3" fmla="*/ 2524 h 12524"/>
                <a:gd name="connsiteX4" fmla="*/ 10000 w 10000"/>
                <a:gd name="connsiteY4" fmla="*/ 10524 h 12524"/>
                <a:gd name="connsiteX5" fmla="*/ 5000 w 10000"/>
                <a:gd name="connsiteY5" fmla="*/ 12524 h 12524"/>
                <a:gd name="connsiteX6" fmla="*/ 0 w 10000"/>
                <a:gd name="connsiteY6" fmla="*/ 10524 h 12524"/>
                <a:gd name="connsiteX7" fmla="*/ 0 w 10000"/>
                <a:gd name="connsiteY7" fmla="*/ 2524 h 12524"/>
                <a:gd name="connsiteX0" fmla="*/ 0 w 10000"/>
                <a:gd name="connsiteY0" fmla="*/ 2524 h 12524"/>
                <a:gd name="connsiteX1" fmla="*/ 3186 w 10000"/>
                <a:gd name="connsiteY1" fmla="*/ 23 h 12524"/>
                <a:gd name="connsiteX2" fmla="*/ 6914 w 10000"/>
                <a:gd name="connsiteY2" fmla="*/ 0 h 12524"/>
                <a:gd name="connsiteX3" fmla="*/ 10000 w 10000"/>
                <a:gd name="connsiteY3" fmla="*/ 2524 h 12524"/>
                <a:gd name="connsiteX4" fmla="*/ 10000 w 10000"/>
                <a:gd name="connsiteY4" fmla="*/ 10524 h 12524"/>
                <a:gd name="connsiteX5" fmla="*/ 5000 w 10000"/>
                <a:gd name="connsiteY5" fmla="*/ 12524 h 12524"/>
                <a:gd name="connsiteX6" fmla="*/ 0 w 10000"/>
                <a:gd name="connsiteY6" fmla="*/ 10524 h 12524"/>
                <a:gd name="connsiteX7" fmla="*/ 0 w 10000"/>
                <a:gd name="connsiteY7" fmla="*/ 2524 h 12524"/>
                <a:gd name="connsiteX0" fmla="*/ 0 w 10000"/>
                <a:gd name="connsiteY0" fmla="*/ 2534 h 12534"/>
                <a:gd name="connsiteX1" fmla="*/ 3186 w 10000"/>
                <a:gd name="connsiteY1" fmla="*/ 0 h 12534"/>
                <a:gd name="connsiteX2" fmla="*/ 6914 w 10000"/>
                <a:gd name="connsiteY2" fmla="*/ 10 h 12534"/>
                <a:gd name="connsiteX3" fmla="*/ 10000 w 10000"/>
                <a:gd name="connsiteY3" fmla="*/ 2534 h 12534"/>
                <a:gd name="connsiteX4" fmla="*/ 10000 w 10000"/>
                <a:gd name="connsiteY4" fmla="*/ 10534 h 12534"/>
                <a:gd name="connsiteX5" fmla="*/ 5000 w 10000"/>
                <a:gd name="connsiteY5" fmla="*/ 12534 h 12534"/>
                <a:gd name="connsiteX6" fmla="*/ 0 w 10000"/>
                <a:gd name="connsiteY6" fmla="*/ 10534 h 12534"/>
                <a:gd name="connsiteX7" fmla="*/ 0 w 10000"/>
                <a:gd name="connsiteY7" fmla="*/ 2534 h 12534"/>
                <a:gd name="connsiteX0" fmla="*/ 0 w 10000"/>
                <a:gd name="connsiteY0" fmla="*/ 2524 h 12524"/>
                <a:gd name="connsiteX1" fmla="*/ 3186 w 10000"/>
                <a:gd name="connsiteY1" fmla="*/ 1 h 12524"/>
                <a:gd name="connsiteX2" fmla="*/ 6914 w 10000"/>
                <a:gd name="connsiteY2" fmla="*/ 0 h 12524"/>
                <a:gd name="connsiteX3" fmla="*/ 10000 w 10000"/>
                <a:gd name="connsiteY3" fmla="*/ 2524 h 12524"/>
                <a:gd name="connsiteX4" fmla="*/ 10000 w 10000"/>
                <a:gd name="connsiteY4" fmla="*/ 10524 h 12524"/>
                <a:gd name="connsiteX5" fmla="*/ 5000 w 10000"/>
                <a:gd name="connsiteY5" fmla="*/ 12524 h 12524"/>
                <a:gd name="connsiteX6" fmla="*/ 0 w 10000"/>
                <a:gd name="connsiteY6" fmla="*/ 10524 h 12524"/>
                <a:gd name="connsiteX7" fmla="*/ 0 w 10000"/>
                <a:gd name="connsiteY7" fmla="*/ 2524 h 12524"/>
                <a:gd name="connsiteX0" fmla="*/ 0 w 10000"/>
                <a:gd name="connsiteY0" fmla="*/ 2524 h 12613"/>
                <a:gd name="connsiteX1" fmla="*/ 3186 w 10000"/>
                <a:gd name="connsiteY1" fmla="*/ 1 h 12613"/>
                <a:gd name="connsiteX2" fmla="*/ 6914 w 10000"/>
                <a:gd name="connsiteY2" fmla="*/ 0 h 12613"/>
                <a:gd name="connsiteX3" fmla="*/ 10000 w 10000"/>
                <a:gd name="connsiteY3" fmla="*/ 2524 h 12613"/>
                <a:gd name="connsiteX4" fmla="*/ 10000 w 10000"/>
                <a:gd name="connsiteY4" fmla="*/ 10524 h 12613"/>
                <a:gd name="connsiteX5" fmla="*/ 6206 w 10000"/>
                <a:gd name="connsiteY5" fmla="*/ 12613 h 12613"/>
                <a:gd name="connsiteX6" fmla="*/ 0 w 10000"/>
                <a:gd name="connsiteY6" fmla="*/ 10524 h 12613"/>
                <a:gd name="connsiteX7" fmla="*/ 0 w 10000"/>
                <a:gd name="connsiteY7" fmla="*/ 2524 h 12613"/>
                <a:gd name="connsiteX0" fmla="*/ 0 w 10000"/>
                <a:gd name="connsiteY0" fmla="*/ 2524 h 12613"/>
                <a:gd name="connsiteX1" fmla="*/ 3186 w 10000"/>
                <a:gd name="connsiteY1" fmla="*/ 1 h 12613"/>
                <a:gd name="connsiteX2" fmla="*/ 6914 w 10000"/>
                <a:gd name="connsiteY2" fmla="*/ 0 h 12613"/>
                <a:gd name="connsiteX3" fmla="*/ 10000 w 10000"/>
                <a:gd name="connsiteY3" fmla="*/ 2524 h 12613"/>
                <a:gd name="connsiteX4" fmla="*/ 10000 w 10000"/>
                <a:gd name="connsiteY4" fmla="*/ 10524 h 12613"/>
                <a:gd name="connsiteX5" fmla="*/ 6206 w 10000"/>
                <a:gd name="connsiteY5" fmla="*/ 12613 h 12613"/>
                <a:gd name="connsiteX6" fmla="*/ 3471 w 10000"/>
                <a:gd name="connsiteY6" fmla="*/ 11718 h 12613"/>
                <a:gd name="connsiteX7" fmla="*/ 0 w 10000"/>
                <a:gd name="connsiteY7" fmla="*/ 10524 h 12613"/>
                <a:gd name="connsiteX8" fmla="*/ 0 w 10000"/>
                <a:gd name="connsiteY8" fmla="*/ 2524 h 12613"/>
                <a:gd name="connsiteX0" fmla="*/ 0 w 10000"/>
                <a:gd name="connsiteY0" fmla="*/ 2524 h 12613"/>
                <a:gd name="connsiteX1" fmla="*/ 3186 w 10000"/>
                <a:gd name="connsiteY1" fmla="*/ 1 h 12613"/>
                <a:gd name="connsiteX2" fmla="*/ 6914 w 10000"/>
                <a:gd name="connsiteY2" fmla="*/ 0 h 12613"/>
                <a:gd name="connsiteX3" fmla="*/ 10000 w 10000"/>
                <a:gd name="connsiteY3" fmla="*/ 2524 h 12613"/>
                <a:gd name="connsiteX4" fmla="*/ 10000 w 10000"/>
                <a:gd name="connsiteY4" fmla="*/ 10524 h 12613"/>
                <a:gd name="connsiteX5" fmla="*/ 6206 w 10000"/>
                <a:gd name="connsiteY5" fmla="*/ 12613 h 12613"/>
                <a:gd name="connsiteX6" fmla="*/ 3361 w 10000"/>
                <a:gd name="connsiteY6" fmla="*/ 12588 h 12613"/>
                <a:gd name="connsiteX7" fmla="*/ 0 w 10000"/>
                <a:gd name="connsiteY7" fmla="*/ 10524 h 12613"/>
                <a:gd name="connsiteX8" fmla="*/ 0 w 10000"/>
                <a:gd name="connsiteY8" fmla="*/ 2524 h 12613"/>
                <a:gd name="connsiteX0" fmla="*/ 0 w 10000"/>
                <a:gd name="connsiteY0" fmla="*/ 2524 h 12602"/>
                <a:gd name="connsiteX1" fmla="*/ 3186 w 10000"/>
                <a:gd name="connsiteY1" fmla="*/ 1 h 12602"/>
                <a:gd name="connsiteX2" fmla="*/ 6914 w 10000"/>
                <a:gd name="connsiteY2" fmla="*/ 0 h 12602"/>
                <a:gd name="connsiteX3" fmla="*/ 10000 w 10000"/>
                <a:gd name="connsiteY3" fmla="*/ 2524 h 12602"/>
                <a:gd name="connsiteX4" fmla="*/ 10000 w 10000"/>
                <a:gd name="connsiteY4" fmla="*/ 10524 h 12602"/>
                <a:gd name="connsiteX5" fmla="*/ 6929 w 10000"/>
                <a:gd name="connsiteY5" fmla="*/ 12602 h 12602"/>
                <a:gd name="connsiteX6" fmla="*/ 3361 w 10000"/>
                <a:gd name="connsiteY6" fmla="*/ 12588 h 12602"/>
                <a:gd name="connsiteX7" fmla="*/ 0 w 10000"/>
                <a:gd name="connsiteY7" fmla="*/ 10524 h 12602"/>
                <a:gd name="connsiteX8" fmla="*/ 0 w 10000"/>
                <a:gd name="connsiteY8" fmla="*/ 2524 h 12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" h="12602">
                  <a:moveTo>
                    <a:pt x="0" y="2524"/>
                  </a:moveTo>
                  <a:lnTo>
                    <a:pt x="3186" y="1"/>
                  </a:lnTo>
                  <a:lnTo>
                    <a:pt x="6914" y="0"/>
                  </a:lnTo>
                  <a:lnTo>
                    <a:pt x="10000" y="2524"/>
                  </a:lnTo>
                  <a:lnTo>
                    <a:pt x="10000" y="10524"/>
                  </a:lnTo>
                  <a:lnTo>
                    <a:pt x="6929" y="12602"/>
                  </a:lnTo>
                  <a:lnTo>
                    <a:pt x="3361" y="12588"/>
                  </a:lnTo>
                  <a:lnTo>
                    <a:pt x="0" y="10524"/>
                  </a:lnTo>
                  <a:lnTo>
                    <a:pt x="0" y="2524"/>
                  </a:lnTo>
                  <a:close/>
                </a:path>
              </a:pathLst>
            </a:custGeom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4BAD3E75-D40B-43BF-98DC-2D1964F8F2AF}"/>
                </a:ext>
              </a:extLst>
            </p:cNvPr>
            <p:cNvSpPr/>
            <p:nvPr/>
          </p:nvSpPr>
          <p:spPr>
            <a:xfrm>
              <a:off x="4464177" y="471020"/>
              <a:ext cx="215646" cy="108012"/>
            </a:xfrm>
            <a:prstGeom prst="rect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>
              <a:extLst>
                <a:ext uri="{FF2B5EF4-FFF2-40B4-BE49-F238E27FC236}">
                  <a16:creationId xmlns:a16="http://schemas.microsoft.com/office/drawing/2014/main" id="{64C88282-5C95-4028-B017-38CA9DCB84C7}"/>
                </a:ext>
              </a:extLst>
            </p:cNvPr>
            <p:cNvSpPr/>
            <p:nvPr/>
          </p:nvSpPr>
          <p:spPr>
            <a:xfrm>
              <a:off x="4464177" y="4143428"/>
              <a:ext cx="215646" cy="108012"/>
            </a:xfrm>
            <a:prstGeom prst="rect">
              <a:avLst/>
            </a:prstGeom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B835E912-14DC-4350-BBD2-CEF802B5E70F}"/>
                </a:ext>
              </a:extLst>
            </p:cNvPr>
            <p:cNvSpPr/>
            <p:nvPr/>
          </p:nvSpPr>
          <p:spPr>
            <a:xfrm>
              <a:off x="3857625" y="1285876"/>
              <a:ext cx="1447800" cy="326611"/>
            </a:xfrm>
            <a:custGeom>
              <a:avLst/>
              <a:gdLst>
                <a:gd name="connsiteX0" fmla="*/ 0 w 1447800"/>
                <a:gd name="connsiteY0" fmla="*/ 22913 h 22913"/>
                <a:gd name="connsiteX1" fmla="*/ 1447800 w 1447800"/>
                <a:gd name="connsiteY1" fmla="*/ 22913 h 22913"/>
                <a:gd name="connsiteX0" fmla="*/ 0 w 1447800"/>
                <a:gd name="connsiteY0" fmla="*/ 2453 h 181264"/>
                <a:gd name="connsiteX1" fmla="*/ 1447800 w 1447800"/>
                <a:gd name="connsiteY1" fmla="*/ 2453 h 181264"/>
                <a:gd name="connsiteX0" fmla="*/ 0 w 1447800"/>
                <a:gd name="connsiteY0" fmla="*/ 0 h 326611"/>
                <a:gd name="connsiteX1" fmla="*/ 1447800 w 1447800"/>
                <a:gd name="connsiteY1" fmla="*/ 0 h 326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47800" h="326611">
                  <a:moveTo>
                    <a:pt x="0" y="0"/>
                  </a:moveTo>
                  <a:cubicBezTo>
                    <a:pt x="441325" y="421481"/>
                    <a:pt x="898525" y="449262"/>
                    <a:pt x="1447800" y="0"/>
                  </a:cubicBezTo>
                </a:path>
              </a:pathLst>
            </a:custGeom>
            <a:noFill/>
            <a:ln w="762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Freihandform: Form 57">
              <a:extLst>
                <a:ext uri="{FF2B5EF4-FFF2-40B4-BE49-F238E27FC236}">
                  <a16:creationId xmlns:a16="http://schemas.microsoft.com/office/drawing/2014/main" id="{5FDC01D9-A960-4104-96CF-58CC9A2347D0}"/>
                </a:ext>
              </a:extLst>
            </p:cNvPr>
            <p:cNvSpPr/>
            <p:nvPr/>
          </p:nvSpPr>
          <p:spPr>
            <a:xfrm>
              <a:off x="3857625" y="3542647"/>
              <a:ext cx="1447800" cy="174385"/>
            </a:xfrm>
            <a:custGeom>
              <a:avLst/>
              <a:gdLst>
                <a:gd name="connsiteX0" fmla="*/ 0 w 1447800"/>
                <a:gd name="connsiteY0" fmla="*/ 22913 h 22913"/>
                <a:gd name="connsiteX1" fmla="*/ 1447800 w 1447800"/>
                <a:gd name="connsiteY1" fmla="*/ 22913 h 22913"/>
                <a:gd name="connsiteX0" fmla="*/ 0 w 1447800"/>
                <a:gd name="connsiteY0" fmla="*/ 2453 h 181264"/>
                <a:gd name="connsiteX1" fmla="*/ 1447800 w 1447800"/>
                <a:gd name="connsiteY1" fmla="*/ 2453 h 181264"/>
                <a:gd name="connsiteX0" fmla="*/ 0 w 1447800"/>
                <a:gd name="connsiteY0" fmla="*/ 0 h 326611"/>
                <a:gd name="connsiteX1" fmla="*/ 1447800 w 1447800"/>
                <a:gd name="connsiteY1" fmla="*/ 0 h 326611"/>
                <a:gd name="connsiteX0" fmla="*/ 0 w 1447800"/>
                <a:gd name="connsiteY0" fmla="*/ 0 h 241404"/>
                <a:gd name="connsiteX1" fmla="*/ 1447800 w 1447800"/>
                <a:gd name="connsiteY1" fmla="*/ 0 h 241404"/>
                <a:gd name="connsiteX0" fmla="*/ 0 w 1447800"/>
                <a:gd name="connsiteY0" fmla="*/ 0 h 174385"/>
                <a:gd name="connsiteX1" fmla="*/ 1447800 w 1447800"/>
                <a:gd name="connsiteY1" fmla="*/ 0 h 174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47800" h="174385">
                  <a:moveTo>
                    <a:pt x="0" y="0"/>
                  </a:moveTo>
                  <a:cubicBezTo>
                    <a:pt x="455613" y="164306"/>
                    <a:pt x="803275" y="292099"/>
                    <a:pt x="1447800" y="0"/>
                  </a:cubicBezTo>
                </a:path>
              </a:pathLst>
            </a:custGeom>
            <a:noFill/>
            <a:ln w="762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147600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Schönberner, Regina Maria</cp:lastModifiedBy>
  <cp:revision>7</cp:revision>
  <dcterms:created xsi:type="dcterms:W3CDTF">2014-02-05T20:35:47Z</dcterms:created>
  <dcterms:modified xsi:type="dcterms:W3CDTF">2020-10-28T12:13:22Z</dcterms:modified>
</cp:coreProperties>
</file>