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79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46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0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42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03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22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86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5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92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65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3AF40-14A3-4509-8727-98903D75B437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2F13-C296-46A5-99D4-EE86056160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61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2082742" y="4213057"/>
            <a:ext cx="5032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Enzym-Substrat-Komplex</a:t>
            </a:r>
          </a:p>
        </p:txBody>
      </p:sp>
      <p:sp>
        <p:nvSpPr>
          <p:cNvPr id="10" name="Rechteck 9"/>
          <p:cNvSpPr/>
          <p:nvPr/>
        </p:nvSpPr>
        <p:spPr>
          <a:xfrm>
            <a:off x="3726700" y="960681"/>
            <a:ext cx="1201360" cy="597112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grpSp>
        <p:nvGrpSpPr>
          <p:cNvPr id="20" name="Gruppieren 19"/>
          <p:cNvGrpSpPr/>
          <p:nvPr/>
        </p:nvGrpSpPr>
        <p:grpSpPr>
          <a:xfrm>
            <a:off x="2449540" y="2534451"/>
            <a:ext cx="4298464" cy="1625694"/>
            <a:chOff x="2699792" y="3896596"/>
            <a:chExt cx="2952328" cy="1116580"/>
          </a:xfrm>
        </p:grpSpPr>
        <p:cxnSp>
          <p:nvCxnSpPr>
            <p:cNvPr id="26" name="Gerade Verbindung 25"/>
            <p:cNvCxnSpPr/>
            <p:nvPr/>
          </p:nvCxnSpPr>
          <p:spPr>
            <a:xfrm>
              <a:off x="2699792" y="5013176"/>
              <a:ext cx="295232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 flipV="1">
              <a:off x="5652120" y="3897052"/>
              <a:ext cx="0" cy="1116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>
              <a:off x="2704009" y="3897052"/>
              <a:ext cx="0" cy="1116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2699792" y="3896596"/>
              <a:ext cx="117133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4480790" y="3897052"/>
              <a:ext cx="117133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Gleichschenkliges Dreieck 30"/>
            <p:cNvSpPr/>
            <p:nvPr/>
          </p:nvSpPr>
          <p:spPr>
            <a:xfrm rot="10800000">
              <a:off x="3871122" y="3897052"/>
              <a:ext cx="609668" cy="395588"/>
            </a:xfrm>
            <a:prstGeom prst="triangle">
              <a:avLst/>
            </a:prstGeom>
            <a:noFill/>
            <a:ln w="222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</p:grpSp>
      <p:sp>
        <p:nvSpPr>
          <p:cNvPr id="19" name="Gleichschenkliges Dreieck 18"/>
          <p:cNvSpPr/>
          <p:nvPr/>
        </p:nvSpPr>
        <p:spPr>
          <a:xfrm rot="10800000">
            <a:off x="4154947" y="2382673"/>
            <a:ext cx="887651" cy="575959"/>
          </a:xfrm>
          <a:prstGeom prst="triangle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grpSp>
        <p:nvGrpSpPr>
          <p:cNvPr id="2" name="Gruppieren 1"/>
          <p:cNvGrpSpPr/>
          <p:nvPr/>
        </p:nvGrpSpPr>
        <p:grpSpPr>
          <a:xfrm>
            <a:off x="4154947" y="1165326"/>
            <a:ext cx="887652" cy="1907287"/>
            <a:chOff x="2674225" y="1112056"/>
            <a:chExt cx="887652" cy="1907287"/>
          </a:xfrm>
        </p:grpSpPr>
        <p:sp>
          <p:nvSpPr>
            <p:cNvPr id="21" name="Gleichschenkliges Dreieck 20"/>
            <p:cNvSpPr/>
            <p:nvPr/>
          </p:nvSpPr>
          <p:spPr>
            <a:xfrm rot="10800000">
              <a:off x="2674226" y="2443384"/>
              <a:ext cx="887651" cy="575959"/>
            </a:xfrm>
            <a:prstGeom prst="triangle">
              <a:avLst/>
            </a:prstGeom>
            <a:solidFill>
              <a:schemeClr val="accent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  <p:sp>
          <p:nvSpPr>
            <p:cNvPr id="22" name="Rechteck 21"/>
            <p:cNvSpPr/>
            <p:nvPr/>
          </p:nvSpPr>
          <p:spPr>
            <a:xfrm>
              <a:off x="2674225" y="1112056"/>
              <a:ext cx="887652" cy="133132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</p:grpSp>
    </p:spTree>
    <p:extLst>
      <p:ext uri="{BB962C8B-B14F-4D97-AF65-F5344CB8AC3E}">
        <p14:creationId xmlns:p14="http://schemas.microsoft.com/office/powerpoint/2010/main" val="10480617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2</cp:revision>
  <dcterms:created xsi:type="dcterms:W3CDTF">2014-02-12T14:34:14Z</dcterms:created>
  <dcterms:modified xsi:type="dcterms:W3CDTF">2020-10-28T11:45:16Z</dcterms:modified>
</cp:coreProperties>
</file>