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2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7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94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91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56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10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75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43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14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85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40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32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F883-7B2B-4780-B2BF-20C4B658D668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5E19F-6512-4F02-ACBF-8AA1D97DD3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76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pieren 33"/>
          <p:cNvGrpSpPr/>
          <p:nvPr/>
        </p:nvGrpSpPr>
        <p:grpSpPr>
          <a:xfrm>
            <a:off x="2720932" y="3543546"/>
            <a:ext cx="4298464" cy="1625694"/>
            <a:chOff x="2699792" y="3896596"/>
            <a:chExt cx="2952328" cy="1116580"/>
          </a:xfrm>
        </p:grpSpPr>
        <p:cxnSp>
          <p:nvCxnSpPr>
            <p:cNvPr id="5" name="Gerade Verbindung 4"/>
            <p:cNvCxnSpPr/>
            <p:nvPr/>
          </p:nvCxnSpPr>
          <p:spPr>
            <a:xfrm>
              <a:off x="2699792" y="5013176"/>
              <a:ext cx="295232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7"/>
            <p:cNvCxnSpPr/>
            <p:nvPr/>
          </p:nvCxnSpPr>
          <p:spPr>
            <a:xfrm flipV="1">
              <a:off x="5652120" y="3897052"/>
              <a:ext cx="0" cy="11161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2704009" y="3897052"/>
              <a:ext cx="0" cy="11161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2699792" y="3896596"/>
              <a:ext cx="117133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4480790" y="3897052"/>
              <a:ext cx="117133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Gleichschenkliges Dreieck 28"/>
            <p:cNvSpPr/>
            <p:nvPr/>
          </p:nvSpPr>
          <p:spPr>
            <a:xfrm rot="10800000">
              <a:off x="3871122" y="3897052"/>
              <a:ext cx="609668" cy="395588"/>
            </a:xfrm>
            <a:prstGeom prst="triangle">
              <a:avLst/>
            </a:prstGeom>
            <a:noFill/>
            <a:ln w="222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</p:grpSp>
      <p:sp>
        <p:nvSpPr>
          <p:cNvPr id="31" name="Gleichschenkliges Dreieck 30"/>
          <p:cNvSpPr/>
          <p:nvPr/>
        </p:nvSpPr>
        <p:spPr>
          <a:xfrm rot="10800000">
            <a:off x="2674226" y="2443384"/>
            <a:ext cx="887651" cy="575959"/>
          </a:xfrm>
          <a:prstGeom prst="triangle">
            <a:avLst/>
          </a:prstGeom>
          <a:solidFill>
            <a:schemeClr val="accent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  <p:sp>
        <p:nvSpPr>
          <p:cNvPr id="32" name="Rechteck 31"/>
          <p:cNvSpPr/>
          <p:nvPr/>
        </p:nvSpPr>
        <p:spPr>
          <a:xfrm>
            <a:off x="2674225" y="1112056"/>
            <a:ext cx="887652" cy="133132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  <p:sp>
        <p:nvSpPr>
          <p:cNvPr id="33" name="Bogen 32"/>
          <p:cNvSpPr/>
          <p:nvPr/>
        </p:nvSpPr>
        <p:spPr>
          <a:xfrm>
            <a:off x="2406410" y="1502887"/>
            <a:ext cx="2463754" cy="3666352"/>
          </a:xfrm>
          <a:prstGeom prst="arc">
            <a:avLst>
              <a:gd name="adj1" fmla="val 16200000"/>
              <a:gd name="adj2" fmla="val 77795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  <p:sp>
        <p:nvSpPr>
          <p:cNvPr id="36" name="Textfeld 35"/>
          <p:cNvSpPr txBox="1"/>
          <p:nvPr/>
        </p:nvSpPr>
        <p:spPr>
          <a:xfrm>
            <a:off x="2326968" y="486879"/>
            <a:ext cx="1740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Substrat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4231368" y="5169240"/>
            <a:ext cx="1492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Enzym</a:t>
            </a:r>
          </a:p>
        </p:txBody>
      </p:sp>
      <p:sp>
        <p:nvSpPr>
          <p:cNvPr id="19" name="Gleichschenkliges Dreieck 18">
            <a:extLst>
              <a:ext uri="{FF2B5EF4-FFF2-40B4-BE49-F238E27FC236}">
                <a16:creationId xmlns:a16="http://schemas.microsoft.com/office/drawing/2014/main" id="{84F2FF00-003E-4F6D-8631-90A0777E0AEB}"/>
              </a:ext>
            </a:extLst>
          </p:cNvPr>
          <p:cNvSpPr/>
          <p:nvPr/>
        </p:nvSpPr>
        <p:spPr>
          <a:xfrm rot="10800000">
            <a:off x="4415090" y="3492786"/>
            <a:ext cx="910800" cy="575960"/>
          </a:xfrm>
          <a:prstGeom prst="triangle">
            <a:avLst>
              <a:gd name="adj" fmla="val 48622"/>
            </a:avLst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/>
          </a:p>
        </p:txBody>
      </p:sp>
    </p:spTree>
    <p:extLst>
      <p:ext uri="{BB962C8B-B14F-4D97-AF65-F5344CB8AC3E}">
        <p14:creationId xmlns:p14="http://schemas.microsoft.com/office/powerpoint/2010/main" val="74417616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Svenja</dc:creator>
  <cp:lastModifiedBy>Schönberner, Regina Maria</cp:lastModifiedBy>
  <cp:revision>2</cp:revision>
  <dcterms:created xsi:type="dcterms:W3CDTF">2014-02-12T14:34:13Z</dcterms:created>
  <dcterms:modified xsi:type="dcterms:W3CDTF">2020-10-28T11:42:39Z</dcterms:modified>
</cp:coreProperties>
</file>