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5780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69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63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362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056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150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9327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307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3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29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26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05BE6-59D9-4535-9A02-2F889315EA19}" type="datetimeFigureOut">
              <a:rPr lang="de-DE" smtClean="0"/>
              <a:t>12.02.2014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410CE-EF03-44C6-AE47-2D6B0D2FA1D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785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179512" y="214118"/>
            <a:ext cx="8742702" cy="6047567"/>
            <a:chOff x="192165" y="1196752"/>
            <a:chExt cx="8263627" cy="5596788"/>
          </a:xfrm>
        </p:grpSpPr>
        <p:cxnSp>
          <p:nvCxnSpPr>
            <p:cNvPr id="5" name="Gerade Verbindung mit Pfeil 4"/>
            <p:cNvCxnSpPr/>
            <p:nvPr/>
          </p:nvCxnSpPr>
          <p:spPr>
            <a:xfrm flipV="1">
              <a:off x="971600" y="1196752"/>
              <a:ext cx="0" cy="5112568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Gerade Verbindung mit Pfeil 5"/>
            <p:cNvCxnSpPr/>
            <p:nvPr/>
          </p:nvCxnSpPr>
          <p:spPr>
            <a:xfrm>
              <a:off x="971600" y="6309320"/>
              <a:ext cx="7316704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/>
            <p:cNvSpPr txBox="1"/>
            <p:nvPr/>
          </p:nvSpPr>
          <p:spPr>
            <a:xfrm>
              <a:off x="192165" y="1321908"/>
              <a:ext cx="653338" cy="484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err="1" smtClean="0"/>
                <a:t>E</a:t>
              </a:r>
              <a:r>
                <a:rPr lang="de-DE" sz="2800" baseline="-25000" dirty="0" err="1" smtClean="0"/>
                <a:t>pot</a:t>
              </a:r>
              <a:endParaRPr lang="de-DE" sz="2800" baseline="-25000" dirty="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6372200" y="6309320"/>
              <a:ext cx="2083592" cy="484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/>
                <a:t>Reaktionsweg</a:t>
              </a:r>
              <a:endParaRPr lang="de-DE" sz="2800" baseline="-25000" dirty="0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1004133" y="423433"/>
            <a:ext cx="7833717" cy="5319694"/>
            <a:chOff x="1004133" y="783474"/>
            <a:chExt cx="7833717" cy="5319694"/>
          </a:xfrm>
        </p:grpSpPr>
        <p:cxnSp>
          <p:nvCxnSpPr>
            <p:cNvPr id="12" name="Gerade Verbindung 11"/>
            <p:cNvCxnSpPr/>
            <p:nvPr/>
          </p:nvCxnSpPr>
          <p:spPr>
            <a:xfrm>
              <a:off x="1004133" y="4149080"/>
              <a:ext cx="7528307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>
              <a:off x="2438103" y="4835244"/>
              <a:ext cx="2853977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>
              <a:off x="7105451" y="5589240"/>
              <a:ext cx="1426989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>
            <a:xfrm>
              <a:off x="5724128" y="5949280"/>
              <a:ext cx="792088" cy="0"/>
            </a:xfrm>
            <a:prstGeom prst="line">
              <a:avLst/>
            </a:prstGeom>
            <a:ln w="762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>
              <a:off x="1475656" y="415820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de-DE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936174" y="5579948"/>
              <a:ext cx="4235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800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grpSp>
          <p:nvGrpSpPr>
            <p:cNvPr id="32" name="Gruppieren 31"/>
            <p:cNvGrpSpPr/>
            <p:nvPr/>
          </p:nvGrpSpPr>
          <p:grpSpPr>
            <a:xfrm>
              <a:off x="7818655" y="4153099"/>
              <a:ext cx="1019195" cy="1440160"/>
              <a:chOff x="7818655" y="4153099"/>
              <a:chExt cx="1019195" cy="1440160"/>
            </a:xfrm>
          </p:grpSpPr>
          <p:cxnSp>
            <p:nvCxnSpPr>
              <p:cNvPr id="23" name="Gerade Verbindung mit Pfeil 22"/>
              <p:cNvCxnSpPr/>
              <p:nvPr/>
            </p:nvCxnSpPr>
            <p:spPr>
              <a:xfrm>
                <a:off x="7818655" y="4153099"/>
                <a:ext cx="0" cy="1440160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feld 23"/>
              <p:cNvSpPr txBox="1"/>
              <p:nvPr/>
            </p:nvSpPr>
            <p:spPr>
              <a:xfrm>
                <a:off x="7848477" y="4519236"/>
                <a:ext cx="98937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4000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△</a:t>
                </a:r>
                <a:r>
                  <a:rPr lang="de-DE" sz="2800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H</a:t>
                </a:r>
                <a:r>
                  <a:rPr lang="de-DE" sz="2800" baseline="-25000" dirty="0" smtClean="0"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R</a:t>
                </a:r>
                <a:endParaRPr lang="de-DE" sz="28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1" name="Gruppieren 30"/>
            <p:cNvGrpSpPr/>
            <p:nvPr/>
          </p:nvGrpSpPr>
          <p:grpSpPr>
            <a:xfrm>
              <a:off x="1639614" y="2755230"/>
              <a:ext cx="5738648" cy="3172604"/>
              <a:chOff x="1639614" y="2755230"/>
              <a:chExt cx="5738648" cy="3172604"/>
            </a:xfrm>
          </p:grpSpPr>
          <p:sp>
            <p:nvSpPr>
              <p:cNvPr id="27" name="Freihandform 26"/>
              <p:cNvSpPr/>
              <p:nvPr/>
            </p:nvSpPr>
            <p:spPr>
              <a:xfrm>
                <a:off x="1639614" y="3602824"/>
                <a:ext cx="1103586" cy="1221424"/>
              </a:xfrm>
              <a:custGeom>
                <a:avLst/>
                <a:gdLst>
                  <a:gd name="connsiteX0" fmla="*/ 0 w 1103586"/>
                  <a:gd name="connsiteY0" fmla="*/ 513967 h 1207649"/>
                  <a:gd name="connsiteX1" fmla="*/ 362607 w 1103586"/>
                  <a:gd name="connsiteY1" fmla="*/ 25235 h 1207649"/>
                  <a:gd name="connsiteX2" fmla="*/ 1103586 w 1103586"/>
                  <a:gd name="connsiteY2" fmla="*/ 1207649 h 1207649"/>
                  <a:gd name="connsiteX0" fmla="*/ 0 w 1103586"/>
                  <a:gd name="connsiteY0" fmla="*/ 527742 h 1221424"/>
                  <a:gd name="connsiteX1" fmla="*/ 538171 w 1103586"/>
                  <a:gd name="connsiteY1" fmla="*/ 24380 h 1221424"/>
                  <a:gd name="connsiteX2" fmla="*/ 1103586 w 1103586"/>
                  <a:gd name="connsiteY2" fmla="*/ 1221424 h 1221424"/>
                  <a:gd name="connsiteX0" fmla="*/ 0 w 1103586"/>
                  <a:gd name="connsiteY0" fmla="*/ 527742 h 1221424"/>
                  <a:gd name="connsiteX1" fmla="*/ 538171 w 1103586"/>
                  <a:gd name="connsiteY1" fmla="*/ 24380 h 1221424"/>
                  <a:gd name="connsiteX2" fmla="*/ 1103586 w 1103586"/>
                  <a:gd name="connsiteY2" fmla="*/ 1221424 h 1221424"/>
                  <a:gd name="connsiteX0" fmla="*/ 0 w 1103586"/>
                  <a:gd name="connsiteY0" fmla="*/ 527742 h 1221424"/>
                  <a:gd name="connsiteX1" fmla="*/ 538171 w 1103586"/>
                  <a:gd name="connsiteY1" fmla="*/ 24380 h 1221424"/>
                  <a:gd name="connsiteX2" fmla="*/ 1103586 w 1103586"/>
                  <a:gd name="connsiteY2" fmla="*/ 1221424 h 12214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03586" h="1221424">
                    <a:moveTo>
                      <a:pt x="0" y="527742"/>
                    </a:moveTo>
                    <a:cubicBezTo>
                      <a:pt x="89338" y="225569"/>
                      <a:pt x="354240" y="-91234"/>
                      <a:pt x="538171" y="24380"/>
                    </a:cubicBezTo>
                    <a:cubicBezTo>
                      <a:pt x="722102" y="139994"/>
                      <a:pt x="964051" y="622187"/>
                      <a:pt x="1103586" y="1221424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800"/>
              </a:p>
            </p:txBody>
          </p:sp>
          <p:sp>
            <p:nvSpPr>
              <p:cNvPr id="28" name="Freihandform 27"/>
              <p:cNvSpPr/>
              <p:nvPr/>
            </p:nvSpPr>
            <p:spPr>
              <a:xfrm>
                <a:off x="2727434" y="2755230"/>
                <a:ext cx="3436883" cy="3172604"/>
              </a:xfrm>
              <a:custGeom>
                <a:avLst/>
                <a:gdLst>
                  <a:gd name="connsiteX0" fmla="*/ 0 w 3436883"/>
                  <a:gd name="connsiteY0" fmla="*/ 2068997 h 3156817"/>
                  <a:gd name="connsiteX1" fmla="*/ 1087821 w 3436883"/>
                  <a:gd name="connsiteY1" fmla="*/ 19480 h 3156817"/>
                  <a:gd name="connsiteX2" fmla="*/ 3436883 w 3436883"/>
                  <a:gd name="connsiteY2" fmla="*/ 3156817 h 3156817"/>
                  <a:gd name="connsiteX0" fmla="*/ 0 w 3436883"/>
                  <a:gd name="connsiteY0" fmla="*/ 2090618 h 3178438"/>
                  <a:gd name="connsiteX1" fmla="*/ 1482842 w 3436883"/>
                  <a:gd name="connsiteY1" fmla="*/ 19155 h 3178438"/>
                  <a:gd name="connsiteX2" fmla="*/ 3436883 w 3436883"/>
                  <a:gd name="connsiteY2" fmla="*/ 3178438 h 3178438"/>
                  <a:gd name="connsiteX0" fmla="*/ 0 w 3436883"/>
                  <a:gd name="connsiteY0" fmla="*/ 2090618 h 3178438"/>
                  <a:gd name="connsiteX1" fmla="*/ 1482842 w 3436883"/>
                  <a:gd name="connsiteY1" fmla="*/ 19155 h 3178438"/>
                  <a:gd name="connsiteX2" fmla="*/ 3436883 w 3436883"/>
                  <a:gd name="connsiteY2" fmla="*/ 3178438 h 3178438"/>
                  <a:gd name="connsiteX0" fmla="*/ 0 w 3436883"/>
                  <a:gd name="connsiteY0" fmla="*/ 2090618 h 3178438"/>
                  <a:gd name="connsiteX1" fmla="*/ 1482842 w 3436883"/>
                  <a:gd name="connsiteY1" fmla="*/ 19155 h 3178438"/>
                  <a:gd name="connsiteX2" fmla="*/ 3436883 w 3436883"/>
                  <a:gd name="connsiteY2" fmla="*/ 3178438 h 3178438"/>
                  <a:gd name="connsiteX0" fmla="*/ 0 w 3436883"/>
                  <a:gd name="connsiteY0" fmla="*/ 2083411 h 3171231"/>
                  <a:gd name="connsiteX1" fmla="*/ 1607201 w 3436883"/>
                  <a:gd name="connsiteY1" fmla="*/ 19263 h 3171231"/>
                  <a:gd name="connsiteX2" fmla="*/ 3436883 w 3436883"/>
                  <a:gd name="connsiteY2" fmla="*/ 3171231 h 3171231"/>
                  <a:gd name="connsiteX0" fmla="*/ 0 w 3436883"/>
                  <a:gd name="connsiteY0" fmla="*/ 2083411 h 3171231"/>
                  <a:gd name="connsiteX1" fmla="*/ 1607201 w 3436883"/>
                  <a:gd name="connsiteY1" fmla="*/ 19263 h 3171231"/>
                  <a:gd name="connsiteX2" fmla="*/ 3436883 w 3436883"/>
                  <a:gd name="connsiteY2" fmla="*/ 3171231 h 3171231"/>
                  <a:gd name="connsiteX0" fmla="*/ 0 w 3436883"/>
                  <a:gd name="connsiteY0" fmla="*/ 2084784 h 3172604"/>
                  <a:gd name="connsiteX1" fmla="*/ 1607201 w 3436883"/>
                  <a:gd name="connsiteY1" fmla="*/ 20636 h 3172604"/>
                  <a:gd name="connsiteX2" fmla="*/ 3436883 w 3436883"/>
                  <a:gd name="connsiteY2" fmla="*/ 3172604 h 3172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36883" h="3172604">
                    <a:moveTo>
                      <a:pt x="0" y="2084784"/>
                    </a:moveTo>
                    <a:cubicBezTo>
                      <a:pt x="257503" y="969374"/>
                      <a:pt x="910028" y="-167982"/>
                      <a:pt x="1607201" y="20636"/>
                    </a:cubicBezTo>
                    <a:cubicBezTo>
                      <a:pt x="2304374" y="209254"/>
                      <a:pt x="2826737" y="1606805"/>
                      <a:pt x="3436883" y="3172604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800"/>
              </a:p>
            </p:txBody>
          </p:sp>
          <p:sp>
            <p:nvSpPr>
              <p:cNvPr id="29" name="Freihandform 28"/>
              <p:cNvSpPr/>
              <p:nvPr/>
            </p:nvSpPr>
            <p:spPr>
              <a:xfrm>
                <a:off x="6148552" y="4982506"/>
                <a:ext cx="1229710" cy="945328"/>
              </a:xfrm>
              <a:custGeom>
                <a:avLst/>
                <a:gdLst>
                  <a:gd name="connsiteX0" fmla="*/ 0 w 1229710"/>
                  <a:gd name="connsiteY0" fmla="*/ 936290 h 936290"/>
                  <a:gd name="connsiteX1" fmla="*/ 520262 w 1229710"/>
                  <a:gd name="connsiteY1" fmla="*/ 6125 h 936290"/>
                  <a:gd name="connsiteX2" fmla="*/ 1229710 w 1229710"/>
                  <a:gd name="connsiteY2" fmla="*/ 605215 h 936290"/>
                  <a:gd name="connsiteX0" fmla="*/ 0 w 1229710"/>
                  <a:gd name="connsiteY0" fmla="*/ 943490 h 943490"/>
                  <a:gd name="connsiteX1" fmla="*/ 586098 w 1229710"/>
                  <a:gd name="connsiteY1" fmla="*/ 6009 h 943490"/>
                  <a:gd name="connsiteX2" fmla="*/ 1229710 w 1229710"/>
                  <a:gd name="connsiteY2" fmla="*/ 612415 h 943490"/>
                  <a:gd name="connsiteX0" fmla="*/ 0 w 1229710"/>
                  <a:gd name="connsiteY0" fmla="*/ 945328 h 945328"/>
                  <a:gd name="connsiteX1" fmla="*/ 586098 w 1229710"/>
                  <a:gd name="connsiteY1" fmla="*/ 7847 h 945328"/>
                  <a:gd name="connsiteX2" fmla="*/ 1229710 w 1229710"/>
                  <a:gd name="connsiteY2" fmla="*/ 614253 h 9453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29710" h="945328">
                    <a:moveTo>
                      <a:pt x="0" y="945328"/>
                    </a:moveTo>
                    <a:cubicBezTo>
                      <a:pt x="157655" y="507835"/>
                      <a:pt x="381146" y="63026"/>
                      <a:pt x="586098" y="7847"/>
                    </a:cubicBezTo>
                    <a:cubicBezTo>
                      <a:pt x="791050" y="-47332"/>
                      <a:pt x="999407" y="192020"/>
                      <a:pt x="1229710" y="614253"/>
                    </a:cubicBezTo>
                  </a:path>
                </a:pathLst>
              </a:custGeom>
              <a:noFill/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2800"/>
              </a:p>
            </p:txBody>
          </p:sp>
        </p:grpSp>
        <p:sp>
          <p:nvSpPr>
            <p:cNvPr id="30" name="Freihandform 29"/>
            <p:cNvSpPr/>
            <p:nvPr/>
          </p:nvSpPr>
          <p:spPr>
            <a:xfrm>
              <a:off x="1596788" y="783474"/>
              <a:ext cx="5813946" cy="4798460"/>
            </a:xfrm>
            <a:custGeom>
              <a:avLst/>
              <a:gdLst>
                <a:gd name="connsiteX0" fmla="*/ 0 w 5813946"/>
                <a:gd name="connsiteY0" fmla="*/ 3311299 h 4757961"/>
                <a:gd name="connsiteX1" fmla="*/ 2606722 w 5813946"/>
                <a:gd name="connsiteY1" fmla="*/ 22188 h 4757961"/>
                <a:gd name="connsiteX2" fmla="*/ 5813946 w 5813946"/>
                <a:gd name="connsiteY2" fmla="*/ 4757961 h 4757961"/>
                <a:gd name="connsiteX0" fmla="*/ 0 w 5813946"/>
                <a:gd name="connsiteY0" fmla="*/ 3351798 h 4798460"/>
                <a:gd name="connsiteX1" fmla="*/ 2893325 w 5813946"/>
                <a:gd name="connsiteY1" fmla="*/ 21744 h 4798460"/>
                <a:gd name="connsiteX2" fmla="*/ 5813946 w 5813946"/>
                <a:gd name="connsiteY2" fmla="*/ 4798460 h 4798460"/>
                <a:gd name="connsiteX0" fmla="*/ 0 w 5813946"/>
                <a:gd name="connsiteY0" fmla="*/ 3351798 h 4798460"/>
                <a:gd name="connsiteX1" fmla="*/ 2893325 w 5813946"/>
                <a:gd name="connsiteY1" fmla="*/ 21744 h 4798460"/>
                <a:gd name="connsiteX2" fmla="*/ 5813946 w 5813946"/>
                <a:gd name="connsiteY2" fmla="*/ 4798460 h 4798460"/>
                <a:gd name="connsiteX0" fmla="*/ 0 w 5813946"/>
                <a:gd name="connsiteY0" fmla="*/ 3351798 h 4798460"/>
                <a:gd name="connsiteX1" fmla="*/ 2893325 w 5813946"/>
                <a:gd name="connsiteY1" fmla="*/ 21744 h 4798460"/>
                <a:gd name="connsiteX2" fmla="*/ 5813946 w 5813946"/>
                <a:gd name="connsiteY2" fmla="*/ 4798460 h 4798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13946" h="4798460">
                  <a:moveTo>
                    <a:pt x="0" y="3351798"/>
                  </a:moveTo>
                  <a:cubicBezTo>
                    <a:pt x="818865" y="1586687"/>
                    <a:pt x="1924334" y="-219366"/>
                    <a:pt x="2893325" y="21744"/>
                  </a:cubicBezTo>
                  <a:cubicBezTo>
                    <a:pt x="3862316" y="262854"/>
                    <a:pt x="4981432" y="2428298"/>
                    <a:pt x="5813946" y="4798460"/>
                  </a:cubicBezTo>
                </a:path>
              </a:pathLst>
            </a:custGeom>
            <a:noFill/>
            <a:ln w="76200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800">
                <a:solidFill>
                  <a:srgbClr val="0000FF"/>
                </a:solidFill>
              </a:endParaRPr>
            </a:p>
          </p:txBody>
        </p:sp>
        <p:grpSp>
          <p:nvGrpSpPr>
            <p:cNvPr id="38" name="Gruppieren 37"/>
            <p:cNvGrpSpPr/>
            <p:nvPr/>
          </p:nvGrpSpPr>
          <p:grpSpPr>
            <a:xfrm>
              <a:off x="4266880" y="810290"/>
              <a:ext cx="616670" cy="3338790"/>
              <a:chOff x="4266880" y="810290"/>
              <a:chExt cx="616670" cy="3338790"/>
            </a:xfrm>
          </p:grpSpPr>
          <p:cxnSp>
            <p:nvCxnSpPr>
              <p:cNvPr id="33" name="Gerade Verbindung mit Pfeil 32"/>
              <p:cNvCxnSpPr/>
              <p:nvPr/>
            </p:nvCxnSpPr>
            <p:spPr>
              <a:xfrm>
                <a:off x="4266880" y="810290"/>
                <a:ext cx="32856" cy="3338790"/>
              </a:xfrm>
              <a:prstGeom prst="straightConnector1">
                <a:avLst/>
              </a:prstGeom>
              <a:ln w="76200">
                <a:solidFill>
                  <a:srgbClr val="0000FF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feld 33"/>
              <p:cNvSpPr txBox="1"/>
              <p:nvPr/>
            </p:nvSpPr>
            <p:spPr>
              <a:xfrm>
                <a:off x="4299736" y="1268760"/>
                <a:ext cx="583814" cy="5232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de-DE" sz="2800" dirty="0" smtClean="0">
                    <a:solidFill>
                      <a:srgbClr val="0000FF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E</a:t>
                </a:r>
                <a:r>
                  <a:rPr lang="de-DE" sz="2800" baseline="-25000" dirty="0" smtClean="0">
                    <a:solidFill>
                      <a:srgbClr val="0000FF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A</a:t>
                </a:r>
                <a:endParaRPr lang="de-DE" sz="2800" baseline="-25000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39" name="Gruppieren 38"/>
            <p:cNvGrpSpPr/>
            <p:nvPr/>
          </p:nvGrpSpPr>
          <p:grpSpPr>
            <a:xfrm>
              <a:off x="4182275" y="2755229"/>
              <a:ext cx="2189925" cy="2069019"/>
              <a:chOff x="4266880" y="810290"/>
              <a:chExt cx="673237" cy="3294445"/>
            </a:xfrm>
          </p:grpSpPr>
          <p:cxnSp>
            <p:nvCxnSpPr>
              <p:cNvPr id="40" name="Gerade Verbindung mit Pfeil 39"/>
              <p:cNvCxnSpPr/>
              <p:nvPr/>
            </p:nvCxnSpPr>
            <p:spPr>
              <a:xfrm>
                <a:off x="4266880" y="810290"/>
                <a:ext cx="0" cy="3294445"/>
              </a:xfrm>
              <a:prstGeom prst="straightConnector1">
                <a:avLst/>
              </a:prstGeom>
              <a:ln w="76200">
                <a:solidFill>
                  <a:srgbClr val="FF0000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Textfeld 40"/>
              <p:cNvSpPr txBox="1"/>
              <p:nvPr/>
            </p:nvSpPr>
            <p:spPr>
              <a:xfrm>
                <a:off x="4277309" y="3132314"/>
                <a:ext cx="662808" cy="833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de-DE" sz="2800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E</a:t>
                </a:r>
                <a:r>
                  <a:rPr lang="de-DE" sz="2800" baseline="-25000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A</a:t>
                </a:r>
                <a:r>
                  <a:rPr lang="de-DE" sz="2800" dirty="0" err="1" smtClean="0">
                    <a:solidFill>
                      <a:srgbClr val="FF0000"/>
                    </a:solidFill>
                    <a:latin typeface="Arial" panose="020B0604020202020204" pitchFamily="34" charset="0"/>
                    <a:ea typeface="Cambria Math"/>
                    <a:cs typeface="Arial" panose="020B0604020202020204" pitchFamily="34" charset="0"/>
                  </a:rPr>
                  <a:t>+kat</a:t>
                </a:r>
                <a:endParaRPr lang="de-DE" sz="2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4" name="Textfeld 43"/>
          <p:cNvSpPr txBox="1"/>
          <p:nvPr/>
        </p:nvSpPr>
        <p:spPr>
          <a:xfrm>
            <a:off x="1925171" y="6088904"/>
            <a:ext cx="25619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de-DE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Katalysator</a:t>
            </a:r>
            <a:endParaRPr lang="de-DE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feld 44"/>
          <p:cNvSpPr txBox="1"/>
          <p:nvPr/>
        </p:nvSpPr>
        <p:spPr>
          <a:xfrm>
            <a:off x="4860032" y="6088904"/>
            <a:ext cx="2884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ohne Katalysator</a:t>
            </a:r>
            <a:endParaRPr lang="de-DE" sz="28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48787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Svenja</dc:creator>
  <cp:lastModifiedBy>Svenja</cp:lastModifiedBy>
  <cp:revision>1</cp:revision>
  <dcterms:created xsi:type="dcterms:W3CDTF">2014-02-12T14:32:41Z</dcterms:created>
  <dcterms:modified xsi:type="dcterms:W3CDTF">2014-02-12T14:33:41Z</dcterms:modified>
</cp:coreProperties>
</file>