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9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65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15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93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53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48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7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01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60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39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0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6E190-7558-4BFC-A88B-11B64F11D9B9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56741-EC26-44CE-8DB5-66B165B131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312918" y="214118"/>
            <a:ext cx="8609296" cy="6047567"/>
            <a:chOff x="318261" y="1196752"/>
            <a:chExt cx="8137531" cy="5596788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971600" y="1196752"/>
              <a:ext cx="0" cy="511256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/>
            <p:cNvCxnSpPr/>
            <p:nvPr/>
          </p:nvCxnSpPr>
          <p:spPr>
            <a:xfrm>
              <a:off x="971600" y="6309320"/>
              <a:ext cx="7316704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/>
            <p:cNvSpPr txBox="1"/>
            <p:nvPr/>
          </p:nvSpPr>
          <p:spPr>
            <a:xfrm>
              <a:off x="318261" y="1348643"/>
              <a:ext cx="653338" cy="484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err="1" smtClean="0"/>
                <a:t>E</a:t>
              </a:r>
              <a:r>
                <a:rPr lang="de-DE" sz="2800" baseline="-25000" dirty="0" err="1" smtClean="0"/>
                <a:t>pot</a:t>
              </a:r>
              <a:endParaRPr lang="de-DE" sz="2800" baseline="-25000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6372200" y="6309320"/>
              <a:ext cx="2083592" cy="484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smtClean="0"/>
                <a:t>Reaktionsweg</a:t>
              </a:r>
              <a:endParaRPr lang="de-DE" sz="2800" baseline="-25000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1004133" y="3789039"/>
            <a:ext cx="7918081" cy="1954088"/>
            <a:chOff x="1004133" y="4149080"/>
            <a:chExt cx="7918081" cy="1954088"/>
          </a:xfrm>
        </p:grpSpPr>
        <p:cxnSp>
          <p:nvCxnSpPr>
            <p:cNvPr id="10" name="Gerade Verbindung 9"/>
            <p:cNvCxnSpPr/>
            <p:nvPr/>
          </p:nvCxnSpPr>
          <p:spPr>
            <a:xfrm>
              <a:off x="1004133" y="4149080"/>
              <a:ext cx="7528307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7105451" y="5589240"/>
              <a:ext cx="1426989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/>
            <p:cNvSpPr txBox="1"/>
            <p:nvPr/>
          </p:nvSpPr>
          <p:spPr>
            <a:xfrm>
              <a:off x="1475656" y="4158208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de-DE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936174" y="5579948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grpSp>
          <p:nvGrpSpPr>
            <p:cNvPr id="16" name="Gruppieren 15"/>
            <p:cNvGrpSpPr/>
            <p:nvPr/>
          </p:nvGrpSpPr>
          <p:grpSpPr>
            <a:xfrm>
              <a:off x="7818655" y="4153099"/>
              <a:ext cx="1103559" cy="1440160"/>
              <a:chOff x="7818655" y="4153099"/>
              <a:chExt cx="1103559" cy="1440160"/>
            </a:xfrm>
          </p:grpSpPr>
          <p:cxnSp>
            <p:nvCxnSpPr>
              <p:cNvPr id="21" name="Gerade Verbindung mit Pfeil 20"/>
              <p:cNvCxnSpPr/>
              <p:nvPr/>
            </p:nvCxnSpPr>
            <p:spPr>
              <a:xfrm>
                <a:off x="7818655" y="4153099"/>
                <a:ext cx="0" cy="144016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feld 21"/>
              <p:cNvSpPr txBox="1"/>
              <p:nvPr/>
            </p:nvSpPr>
            <p:spPr>
              <a:xfrm>
                <a:off x="7932841" y="4519236"/>
                <a:ext cx="989373" cy="7078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sz="4000" dirty="0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△</a:t>
                </a:r>
                <a:r>
                  <a:rPr lang="de-DE" sz="2800" dirty="0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H</a:t>
                </a:r>
                <a:r>
                  <a:rPr lang="de-DE" sz="2800" baseline="-25000" dirty="0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R</a:t>
                </a:r>
                <a:endParaRPr lang="de-DE" sz="2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25" name="Gerade Verbindung 24"/>
          <p:cNvCxnSpPr>
            <a:stCxn id="14" idx="0"/>
            <a:endCxn id="15" idx="0"/>
          </p:cNvCxnSpPr>
          <p:nvPr/>
        </p:nvCxnSpPr>
        <p:spPr>
          <a:xfrm>
            <a:off x="1687413" y="3798167"/>
            <a:ext cx="5460518" cy="1421740"/>
          </a:xfrm>
          <a:prstGeom prst="line">
            <a:avLst/>
          </a:prstGeom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17158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Walter Wagner</cp:lastModifiedBy>
  <cp:revision>2</cp:revision>
  <dcterms:created xsi:type="dcterms:W3CDTF">2014-02-12T14:32:09Z</dcterms:created>
  <dcterms:modified xsi:type="dcterms:W3CDTF">2023-10-13T09:24:59Z</dcterms:modified>
</cp:coreProperties>
</file>