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41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96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93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88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2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15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44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67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8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38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D35C-5641-4468-90FC-B7D9947932F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6114-8072-40E5-9A29-C0C872B38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61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395536" y="332656"/>
            <a:ext cx="8496944" cy="4320480"/>
            <a:chOff x="395536" y="908720"/>
            <a:chExt cx="8496944" cy="4320480"/>
          </a:xfrm>
        </p:grpSpPr>
        <p:sp>
          <p:nvSpPr>
            <p:cNvPr id="8" name="Eingekerbter Richtungspfeil 7"/>
            <p:cNvSpPr/>
            <p:nvPr/>
          </p:nvSpPr>
          <p:spPr>
            <a:xfrm>
              <a:off x="395536" y="2060848"/>
              <a:ext cx="5285144" cy="2808312"/>
            </a:xfrm>
            <a:custGeom>
              <a:avLst/>
              <a:gdLst>
                <a:gd name="connsiteX0" fmla="*/ 0 w 5760640"/>
                <a:gd name="connsiteY0" fmla="*/ 0 h 2160240"/>
                <a:gd name="connsiteX1" fmla="*/ 4680520 w 5760640"/>
                <a:gd name="connsiteY1" fmla="*/ 0 h 2160240"/>
                <a:gd name="connsiteX2" fmla="*/ 5760640 w 5760640"/>
                <a:gd name="connsiteY2" fmla="*/ 1080120 h 2160240"/>
                <a:gd name="connsiteX3" fmla="*/ 4680520 w 5760640"/>
                <a:gd name="connsiteY3" fmla="*/ 2160240 h 2160240"/>
                <a:gd name="connsiteX4" fmla="*/ 0 w 5760640"/>
                <a:gd name="connsiteY4" fmla="*/ 2160240 h 2160240"/>
                <a:gd name="connsiteX5" fmla="*/ 1080120 w 5760640"/>
                <a:gd name="connsiteY5" fmla="*/ 1080120 h 2160240"/>
                <a:gd name="connsiteX6" fmla="*/ 0 w 5760640"/>
                <a:gd name="connsiteY6" fmla="*/ 0 h 2160240"/>
                <a:gd name="connsiteX0" fmla="*/ 0 w 5760640"/>
                <a:gd name="connsiteY0" fmla="*/ 0 h 2160240"/>
                <a:gd name="connsiteX1" fmla="*/ 4680520 w 5760640"/>
                <a:gd name="connsiteY1" fmla="*/ 0 h 2160240"/>
                <a:gd name="connsiteX2" fmla="*/ 5760640 w 5760640"/>
                <a:gd name="connsiteY2" fmla="*/ 1080120 h 2160240"/>
                <a:gd name="connsiteX3" fmla="*/ 4680520 w 5760640"/>
                <a:gd name="connsiteY3" fmla="*/ 2160240 h 2160240"/>
                <a:gd name="connsiteX4" fmla="*/ 0 w 5760640"/>
                <a:gd name="connsiteY4" fmla="*/ 2160240 h 2160240"/>
                <a:gd name="connsiteX5" fmla="*/ 744840 w 5760640"/>
                <a:gd name="connsiteY5" fmla="*/ 1080120 h 2160240"/>
                <a:gd name="connsiteX6" fmla="*/ 0 w 5760640"/>
                <a:gd name="connsiteY6" fmla="*/ 0 h 2160240"/>
                <a:gd name="connsiteX0" fmla="*/ 0 w 4709080"/>
                <a:gd name="connsiteY0" fmla="*/ 0 h 2160240"/>
                <a:gd name="connsiteX1" fmla="*/ 4680520 w 4709080"/>
                <a:gd name="connsiteY1" fmla="*/ 0 h 2160240"/>
                <a:gd name="connsiteX2" fmla="*/ 4709080 w 4709080"/>
                <a:gd name="connsiteY2" fmla="*/ 1110600 h 2160240"/>
                <a:gd name="connsiteX3" fmla="*/ 4680520 w 4709080"/>
                <a:gd name="connsiteY3" fmla="*/ 2160240 h 2160240"/>
                <a:gd name="connsiteX4" fmla="*/ 0 w 4709080"/>
                <a:gd name="connsiteY4" fmla="*/ 2160240 h 2160240"/>
                <a:gd name="connsiteX5" fmla="*/ 744840 w 4709080"/>
                <a:gd name="connsiteY5" fmla="*/ 1080120 h 2160240"/>
                <a:gd name="connsiteX6" fmla="*/ 0 w 4709080"/>
                <a:gd name="connsiteY6" fmla="*/ 0 h 2160240"/>
                <a:gd name="connsiteX0" fmla="*/ 0 w 4709080"/>
                <a:gd name="connsiteY0" fmla="*/ 0 h 2160240"/>
                <a:gd name="connsiteX1" fmla="*/ 4680520 w 4709080"/>
                <a:gd name="connsiteY1" fmla="*/ 0 h 2160240"/>
                <a:gd name="connsiteX2" fmla="*/ 4709080 w 4709080"/>
                <a:gd name="connsiteY2" fmla="*/ 1110600 h 2160240"/>
                <a:gd name="connsiteX3" fmla="*/ 4680520 w 4709080"/>
                <a:gd name="connsiteY3" fmla="*/ 2160240 h 2160240"/>
                <a:gd name="connsiteX4" fmla="*/ 0 w 4709080"/>
                <a:gd name="connsiteY4" fmla="*/ 2160240 h 2160240"/>
                <a:gd name="connsiteX5" fmla="*/ 394320 w 4709080"/>
                <a:gd name="connsiteY5" fmla="*/ 1091843 h 2160240"/>
                <a:gd name="connsiteX6" fmla="*/ 0 w 4709080"/>
                <a:gd name="connsiteY6" fmla="*/ 0 h 2160240"/>
                <a:gd name="connsiteX0" fmla="*/ 0 w 4709080"/>
                <a:gd name="connsiteY0" fmla="*/ 0 h 2160240"/>
                <a:gd name="connsiteX1" fmla="*/ 4680520 w 4709080"/>
                <a:gd name="connsiteY1" fmla="*/ 0 h 2160240"/>
                <a:gd name="connsiteX2" fmla="*/ 4709080 w 4709080"/>
                <a:gd name="connsiteY2" fmla="*/ 1110600 h 2160240"/>
                <a:gd name="connsiteX3" fmla="*/ 4680520 w 4709080"/>
                <a:gd name="connsiteY3" fmla="*/ 2160240 h 2160240"/>
                <a:gd name="connsiteX4" fmla="*/ 0 w 4709080"/>
                <a:gd name="connsiteY4" fmla="*/ 2160240 h 2160240"/>
                <a:gd name="connsiteX5" fmla="*/ 714360 w 4709080"/>
                <a:gd name="connsiteY5" fmla="*/ 1056674 h 2160240"/>
                <a:gd name="connsiteX6" fmla="*/ 0 w 4709080"/>
                <a:gd name="connsiteY6" fmla="*/ 0 h 216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09080" h="2160240">
                  <a:moveTo>
                    <a:pt x="0" y="0"/>
                  </a:moveTo>
                  <a:lnTo>
                    <a:pt x="4680520" y="0"/>
                  </a:lnTo>
                  <a:lnTo>
                    <a:pt x="4709080" y="1110600"/>
                  </a:lnTo>
                  <a:lnTo>
                    <a:pt x="4680520" y="2160240"/>
                  </a:lnTo>
                  <a:lnTo>
                    <a:pt x="0" y="2160240"/>
                  </a:lnTo>
                  <a:lnTo>
                    <a:pt x="714360" y="10566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200" dirty="0">
                  <a:solidFill>
                    <a:schemeClr val="tx1"/>
                  </a:solidFill>
                </a:rPr>
                <a:t>         Wasserstoff  </a:t>
              </a:r>
            </a:p>
          </p:txBody>
        </p:sp>
        <p:sp>
          <p:nvSpPr>
            <p:cNvPr id="9" name="Eingekerbter Richtungspfeil 7"/>
            <p:cNvSpPr/>
            <p:nvPr/>
          </p:nvSpPr>
          <p:spPr>
            <a:xfrm>
              <a:off x="395536" y="1421160"/>
              <a:ext cx="5285144" cy="639688"/>
            </a:xfrm>
            <a:custGeom>
              <a:avLst/>
              <a:gdLst>
                <a:gd name="connsiteX0" fmla="*/ 0 w 5760640"/>
                <a:gd name="connsiteY0" fmla="*/ 0 h 2160240"/>
                <a:gd name="connsiteX1" fmla="*/ 4680520 w 5760640"/>
                <a:gd name="connsiteY1" fmla="*/ 0 h 2160240"/>
                <a:gd name="connsiteX2" fmla="*/ 5760640 w 5760640"/>
                <a:gd name="connsiteY2" fmla="*/ 1080120 h 2160240"/>
                <a:gd name="connsiteX3" fmla="*/ 4680520 w 5760640"/>
                <a:gd name="connsiteY3" fmla="*/ 2160240 h 2160240"/>
                <a:gd name="connsiteX4" fmla="*/ 0 w 5760640"/>
                <a:gd name="connsiteY4" fmla="*/ 2160240 h 2160240"/>
                <a:gd name="connsiteX5" fmla="*/ 1080120 w 5760640"/>
                <a:gd name="connsiteY5" fmla="*/ 1080120 h 2160240"/>
                <a:gd name="connsiteX6" fmla="*/ 0 w 5760640"/>
                <a:gd name="connsiteY6" fmla="*/ 0 h 2160240"/>
                <a:gd name="connsiteX0" fmla="*/ 0 w 5760640"/>
                <a:gd name="connsiteY0" fmla="*/ 0 h 2160240"/>
                <a:gd name="connsiteX1" fmla="*/ 4680520 w 5760640"/>
                <a:gd name="connsiteY1" fmla="*/ 0 h 2160240"/>
                <a:gd name="connsiteX2" fmla="*/ 5760640 w 5760640"/>
                <a:gd name="connsiteY2" fmla="*/ 1080120 h 2160240"/>
                <a:gd name="connsiteX3" fmla="*/ 4680520 w 5760640"/>
                <a:gd name="connsiteY3" fmla="*/ 2160240 h 2160240"/>
                <a:gd name="connsiteX4" fmla="*/ 0 w 5760640"/>
                <a:gd name="connsiteY4" fmla="*/ 2160240 h 2160240"/>
                <a:gd name="connsiteX5" fmla="*/ 744840 w 5760640"/>
                <a:gd name="connsiteY5" fmla="*/ 1080120 h 2160240"/>
                <a:gd name="connsiteX6" fmla="*/ 0 w 5760640"/>
                <a:gd name="connsiteY6" fmla="*/ 0 h 2160240"/>
                <a:gd name="connsiteX0" fmla="*/ 0 w 4709080"/>
                <a:gd name="connsiteY0" fmla="*/ 0 h 2160240"/>
                <a:gd name="connsiteX1" fmla="*/ 4680520 w 4709080"/>
                <a:gd name="connsiteY1" fmla="*/ 0 h 2160240"/>
                <a:gd name="connsiteX2" fmla="*/ 4709080 w 4709080"/>
                <a:gd name="connsiteY2" fmla="*/ 1110600 h 2160240"/>
                <a:gd name="connsiteX3" fmla="*/ 4680520 w 4709080"/>
                <a:gd name="connsiteY3" fmla="*/ 2160240 h 2160240"/>
                <a:gd name="connsiteX4" fmla="*/ 0 w 4709080"/>
                <a:gd name="connsiteY4" fmla="*/ 2160240 h 2160240"/>
                <a:gd name="connsiteX5" fmla="*/ 744840 w 4709080"/>
                <a:gd name="connsiteY5" fmla="*/ 1080120 h 2160240"/>
                <a:gd name="connsiteX6" fmla="*/ 0 w 4709080"/>
                <a:gd name="connsiteY6" fmla="*/ 0 h 2160240"/>
                <a:gd name="connsiteX0" fmla="*/ 0 w 4709080"/>
                <a:gd name="connsiteY0" fmla="*/ 0 h 2160240"/>
                <a:gd name="connsiteX1" fmla="*/ 4680520 w 4709080"/>
                <a:gd name="connsiteY1" fmla="*/ 0 h 2160240"/>
                <a:gd name="connsiteX2" fmla="*/ 4709080 w 4709080"/>
                <a:gd name="connsiteY2" fmla="*/ 1110600 h 2160240"/>
                <a:gd name="connsiteX3" fmla="*/ 4680520 w 4709080"/>
                <a:gd name="connsiteY3" fmla="*/ 2160240 h 2160240"/>
                <a:gd name="connsiteX4" fmla="*/ 0 w 4709080"/>
                <a:gd name="connsiteY4" fmla="*/ 2160240 h 2160240"/>
                <a:gd name="connsiteX5" fmla="*/ 333360 w 4709080"/>
                <a:gd name="connsiteY5" fmla="*/ 1080120 h 2160240"/>
                <a:gd name="connsiteX6" fmla="*/ 0 w 4709080"/>
                <a:gd name="connsiteY6" fmla="*/ 0 h 216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09080" h="2160240">
                  <a:moveTo>
                    <a:pt x="0" y="0"/>
                  </a:moveTo>
                  <a:lnTo>
                    <a:pt x="4680520" y="0"/>
                  </a:lnTo>
                  <a:lnTo>
                    <a:pt x="4709080" y="1110600"/>
                  </a:lnTo>
                  <a:lnTo>
                    <a:pt x="4680520" y="2160240"/>
                  </a:lnTo>
                  <a:lnTo>
                    <a:pt x="0" y="2160240"/>
                  </a:lnTo>
                  <a:lnTo>
                    <a:pt x="333360" y="1080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200" dirty="0">
                  <a:solidFill>
                    <a:schemeClr val="tx1"/>
                  </a:solidFill>
                </a:rPr>
                <a:t>         Stickstoff</a:t>
              </a:r>
            </a:p>
          </p:txBody>
        </p:sp>
        <p:grpSp>
          <p:nvGrpSpPr>
            <p:cNvPr id="10" name="Gruppieren 9"/>
            <p:cNvGrpSpPr/>
            <p:nvPr/>
          </p:nvGrpSpPr>
          <p:grpSpPr>
            <a:xfrm>
              <a:off x="3671900" y="908720"/>
              <a:ext cx="2524472" cy="4320480"/>
              <a:chOff x="3671900" y="908720"/>
              <a:chExt cx="2524472" cy="4320480"/>
            </a:xfrm>
          </p:grpSpPr>
          <p:sp>
            <p:nvSpPr>
              <p:cNvPr id="4" name="Rechteck 3"/>
              <p:cNvSpPr/>
              <p:nvPr/>
            </p:nvSpPr>
            <p:spPr>
              <a:xfrm>
                <a:off x="3851920" y="1268760"/>
                <a:ext cx="2160240" cy="3600400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5" name="Rechteck 4"/>
              <p:cNvSpPr/>
              <p:nvPr/>
            </p:nvSpPr>
            <p:spPr>
              <a:xfrm>
                <a:off x="4004320" y="1421160"/>
                <a:ext cx="1863824" cy="3303984"/>
              </a:xfrm>
              <a:prstGeom prst="rect">
                <a:avLst/>
              </a:prstGeom>
              <a:solidFill>
                <a:srgbClr val="CC6600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6" name="Rechteck 5"/>
              <p:cNvSpPr/>
              <p:nvPr/>
            </p:nvSpPr>
            <p:spPr>
              <a:xfrm>
                <a:off x="3676092" y="908720"/>
                <a:ext cx="2520280" cy="360040"/>
              </a:xfrm>
              <a:prstGeom prst="rect">
                <a:avLst/>
              </a:prstGeom>
              <a:solidFill>
                <a:srgbClr val="5F5F5F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7" name="Rechteck 6"/>
              <p:cNvSpPr/>
              <p:nvPr/>
            </p:nvSpPr>
            <p:spPr>
              <a:xfrm>
                <a:off x="3671900" y="4869160"/>
                <a:ext cx="2520280" cy="360040"/>
              </a:xfrm>
              <a:prstGeom prst="rect">
                <a:avLst/>
              </a:prstGeom>
              <a:solidFill>
                <a:srgbClr val="5F5F5F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</p:grpSp>
        <p:sp>
          <p:nvSpPr>
            <p:cNvPr id="11" name="Richtungspfeil 10"/>
            <p:cNvSpPr/>
            <p:nvPr/>
          </p:nvSpPr>
          <p:spPr>
            <a:xfrm>
              <a:off x="6012160" y="2348880"/>
              <a:ext cx="2880320" cy="1440160"/>
            </a:xfrm>
            <a:prstGeom prst="homePlat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tx1"/>
                  </a:solidFill>
                </a:rPr>
                <a:t>Ammoniak</a:t>
              </a:r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3000068" y="4653136"/>
            <a:ext cx="3863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Festbett-Druckreaktor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2154807" y="5315642"/>
            <a:ext cx="5562849" cy="1182885"/>
            <a:chOff x="1618743" y="5484121"/>
            <a:chExt cx="5562849" cy="1182885"/>
          </a:xfrm>
        </p:grpSpPr>
        <p:sp>
          <p:nvSpPr>
            <p:cNvPr id="14" name="Textfeld 13"/>
            <p:cNvSpPr txBox="1"/>
            <p:nvPr/>
          </p:nvSpPr>
          <p:spPr>
            <a:xfrm>
              <a:off x="1618743" y="5788186"/>
              <a:ext cx="16770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N</a:t>
              </a:r>
              <a:r>
                <a:rPr lang="de-DE" sz="3200" baseline="-25000" dirty="0"/>
                <a:t>2</a:t>
              </a:r>
              <a:r>
                <a:rPr lang="de-DE" sz="3200" dirty="0"/>
                <a:t> + 3 H</a:t>
              </a:r>
              <a:r>
                <a:rPr lang="de-DE" sz="3200" baseline="-25000" dirty="0"/>
                <a:t>2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035124" y="5788185"/>
              <a:ext cx="11464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2 NH</a:t>
              </a:r>
              <a:r>
                <a:rPr lang="de-DE" sz="3200" baseline="-25000" dirty="0"/>
                <a:t>3</a:t>
              </a:r>
            </a:p>
          </p:txBody>
        </p:sp>
        <p:cxnSp>
          <p:nvCxnSpPr>
            <p:cNvPr id="17" name="Gerade Verbindung mit Pfeil 16"/>
            <p:cNvCxnSpPr>
              <a:stCxn id="14" idx="3"/>
              <a:endCxn id="15" idx="1"/>
            </p:cNvCxnSpPr>
            <p:nvPr/>
          </p:nvCxnSpPr>
          <p:spPr>
            <a:xfrm flipV="1">
              <a:off x="3295805" y="6080573"/>
              <a:ext cx="273931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3500529" y="5484121"/>
              <a:ext cx="23298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err="1"/>
                <a:t>Fe</a:t>
              </a:r>
              <a:r>
                <a:rPr lang="de-DE" sz="3200" dirty="0"/>
                <a:t>(Al</a:t>
              </a:r>
              <a:r>
                <a:rPr lang="de-DE" sz="3200" baseline="-25000" dirty="0"/>
                <a:t>2</a:t>
              </a:r>
              <a:r>
                <a:rPr lang="de-DE" sz="3200" dirty="0"/>
                <a:t>O</a:t>
              </a:r>
              <a:r>
                <a:rPr lang="de-DE" sz="3200" baseline="-25000" dirty="0"/>
                <a:t>3</a:t>
              </a:r>
              <a:r>
                <a:rPr lang="de-DE" sz="3200" dirty="0"/>
                <a:t>K</a:t>
              </a:r>
              <a:r>
                <a:rPr lang="de-DE" sz="3200" baseline="-25000" dirty="0"/>
                <a:t>2</a:t>
              </a:r>
              <a:r>
                <a:rPr lang="de-DE" sz="3200" dirty="0"/>
                <a:t>O)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295805" y="6082231"/>
              <a:ext cx="26949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480 °C/250 bar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54420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5</cp:revision>
  <dcterms:created xsi:type="dcterms:W3CDTF">2014-01-20T21:07:54Z</dcterms:created>
  <dcterms:modified xsi:type="dcterms:W3CDTF">2020-10-28T12:19:06Z</dcterms:modified>
</cp:coreProperties>
</file>