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90" d="100"/>
          <a:sy n="90" d="100"/>
        </p:scale>
        <p:origin x="84" y="6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586C6B1-EB1A-43B3-B840-19E4B931E6EE}" type="datetime1">
              <a:rPr lang="de-DE"/>
              <a:pPr lvl="0"/>
              <a:t>21.11.2023</a:t>
            </a:fld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E5C507-10FC-4D66-97B3-CDC17AF5473B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17549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CB8B44F-6D11-4714-9DB6-9B7883242DF2}" type="datetime1">
              <a:rPr lang="de-DE"/>
              <a:pPr lvl="0"/>
              <a:t>21.11.2023</a:t>
            </a:fld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01B0E9-950C-40B8-9448-FFA44F401C20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1839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7240BA-4091-4A0E-8B87-710DBFE216E9}" type="datetime1">
              <a:rPr lang="de-DE"/>
              <a:pPr lvl="0"/>
              <a:t>21.11.2023</a:t>
            </a:fld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B869EA1-8781-4926-A6CF-5F9D8D144663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385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D5CD732-CE59-46C5-A782-F322D38879D4}" type="datetime1">
              <a:rPr lang="de-DE"/>
              <a:pPr lvl="0"/>
              <a:t>21.11.2023</a:t>
            </a:fld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9873821-4DC3-4B0F-81CB-0CDA409671E7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6994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6856C3-D973-4D00-B806-E0C5D23877B0}" type="datetime1">
              <a:rPr lang="de-DE"/>
              <a:pPr lvl="0"/>
              <a:t>21.11.2023</a:t>
            </a:fld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97C921-8A5D-44F3-8158-B99685B8CA3A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0886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78CBA0-8879-4809-B1BC-D9DABD2BC9B1}" type="datetime1">
              <a:rPr lang="de-DE"/>
              <a:pPr lvl="0"/>
              <a:t>21.11.2023</a:t>
            </a:fld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BB9E4B5-ED09-4964-8D24-A07A39404513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6645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063D716-6FE3-4BA2-9EAA-071EDFD8EFA6}" type="datetime1">
              <a:rPr lang="de-DE"/>
              <a:pPr lvl="0"/>
              <a:t>21.11.2023</a:t>
            </a:fld>
            <a:endParaRPr lang="de-DE"/>
          </a:p>
        </p:txBody>
      </p:sp>
      <p:sp>
        <p:nvSpPr>
          <p:cNvPr id="8" name="Fußzeilenplatzhalt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Foliennummernplatzhalt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F10DEA-E069-4BA3-9BFA-6B9293F713E9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4669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A92CC27-F0EB-41F9-BD78-483BAB1288DB}" type="datetime1">
              <a:rPr lang="de-DE"/>
              <a:pPr lvl="0"/>
              <a:t>21.11.2023</a:t>
            </a:fld>
            <a:endParaRPr lang="de-DE"/>
          </a:p>
        </p:txBody>
      </p:sp>
      <p:sp>
        <p:nvSpPr>
          <p:cNvPr id="4" name="Fußzeilenplatzhalt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EA31C39-B7AB-49F5-BE2B-0B68712A4777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1548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079769B-97E1-44C8-985C-DDC0E42CEB89}" type="datetime1">
              <a:rPr lang="de-DE"/>
              <a:pPr lvl="0"/>
              <a:t>21.11.2023</a:t>
            </a:fld>
            <a:endParaRPr lang="de-DE"/>
          </a:p>
        </p:txBody>
      </p:sp>
      <p:sp>
        <p:nvSpPr>
          <p:cNvPr id="3" name="Fußzeilenplatzhalt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liennummernplatzhalt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712AF99-0287-4ACB-B76C-72DC438F0546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7299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68CF1E8-7E3F-45EC-B410-BED424B17200}" type="datetime1">
              <a:rPr lang="de-DE"/>
              <a:pPr lvl="0"/>
              <a:t>21.11.2023</a:t>
            </a:fld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48E669-380E-44DB-A205-0FAA5B8A637A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023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de-DE"/>
          </a:p>
        </p:txBody>
      </p:sp>
      <p:sp>
        <p:nvSpPr>
          <p:cNvPr id="4" name="Textplatzhalt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4A030D9-DB4F-4E6A-A42D-4AFB87DA58F5}" type="datetime1">
              <a:rPr lang="de-DE"/>
              <a:pPr lvl="0"/>
              <a:t>21.11.2023</a:t>
            </a:fld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98E6ABD-5A92-414E-B484-D8F01BE0DE1A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4421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916E9503-EFDC-4615-A4C0-57FFDA8A9787}" type="datetime1">
              <a:rPr lang="de-DE"/>
              <a:pPr lvl="0"/>
              <a:t>21.11.2023</a:t>
            </a:fld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7DBF76AA-00EC-4ADD-9EE6-BE45B2FF8F61}" type="slidenum"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de-DE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de-DE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de-DE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de-DE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de-DE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88"/>
          <p:cNvGrpSpPr/>
          <p:nvPr/>
        </p:nvGrpSpPr>
        <p:grpSpPr>
          <a:xfrm>
            <a:off x="1197873" y="548722"/>
            <a:ext cx="9516882" cy="5750268"/>
            <a:chOff x="1197873" y="548722"/>
            <a:chExt cx="9516882" cy="5750268"/>
          </a:xfrm>
        </p:grpSpPr>
        <p:sp>
          <p:nvSpPr>
            <p:cNvPr id="3" name="Ellipse 147"/>
            <p:cNvSpPr/>
            <p:nvPr/>
          </p:nvSpPr>
          <p:spPr>
            <a:xfrm>
              <a:off x="2765739" y="3711421"/>
              <a:ext cx="274320" cy="237862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+- 2700000 f2 0"/>
                <a:gd name="f15" fmla="*/ f9 f1 1"/>
                <a:gd name="f16" fmla="*/ f10 f1 1"/>
                <a:gd name="f17" fmla="?: f11 f4 1"/>
                <a:gd name="f18" fmla="?: f12 f5 1"/>
                <a:gd name="f19" fmla="?: f13 f6 1"/>
                <a:gd name="f20" fmla="+- f14 0 f2"/>
                <a:gd name="f21" fmla="*/ f15 1 f3"/>
                <a:gd name="f22" fmla="*/ f16 1 f3"/>
                <a:gd name="f23" fmla="*/ f17 1 21600"/>
                <a:gd name="f24" fmla="*/ f18 1 21600"/>
                <a:gd name="f25" fmla="*/ 21600 f17 1"/>
                <a:gd name="f26" fmla="*/ 21600 f18 1"/>
                <a:gd name="f27" fmla="+- f20 f2 0"/>
                <a:gd name="f28" fmla="+- f21 0 f2"/>
                <a:gd name="f29" fmla="+- f22 0 f2"/>
                <a:gd name="f30" fmla="min f24 f23"/>
                <a:gd name="f31" fmla="*/ f25 1 f19"/>
                <a:gd name="f32" fmla="*/ f26 1 f19"/>
                <a:gd name="f33" fmla="*/ f27 f8 1"/>
                <a:gd name="f34" fmla="val f31"/>
                <a:gd name="f35" fmla="val f32"/>
                <a:gd name="f36" fmla="*/ f33 1 f1"/>
                <a:gd name="f37" fmla="*/ f7 f30 1"/>
                <a:gd name="f38" fmla="+- f35 0 f7"/>
                <a:gd name="f39" fmla="+- f34 0 f7"/>
                <a:gd name="f40" fmla="+- 0 0 f36"/>
                <a:gd name="f41" fmla="*/ f38 1 2"/>
                <a:gd name="f42" fmla="*/ f39 1 2"/>
                <a:gd name="f43" fmla="+- 0 0 f40"/>
                <a:gd name="f44" fmla="+- f7 f41 0"/>
                <a:gd name="f45" fmla="+- f7 f42 0"/>
                <a:gd name="f46" fmla="*/ f43 f1 1"/>
                <a:gd name="f47" fmla="*/ f42 f30 1"/>
                <a:gd name="f48" fmla="*/ f41 f30 1"/>
                <a:gd name="f49" fmla="*/ f46 1 f8"/>
                <a:gd name="f50" fmla="*/ f44 f30 1"/>
                <a:gd name="f51" fmla="+- f49 0 f2"/>
                <a:gd name="f52" fmla="cos 1 f51"/>
                <a:gd name="f53" fmla="sin 1 f51"/>
                <a:gd name="f54" fmla="+- 0 0 f52"/>
                <a:gd name="f55" fmla="+- 0 0 f53"/>
                <a:gd name="f56" fmla="+- 0 0 f54"/>
                <a:gd name="f57" fmla="+- 0 0 f55"/>
                <a:gd name="f58" fmla="val f56"/>
                <a:gd name="f59" fmla="val f57"/>
                <a:gd name="f60" fmla="*/ f58 f42 1"/>
                <a:gd name="f61" fmla="*/ f59 f41 1"/>
                <a:gd name="f62" fmla="+- f45 0 f60"/>
                <a:gd name="f63" fmla="+- f45 f60 0"/>
                <a:gd name="f64" fmla="+- f44 0 f61"/>
                <a:gd name="f65" fmla="+- f44 f61 0"/>
                <a:gd name="f66" fmla="*/ f62 f30 1"/>
                <a:gd name="f67" fmla="*/ f64 f30 1"/>
                <a:gd name="f68" fmla="*/ f63 f30 1"/>
                <a:gd name="f69" fmla="*/ f65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66" y="f67"/>
                </a:cxn>
                <a:cxn ang="f29">
                  <a:pos x="f66" y="f69"/>
                </a:cxn>
                <a:cxn ang="f29">
                  <a:pos x="f68" y="f69"/>
                </a:cxn>
                <a:cxn ang="f28">
                  <a:pos x="f68" y="f67"/>
                </a:cxn>
              </a:cxnLst>
              <a:rect l="f66" t="f67" r="f68" b="f69"/>
              <a:pathLst>
                <a:path>
                  <a:moveTo>
                    <a:pt x="f37" y="f50"/>
                  </a:moveTo>
                  <a:arcTo wR="f47" hR="f48" stAng="f1" swAng="f0"/>
                  <a:close/>
                </a:path>
              </a:pathLst>
            </a:custGeom>
            <a:solidFill>
              <a:srgbClr val="ED7D31"/>
            </a:solidFill>
            <a:ln w="12701" cap="flat">
              <a:solidFill>
                <a:srgbClr val="ED7D31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sp>
          <p:nvSpPr>
            <p:cNvPr id="4" name="Ellipse 146"/>
            <p:cNvSpPr/>
            <p:nvPr/>
          </p:nvSpPr>
          <p:spPr>
            <a:xfrm>
              <a:off x="4463460" y="5041498"/>
              <a:ext cx="274320" cy="237862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+- 2700000 f2 0"/>
                <a:gd name="f15" fmla="*/ f9 f1 1"/>
                <a:gd name="f16" fmla="*/ f10 f1 1"/>
                <a:gd name="f17" fmla="?: f11 f4 1"/>
                <a:gd name="f18" fmla="?: f12 f5 1"/>
                <a:gd name="f19" fmla="?: f13 f6 1"/>
                <a:gd name="f20" fmla="+- f14 0 f2"/>
                <a:gd name="f21" fmla="*/ f15 1 f3"/>
                <a:gd name="f22" fmla="*/ f16 1 f3"/>
                <a:gd name="f23" fmla="*/ f17 1 21600"/>
                <a:gd name="f24" fmla="*/ f18 1 21600"/>
                <a:gd name="f25" fmla="*/ 21600 f17 1"/>
                <a:gd name="f26" fmla="*/ 21600 f18 1"/>
                <a:gd name="f27" fmla="+- f20 f2 0"/>
                <a:gd name="f28" fmla="+- f21 0 f2"/>
                <a:gd name="f29" fmla="+- f22 0 f2"/>
                <a:gd name="f30" fmla="min f24 f23"/>
                <a:gd name="f31" fmla="*/ f25 1 f19"/>
                <a:gd name="f32" fmla="*/ f26 1 f19"/>
                <a:gd name="f33" fmla="*/ f27 f8 1"/>
                <a:gd name="f34" fmla="val f31"/>
                <a:gd name="f35" fmla="val f32"/>
                <a:gd name="f36" fmla="*/ f33 1 f1"/>
                <a:gd name="f37" fmla="*/ f7 f30 1"/>
                <a:gd name="f38" fmla="+- f35 0 f7"/>
                <a:gd name="f39" fmla="+- f34 0 f7"/>
                <a:gd name="f40" fmla="+- 0 0 f36"/>
                <a:gd name="f41" fmla="*/ f38 1 2"/>
                <a:gd name="f42" fmla="*/ f39 1 2"/>
                <a:gd name="f43" fmla="+- 0 0 f40"/>
                <a:gd name="f44" fmla="+- f7 f41 0"/>
                <a:gd name="f45" fmla="+- f7 f42 0"/>
                <a:gd name="f46" fmla="*/ f43 f1 1"/>
                <a:gd name="f47" fmla="*/ f42 f30 1"/>
                <a:gd name="f48" fmla="*/ f41 f30 1"/>
                <a:gd name="f49" fmla="*/ f46 1 f8"/>
                <a:gd name="f50" fmla="*/ f44 f30 1"/>
                <a:gd name="f51" fmla="+- f49 0 f2"/>
                <a:gd name="f52" fmla="cos 1 f51"/>
                <a:gd name="f53" fmla="sin 1 f51"/>
                <a:gd name="f54" fmla="+- 0 0 f52"/>
                <a:gd name="f55" fmla="+- 0 0 f53"/>
                <a:gd name="f56" fmla="+- 0 0 f54"/>
                <a:gd name="f57" fmla="+- 0 0 f55"/>
                <a:gd name="f58" fmla="val f56"/>
                <a:gd name="f59" fmla="val f57"/>
                <a:gd name="f60" fmla="*/ f58 f42 1"/>
                <a:gd name="f61" fmla="*/ f59 f41 1"/>
                <a:gd name="f62" fmla="+- f45 0 f60"/>
                <a:gd name="f63" fmla="+- f45 f60 0"/>
                <a:gd name="f64" fmla="+- f44 0 f61"/>
                <a:gd name="f65" fmla="+- f44 f61 0"/>
                <a:gd name="f66" fmla="*/ f62 f30 1"/>
                <a:gd name="f67" fmla="*/ f64 f30 1"/>
                <a:gd name="f68" fmla="*/ f63 f30 1"/>
                <a:gd name="f69" fmla="*/ f65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66" y="f67"/>
                </a:cxn>
                <a:cxn ang="f29">
                  <a:pos x="f66" y="f69"/>
                </a:cxn>
                <a:cxn ang="f29">
                  <a:pos x="f68" y="f69"/>
                </a:cxn>
                <a:cxn ang="f28">
                  <a:pos x="f68" y="f67"/>
                </a:cxn>
              </a:cxnLst>
              <a:rect l="f66" t="f67" r="f68" b="f69"/>
              <a:pathLst>
                <a:path>
                  <a:moveTo>
                    <a:pt x="f37" y="f50"/>
                  </a:moveTo>
                  <a:arcTo wR="f47" hR="f48" stAng="f1" swAng="f0"/>
                  <a:close/>
                </a:path>
              </a:pathLst>
            </a:custGeom>
            <a:solidFill>
              <a:srgbClr val="ED7D31"/>
            </a:solidFill>
            <a:ln w="12701" cap="flat">
              <a:solidFill>
                <a:srgbClr val="ED7D31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sp>
          <p:nvSpPr>
            <p:cNvPr id="5" name="Ellipse 145"/>
            <p:cNvSpPr/>
            <p:nvPr/>
          </p:nvSpPr>
          <p:spPr>
            <a:xfrm>
              <a:off x="6563096" y="3505617"/>
              <a:ext cx="274320" cy="237862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+- 2700000 f2 0"/>
                <a:gd name="f15" fmla="*/ f9 f1 1"/>
                <a:gd name="f16" fmla="*/ f10 f1 1"/>
                <a:gd name="f17" fmla="?: f11 f4 1"/>
                <a:gd name="f18" fmla="?: f12 f5 1"/>
                <a:gd name="f19" fmla="?: f13 f6 1"/>
                <a:gd name="f20" fmla="+- f14 0 f2"/>
                <a:gd name="f21" fmla="*/ f15 1 f3"/>
                <a:gd name="f22" fmla="*/ f16 1 f3"/>
                <a:gd name="f23" fmla="*/ f17 1 21600"/>
                <a:gd name="f24" fmla="*/ f18 1 21600"/>
                <a:gd name="f25" fmla="*/ 21600 f17 1"/>
                <a:gd name="f26" fmla="*/ 21600 f18 1"/>
                <a:gd name="f27" fmla="+- f20 f2 0"/>
                <a:gd name="f28" fmla="+- f21 0 f2"/>
                <a:gd name="f29" fmla="+- f22 0 f2"/>
                <a:gd name="f30" fmla="min f24 f23"/>
                <a:gd name="f31" fmla="*/ f25 1 f19"/>
                <a:gd name="f32" fmla="*/ f26 1 f19"/>
                <a:gd name="f33" fmla="*/ f27 f8 1"/>
                <a:gd name="f34" fmla="val f31"/>
                <a:gd name="f35" fmla="val f32"/>
                <a:gd name="f36" fmla="*/ f33 1 f1"/>
                <a:gd name="f37" fmla="*/ f7 f30 1"/>
                <a:gd name="f38" fmla="+- f35 0 f7"/>
                <a:gd name="f39" fmla="+- f34 0 f7"/>
                <a:gd name="f40" fmla="+- 0 0 f36"/>
                <a:gd name="f41" fmla="*/ f38 1 2"/>
                <a:gd name="f42" fmla="*/ f39 1 2"/>
                <a:gd name="f43" fmla="+- 0 0 f40"/>
                <a:gd name="f44" fmla="+- f7 f41 0"/>
                <a:gd name="f45" fmla="+- f7 f42 0"/>
                <a:gd name="f46" fmla="*/ f43 f1 1"/>
                <a:gd name="f47" fmla="*/ f42 f30 1"/>
                <a:gd name="f48" fmla="*/ f41 f30 1"/>
                <a:gd name="f49" fmla="*/ f46 1 f8"/>
                <a:gd name="f50" fmla="*/ f44 f30 1"/>
                <a:gd name="f51" fmla="+- f49 0 f2"/>
                <a:gd name="f52" fmla="cos 1 f51"/>
                <a:gd name="f53" fmla="sin 1 f51"/>
                <a:gd name="f54" fmla="+- 0 0 f52"/>
                <a:gd name="f55" fmla="+- 0 0 f53"/>
                <a:gd name="f56" fmla="+- 0 0 f54"/>
                <a:gd name="f57" fmla="+- 0 0 f55"/>
                <a:gd name="f58" fmla="val f56"/>
                <a:gd name="f59" fmla="val f57"/>
                <a:gd name="f60" fmla="*/ f58 f42 1"/>
                <a:gd name="f61" fmla="*/ f59 f41 1"/>
                <a:gd name="f62" fmla="+- f45 0 f60"/>
                <a:gd name="f63" fmla="+- f45 f60 0"/>
                <a:gd name="f64" fmla="+- f44 0 f61"/>
                <a:gd name="f65" fmla="+- f44 f61 0"/>
                <a:gd name="f66" fmla="*/ f62 f30 1"/>
                <a:gd name="f67" fmla="*/ f64 f30 1"/>
                <a:gd name="f68" fmla="*/ f63 f30 1"/>
                <a:gd name="f69" fmla="*/ f65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66" y="f67"/>
                </a:cxn>
                <a:cxn ang="f29">
                  <a:pos x="f66" y="f69"/>
                </a:cxn>
                <a:cxn ang="f29">
                  <a:pos x="f68" y="f69"/>
                </a:cxn>
                <a:cxn ang="f28">
                  <a:pos x="f68" y="f67"/>
                </a:cxn>
              </a:cxnLst>
              <a:rect l="f66" t="f67" r="f68" b="f69"/>
              <a:pathLst>
                <a:path>
                  <a:moveTo>
                    <a:pt x="f37" y="f50"/>
                  </a:moveTo>
                  <a:arcTo wR="f47" hR="f48" stAng="f1" swAng="f0"/>
                  <a:close/>
                </a:path>
              </a:pathLst>
            </a:custGeom>
            <a:solidFill>
              <a:srgbClr val="ED7D31"/>
            </a:solidFill>
            <a:ln w="12701" cap="flat">
              <a:solidFill>
                <a:srgbClr val="ED7D31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sp>
          <p:nvSpPr>
            <p:cNvPr id="6" name="Ellipse 144"/>
            <p:cNvSpPr/>
            <p:nvPr/>
          </p:nvSpPr>
          <p:spPr>
            <a:xfrm>
              <a:off x="4037697" y="4833920"/>
              <a:ext cx="274320" cy="237862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+- 2700000 f2 0"/>
                <a:gd name="f15" fmla="*/ f9 f1 1"/>
                <a:gd name="f16" fmla="*/ f10 f1 1"/>
                <a:gd name="f17" fmla="?: f11 f4 1"/>
                <a:gd name="f18" fmla="?: f12 f5 1"/>
                <a:gd name="f19" fmla="?: f13 f6 1"/>
                <a:gd name="f20" fmla="+- f14 0 f2"/>
                <a:gd name="f21" fmla="*/ f15 1 f3"/>
                <a:gd name="f22" fmla="*/ f16 1 f3"/>
                <a:gd name="f23" fmla="*/ f17 1 21600"/>
                <a:gd name="f24" fmla="*/ f18 1 21600"/>
                <a:gd name="f25" fmla="*/ 21600 f17 1"/>
                <a:gd name="f26" fmla="*/ 21600 f18 1"/>
                <a:gd name="f27" fmla="+- f20 f2 0"/>
                <a:gd name="f28" fmla="+- f21 0 f2"/>
                <a:gd name="f29" fmla="+- f22 0 f2"/>
                <a:gd name="f30" fmla="min f24 f23"/>
                <a:gd name="f31" fmla="*/ f25 1 f19"/>
                <a:gd name="f32" fmla="*/ f26 1 f19"/>
                <a:gd name="f33" fmla="*/ f27 f8 1"/>
                <a:gd name="f34" fmla="val f31"/>
                <a:gd name="f35" fmla="val f32"/>
                <a:gd name="f36" fmla="*/ f33 1 f1"/>
                <a:gd name="f37" fmla="*/ f7 f30 1"/>
                <a:gd name="f38" fmla="+- f35 0 f7"/>
                <a:gd name="f39" fmla="+- f34 0 f7"/>
                <a:gd name="f40" fmla="+- 0 0 f36"/>
                <a:gd name="f41" fmla="*/ f38 1 2"/>
                <a:gd name="f42" fmla="*/ f39 1 2"/>
                <a:gd name="f43" fmla="+- 0 0 f40"/>
                <a:gd name="f44" fmla="+- f7 f41 0"/>
                <a:gd name="f45" fmla="+- f7 f42 0"/>
                <a:gd name="f46" fmla="*/ f43 f1 1"/>
                <a:gd name="f47" fmla="*/ f42 f30 1"/>
                <a:gd name="f48" fmla="*/ f41 f30 1"/>
                <a:gd name="f49" fmla="*/ f46 1 f8"/>
                <a:gd name="f50" fmla="*/ f44 f30 1"/>
                <a:gd name="f51" fmla="+- f49 0 f2"/>
                <a:gd name="f52" fmla="cos 1 f51"/>
                <a:gd name="f53" fmla="sin 1 f51"/>
                <a:gd name="f54" fmla="+- 0 0 f52"/>
                <a:gd name="f55" fmla="+- 0 0 f53"/>
                <a:gd name="f56" fmla="+- 0 0 f54"/>
                <a:gd name="f57" fmla="+- 0 0 f55"/>
                <a:gd name="f58" fmla="val f56"/>
                <a:gd name="f59" fmla="val f57"/>
                <a:gd name="f60" fmla="*/ f58 f42 1"/>
                <a:gd name="f61" fmla="*/ f59 f41 1"/>
                <a:gd name="f62" fmla="+- f45 0 f60"/>
                <a:gd name="f63" fmla="+- f45 f60 0"/>
                <a:gd name="f64" fmla="+- f44 0 f61"/>
                <a:gd name="f65" fmla="+- f44 f61 0"/>
                <a:gd name="f66" fmla="*/ f62 f30 1"/>
                <a:gd name="f67" fmla="*/ f64 f30 1"/>
                <a:gd name="f68" fmla="*/ f63 f30 1"/>
                <a:gd name="f69" fmla="*/ f65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66" y="f67"/>
                </a:cxn>
                <a:cxn ang="f29">
                  <a:pos x="f66" y="f69"/>
                </a:cxn>
                <a:cxn ang="f29">
                  <a:pos x="f68" y="f69"/>
                </a:cxn>
                <a:cxn ang="f28">
                  <a:pos x="f68" y="f67"/>
                </a:cxn>
              </a:cxnLst>
              <a:rect l="f66" t="f67" r="f68" b="f69"/>
              <a:pathLst>
                <a:path>
                  <a:moveTo>
                    <a:pt x="f37" y="f50"/>
                  </a:moveTo>
                  <a:arcTo wR="f47" hR="f48" stAng="f1" swAng="f0"/>
                  <a:close/>
                </a:path>
              </a:pathLst>
            </a:custGeom>
            <a:solidFill>
              <a:srgbClr val="4472C4"/>
            </a:solidFill>
            <a:ln w="12701" cap="flat">
              <a:solidFill>
                <a:srgbClr val="4472C4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sp>
          <p:nvSpPr>
            <p:cNvPr id="7" name="Ellipse 142"/>
            <p:cNvSpPr/>
            <p:nvPr/>
          </p:nvSpPr>
          <p:spPr>
            <a:xfrm>
              <a:off x="6139437" y="3286947"/>
              <a:ext cx="274201" cy="237862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+- 2700000 f2 0"/>
                <a:gd name="f15" fmla="*/ f9 f1 1"/>
                <a:gd name="f16" fmla="*/ f10 f1 1"/>
                <a:gd name="f17" fmla="?: f11 f4 1"/>
                <a:gd name="f18" fmla="?: f12 f5 1"/>
                <a:gd name="f19" fmla="?: f13 f6 1"/>
                <a:gd name="f20" fmla="+- f14 0 f2"/>
                <a:gd name="f21" fmla="*/ f15 1 f3"/>
                <a:gd name="f22" fmla="*/ f16 1 f3"/>
                <a:gd name="f23" fmla="*/ f17 1 21600"/>
                <a:gd name="f24" fmla="*/ f18 1 21600"/>
                <a:gd name="f25" fmla="*/ 21600 f17 1"/>
                <a:gd name="f26" fmla="*/ 21600 f18 1"/>
                <a:gd name="f27" fmla="+- f20 f2 0"/>
                <a:gd name="f28" fmla="+- f21 0 f2"/>
                <a:gd name="f29" fmla="+- f22 0 f2"/>
                <a:gd name="f30" fmla="min f24 f23"/>
                <a:gd name="f31" fmla="*/ f25 1 f19"/>
                <a:gd name="f32" fmla="*/ f26 1 f19"/>
                <a:gd name="f33" fmla="*/ f27 f8 1"/>
                <a:gd name="f34" fmla="val f31"/>
                <a:gd name="f35" fmla="val f32"/>
                <a:gd name="f36" fmla="*/ f33 1 f1"/>
                <a:gd name="f37" fmla="*/ f7 f30 1"/>
                <a:gd name="f38" fmla="+- f35 0 f7"/>
                <a:gd name="f39" fmla="+- f34 0 f7"/>
                <a:gd name="f40" fmla="+- 0 0 f36"/>
                <a:gd name="f41" fmla="*/ f38 1 2"/>
                <a:gd name="f42" fmla="*/ f39 1 2"/>
                <a:gd name="f43" fmla="+- 0 0 f40"/>
                <a:gd name="f44" fmla="+- f7 f41 0"/>
                <a:gd name="f45" fmla="+- f7 f42 0"/>
                <a:gd name="f46" fmla="*/ f43 f1 1"/>
                <a:gd name="f47" fmla="*/ f42 f30 1"/>
                <a:gd name="f48" fmla="*/ f41 f30 1"/>
                <a:gd name="f49" fmla="*/ f46 1 f8"/>
                <a:gd name="f50" fmla="*/ f44 f30 1"/>
                <a:gd name="f51" fmla="+- f49 0 f2"/>
                <a:gd name="f52" fmla="cos 1 f51"/>
                <a:gd name="f53" fmla="sin 1 f51"/>
                <a:gd name="f54" fmla="+- 0 0 f52"/>
                <a:gd name="f55" fmla="+- 0 0 f53"/>
                <a:gd name="f56" fmla="+- 0 0 f54"/>
                <a:gd name="f57" fmla="+- 0 0 f55"/>
                <a:gd name="f58" fmla="val f56"/>
                <a:gd name="f59" fmla="val f57"/>
                <a:gd name="f60" fmla="*/ f58 f42 1"/>
                <a:gd name="f61" fmla="*/ f59 f41 1"/>
                <a:gd name="f62" fmla="+- f45 0 f60"/>
                <a:gd name="f63" fmla="+- f45 f60 0"/>
                <a:gd name="f64" fmla="+- f44 0 f61"/>
                <a:gd name="f65" fmla="+- f44 f61 0"/>
                <a:gd name="f66" fmla="*/ f62 f30 1"/>
                <a:gd name="f67" fmla="*/ f64 f30 1"/>
                <a:gd name="f68" fmla="*/ f63 f30 1"/>
                <a:gd name="f69" fmla="*/ f65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66" y="f67"/>
                </a:cxn>
                <a:cxn ang="f29">
                  <a:pos x="f66" y="f69"/>
                </a:cxn>
                <a:cxn ang="f29">
                  <a:pos x="f68" y="f69"/>
                </a:cxn>
                <a:cxn ang="f28">
                  <a:pos x="f68" y="f67"/>
                </a:cxn>
              </a:cxnLst>
              <a:rect l="f66" t="f67" r="f68" b="f69"/>
              <a:pathLst>
                <a:path>
                  <a:moveTo>
                    <a:pt x="f37" y="f50"/>
                  </a:moveTo>
                  <a:arcTo wR="f47" hR="f48" stAng="f1" swAng="f0"/>
                  <a:close/>
                </a:path>
              </a:pathLst>
            </a:custGeom>
            <a:solidFill>
              <a:srgbClr val="4472C4"/>
            </a:solidFill>
            <a:ln w="12701" cap="flat">
              <a:solidFill>
                <a:srgbClr val="4472C4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sp>
          <p:nvSpPr>
            <p:cNvPr id="8" name="Ellipse 143"/>
            <p:cNvSpPr/>
            <p:nvPr/>
          </p:nvSpPr>
          <p:spPr>
            <a:xfrm>
              <a:off x="1948440" y="3288987"/>
              <a:ext cx="274320" cy="237862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+- 2700000 f2 0"/>
                <a:gd name="f15" fmla="*/ f9 f1 1"/>
                <a:gd name="f16" fmla="*/ f10 f1 1"/>
                <a:gd name="f17" fmla="?: f11 f4 1"/>
                <a:gd name="f18" fmla="?: f12 f5 1"/>
                <a:gd name="f19" fmla="?: f13 f6 1"/>
                <a:gd name="f20" fmla="+- f14 0 f2"/>
                <a:gd name="f21" fmla="*/ f15 1 f3"/>
                <a:gd name="f22" fmla="*/ f16 1 f3"/>
                <a:gd name="f23" fmla="*/ f17 1 21600"/>
                <a:gd name="f24" fmla="*/ f18 1 21600"/>
                <a:gd name="f25" fmla="*/ 21600 f17 1"/>
                <a:gd name="f26" fmla="*/ 21600 f18 1"/>
                <a:gd name="f27" fmla="+- f20 f2 0"/>
                <a:gd name="f28" fmla="+- f21 0 f2"/>
                <a:gd name="f29" fmla="+- f22 0 f2"/>
                <a:gd name="f30" fmla="min f24 f23"/>
                <a:gd name="f31" fmla="*/ f25 1 f19"/>
                <a:gd name="f32" fmla="*/ f26 1 f19"/>
                <a:gd name="f33" fmla="*/ f27 f8 1"/>
                <a:gd name="f34" fmla="val f31"/>
                <a:gd name="f35" fmla="val f32"/>
                <a:gd name="f36" fmla="*/ f33 1 f1"/>
                <a:gd name="f37" fmla="*/ f7 f30 1"/>
                <a:gd name="f38" fmla="+- f35 0 f7"/>
                <a:gd name="f39" fmla="+- f34 0 f7"/>
                <a:gd name="f40" fmla="+- 0 0 f36"/>
                <a:gd name="f41" fmla="*/ f38 1 2"/>
                <a:gd name="f42" fmla="*/ f39 1 2"/>
                <a:gd name="f43" fmla="+- 0 0 f40"/>
                <a:gd name="f44" fmla="+- f7 f41 0"/>
                <a:gd name="f45" fmla="+- f7 f42 0"/>
                <a:gd name="f46" fmla="*/ f43 f1 1"/>
                <a:gd name="f47" fmla="*/ f42 f30 1"/>
                <a:gd name="f48" fmla="*/ f41 f30 1"/>
                <a:gd name="f49" fmla="*/ f46 1 f8"/>
                <a:gd name="f50" fmla="*/ f44 f30 1"/>
                <a:gd name="f51" fmla="+- f49 0 f2"/>
                <a:gd name="f52" fmla="cos 1 f51"/>
                <a:gd name="f53" fmla="sin 1 f51"/>
                <a:gd name="f54" fmla="+- 0 0 f52"/>
                <a:gd name="f55" fmla="+- 0 0 f53"/>
                <a:gd name="f56" fmla="+- 0 0 f54"/>
                <a:gd name="f57" fmla="+- 0 0 f55"/>
                <a:gd name="f58" fmla="val f56"/>
                <a:gd name="f59" fmla="val f57"/>
                <a:gd name="f60" fmla="*/ f58 f42 1"/>
                <a:gd name="f61" fmla="*/ f59 f41 1"/>
                <a:gd name="f62" fmla="+- f45 0 f60"/>
                <a:gd name="f63" fmla="+- f45 f60 0"/>
                <a:gd name="f64" fmla="+- f44 0 f61"/>
                <a:gd name="f65" fmla="+- f44 f61 0"/>
                <a:gd name="f66" fmla="*/ f62 f30 1"/>
                <a:gd name="f67" fmla="*/ f64 f30 1"/>
                <a:gd name="f68" fmla="*/ f63 f30 1"/>
                <a:gd name="f69" fmla="*/ f65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66" y="f67"/>
                </a:cxn>
                <a:cxn ang="f29">
                  <a:pos x="f66" y="f69"/>
                </a:cxn>
                <a:cxn ang="f29">
                  <a:pos x="f68" y="f69"/>
                </a:cxn>
                <a:cxn ang="f28">
                  <a:pos x="f68" y="f67"/>
                </a:cxn>
              </a:cxnLst>
              <a:rect l="f66" t="f67" r="f68" b="f69"/>
              <a:pathLst>
                <a:path>
                  <a:moveTo>
                    <a:pt x="f37" y="f50"/>
                  </a:moveTo>
                  <a:arcTo wR="f47" hR="f48" stAng="f1" swAng="f0"/>
                  <a:close/>
                </a:path>
              </a:pathLst>
            </a:custGeom>
            <a:solidFill>
              <a:srgbClr val="4472C4"/>
            </a:solidFill>
            <a:ln w="12701" cap="flat">
              <a:solidFill>
                <a:srgbClr val="4472C4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sp>
          <p:nvSpPr>
            <p:cNvPr id="9" name="Textfeld 3"/>
            <p:cNvSpPr txBox="1"/>
            <p:nvPr/>
          </p:nvSpPr>
          <p:spPr>
            <a:xfrm>
              <a:off x="3918898" y="839794"/>
              <a:ext cx="581887" cy="36933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18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rPr>
                <a:t>Rh</a:t>
              </a:r>
            </a:p>
          </p:txBody>
        </p:sp>
        <p:sp>
          <p:nvSpPr>
            <p:cNvPr id="10" name="Textfeld 4"/>
            <p:cNvSpPr txBox="1"/>
            <p:nvPr/>
          </p:nvSpPr>
          <p:spPr>
            <a:xfrm>
              <a:off x="3267736" y="548722"/>
              <a:ext cx="651162" cy="36933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Ph</a:t>
              </a:r>
              <a:r>
                <a:rPr lang="de-DE" sz="1800" b="0" i="0" u="none" strike="noStrike" kern="1200" cap="none" spc="0" baseline="-25000">
                  <a:solidFill>
                    <a:srgbClr val="000000"/>
                  </a:solidFill>
                  <a:uFillTx/>
                  <a:latin typeface="Calibri"/>
                </a:rPr>
                <a:t>3</a:t>
              </a:r>
              <a:r>
                <a:rPr lang="de-DE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P</a:t>
              </a:r>
            </a:p>
          </p:txBody>
        </p:sp>
        <p:sp>
          <p:nvSpPr>
            <p:cNvPr id="11" name="Textfeld 5"/>
            <p:cNvSpPr txBox="1"/>
            <p:nvPr/>
          </p:nvSpPr>
          <p:spPr>
            <a:xfrm>
              <a:off x="4458074" y="1213820"/>
              <a:ext cx="658093" cy="36933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18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rPr>
                <a:t>PPh</a:t>
              </a:r>
              <a:r>
                <a:rPr lang="de-DE" sz="1800" b="0" i="0" u="none" strike="noStrike" kern="1200" cap="none" spc="0" baseline="-25000" dirty="0">
                  <a:solidFill>
                    <a:srgbClr val="000000"/>
                  </a:solidFill>
                  <a:uFillTx/>
                  <a:latin typeface="Calibri"/>
                </a:rPr>
                <a:t>3</a:t>
              </a:r>
              <a:endPara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2" name="Textfeld 6"/>
            <p:cNvSpPr txBox="1"/>
            <p:nvPr/>
          </p:nvSpPr>
          <p:spPr>
            <a:xfrm>
              <a:off x="4376098" y="548722"/>
              <a:ext cx="822036" cy="36933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18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rPr>
                <a:t>PPh</a:t>
              </a:r>
              <a:r>
                <a:rPr lang="de-DE" sz="1800" b="0" i="0" u="none" strike="noStrike" kern="1200" cap="none" spc="0" baseline="-25000" dirty="0">
                  <a:solidFill>
                    <a:srgbClr val="000000"/>
                  </a:solidFill>
                  <a:uFillTx/>
                  <a:latin typeface="Calibri"/>
                </a:rPr>
                <a:t>3</a:t>
              </a:r>
              <a:endPara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3" name="Textfeld 7"/>
            <p:cNvSpPr txBox="1"/>
            <p:nvPr/>
          </p:nvSpPr>
          <p:spPr>
            <a:xfrm>
              <a:off x="3484787" y="1130856"/>
              <a:ext cx="868213" cy="36933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Cl</a:t>
              </a:r>
            </a:p>
          </p:txBody>
        </p:sp>
        <p:cxnSp>
          <p:nvCxnSpPr>
            <p:cNvPr id="14" name="Gerader Verbinder 9"/>
            <p:cNvCxnSpPr/>
            <p:nvPr/>
          </p:nvCxnSpPr>
          <p:spPr>
            <a:xfrm>
              <a:off x="3761878" y="821442"/>
              <a:ext cx="212442" cy="96615"/>
            </a:xfrm>
            <a:prstGeom prst="straightConnector1">
              <a:avLst/>
            </a:prstGeom>
            <a:noFill/>
            <a:ln w="19046" cap="flat">
              <a:solidFill>
                <a:srgbClr val="000000"/>
              </a:solidFill>
              <a:prstDash val="solid"/>
              <a:miter/>
            </a:ln>
          </p:spPr>
        </p:cxnSp>
        <p:cxnSp>
          <p:nvCxnSpPr>
            <p:cNvPr id="15" name="Gerader Verbinder 13"/>
            <p:cNvCxnSpPr/>
            <p:nvPr/>
          </p:nvCxnSpPr>
          <p:spPr>
            <a:xfrm>
              <a:off x="4312017" y="1135483"/>
              <a:ext cx="209553" cy="126846"/>
            </a:xfrm>
            <a:prstGeom prst="straightConnector1">
              <a:avLst/>
            </a:prstGeom>
            <a:noFill/>
            <a:ln w="19046" cap="flat">
              <a:solidFill>
                <a:srgbClr val="000000"/>
              </a:solidFill>
              <a:prstDash val="solid"/>
              <a:miter/>
            </a:ln>
          </p:spPr>
        </p:cxnSp>
        <p:cxnSp>
          <p:nvCxnSpPr>
            <p:cNvPr id="16" name="Gerader Verbinder 25"/>
            <p:cNvCxnSpPr/>
            <p:nvPr/>
          </p:nvCxnSpPr>
          <p:spPr>
            <a:xfrm flipV="1">
              <a:off x="4286048" y="835094"/>
              <a:ext cx="182414" cy="101315"/>
            </a:xfrm>
            <a:prstGeom prst="straightConnector1">
              <a:avLst/>
            </a:prstGeom>
            <a:noFill/>
            <a:ln w="19046" cap="flat">
              <a:solidFill>
                <a:srgbClr val="000000"/>
              </a:solidFill>
              <a:prstDash val="solid"/>
              <a:miter/>
            </a:ln>
          </p:spPr>
        </p:cxnSp>
        <p:cxnSp>
          <p:nvCxnSpPr>
            <p:cNvPr id="17" name="Gerader Verbinder 29"/>
            <p:cNvCxnSpPr/>
            <p:nvPr/>
          </p:nvCxnSpPr>
          <p:spPr>
            <a:xfrm flipV="1">
              <a:off x="3791897" y="1126165"/>
              <a:ext cx="182423" cy="101307"/>
            </a:xfrm>
            <a:prstGeom prst="straightConnector1">
              <a:avLst/>
            </a:prstGeom>
            <a:noFill/>
            <a:ln w="19046" cap="flat">
              <a:solidFill>
                <a:srgbClr val="000000"/>
              </a:solidFill>
              <a:prstDash val="solid"/>
              <a:miter/>
            </a:ln>
          </p:spPr>
        </p:cxnSp>
        <p:sp>
          <p:nvSpPr>
            <p:cNvPr id="18" name="Textfeld 39"/>
            <p:cNvSpPr txBox="1"/>
            <p:nvPr/>
          </p:nvSpPr>
          <p:spPr>
            <a:xfrm>
              <a:off x="3948918" y="2220693"/>
              <a:ext cx="581887" cy="36933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Rh</a:t>
              </a:r>
            </a:p>
          </p:txBody>
        </p:sp>
        <p:sp>
          <p:nvSpPr>
            <p:cNvPr id="19" name="Textfeld 40"/>
            <p:cNvSpPr txBox="1"/>
            <p:nvPr/>
          </p:nvSpPr>
          <p:spPr>
            <a:xfrm>
              <a:off x="3297756" y="1929621"/>
              <a:ext cx="651162" cy="36933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Ph</a:t>
              </a:r>
              <a:r>
                <a:rPr lang="de-DE" sz="1800" b="0" i="0" u="none" strike="noStrike" kern="1200" cap="none" spc="0" baseline="-25000">
                  <a:solidFill>
                    <a:srgbClr val="000000"/>
                  </a:solidFill>
                  <a:uFillTx/>
                  <a:latin typeface="Calibri"/>
                </a:rPr>
                <a:t>3</a:t>
              </a:r>
              <a:r>
                <a:rPr lang="de-DE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P</a:t>
              </a:r>
            </a:p>
          </p:txBody>
        </p:sp>
        <p:sp>
          <p:nvSpPr>
            <p:cNvPr id="20" name="Textfeld 41"/>
            <p:cNvSpPr txBox="1"/>
            <p:nvPr/>
          </p:nvSpPr>
          <p:spPr>
            <a:xfrm>
              <a:off x="4488085" y="2594719"/>
              <a:ext cx="658093" cy="36933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PPh</a:t>
              </a:r>
              <a:r>
                <a:rPr lang="de-DE" sz="1800" b="0" i="0" u="none" strike="noStrike" kern="1200" cap="none" spc="0" baseline="-25000">
                  <a:solidFill>
                    <a:srgbClr val="000000"/>
                  </a:solidFill>
                  <a:uFillTx/>
                  <a:latin typeface="Calibri"/>
                </a:rPr>
                <a:t>3</a:t>
              </a:r>
              <a:endPara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1" name="Textfeld 43"/>
            <p:cNvSpPr txBox="1"/>
            <p:nvPr/>
          </p:nvSpPr>
          <p:spPr>
            <a:xfrm>
              <a:off x="3514807" y="2511756"/>
              <a:ext cx="868213" cy="36933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Cl</a:t>
              </a:r>
            </a:p>
          </p:txBody>
        </p:sp>
        <p:cxnSp>
          <p:nvCxnSpPr>
            <p:cNvPr id="22" name="Gerader Verbinder 44"/>
            <p:cNvCxnSpPr/>
            <p:nvPr/>
          </p:nvCxnSpPr>
          <p:spPr>
            <a:xfrm>
              <a:off x="3791897" y="2202341"/>
              <a:ext cx="212434" cy="96616"/>
            </a:xfrm>
            <a:prstGeom prst="straightConnector1">
              <a:avLst/>
            </a:prstGeom>
            <a:noFill/>
            <a:ln w="19046" cap="flat">
              <a:solidFill>
                <a:srgbClr val="000000"/>
              </a:solidFill>
              <a:prstDash val="solid"/>
              <a:miter/>
            </a:ln>
          </p:spPr>
        </p:cxnSp>
        <p:cxnSp>
          <p:nvCxnSpPr>
            <p:cNvPr id="23" name="Gerader Verbinder 45"/>
            <p:cNvCxnSpPr/>
            <p:nvPr/>
          </p:nvCxnSpPr>
          <p:spPr>
            <a:xfrm>
              <a:off x="4342037" y="2516373"/>
              <a:ext cx="209553" cy="126855"/>
            </a:xfrm>
            <a:prstGeom prst="straightConnector1">
              <a:avLst/>
            </a:prstGeom>
            <a:noFill/>
            <a:ln w="19046" cap="flat">
              <a:solidFill>
                <a:srgbClr val="000000"/>
              </a:solidFill>
              <a:prstDash val="solid"/>
              <a:miter/>
            </a:ln>
          </p:spPr>
        </p:cxnSp>
        <p:cxnSp>
          <p:nvCxnSpPr>
            <p:cNvPr id="24" name="Gerader Verbinder 46"/>
            <p:cNvCxnSpPr/>
            <p:nvPr/>
          </p:nvCxnSpPr>
          <p:spPr>
            <a:xfrm flipV="1">
              <a:off x="4316059" y="2215993"/>
              <a:ext cx="182423" cy="101316"/>
            </a:xfrm>
            <a:prstGeom prst="straightConnector1">
              <a:avLst/>
            </a:prstGeom>
            <a:noFill/>
            <a:ln w="19046" cap="flat">
              <a:solidFill>
                <a:srgbClr val="000000"/>
              </a:solidFill>
              <a:prstDash val="solid"/>
              <a:miter/>
            </a:ln>
          </p:spPr>
        </p:cxnSp>
        <p:cxnSp>
          <p:nvCxnSpPr>
            <p:cNvPr id="25" name="Gerader Verbinder 47"/>
            <p:cNvCxnSpPr/>
            <p:nvPr/>
          </p:nvCxnSpPr>
          <p:spPr>
            <a:xfrm flipV="1">
              <a:off x="3821917" y="2507065"/>
              <a:ext cx="182414" cy="101306"/>
            </a:xfrm>
            <a:prstGeom prst="straightConnector1">
              <a:avLst/>
            </a:prstGeom>
            <a:noFill/>
            <a:ln w="19046" cap="flat">
              <a:solidFill>
                <a:srgbClr val="000000"/>
              </a:solidFill>
              <a:prstDash val="solid"/>
              <a:miter/>
            </a:ln>
          </p:spPr>
        </p:cxnSp>
        <p:sp>
          <p:nvSpPr>
            <p:cNvPr id="26" name="Rechteck 48"/>
            <p:cNvSpPr/>
            <p:nvPr/>
          </p:nvSpPr>
          <p:spPr>
            <a:xfrm>
              <a:off x="4551590" y="2029830"/>
              <a:ext cx="209553" cy="164217"/>
            </a:xfrm>
            <a:prstGeom prst="rect">
              <a:avLst/>
            </a:prstGeom>
            <a:solidFill>
              <a:srgbClr val="FFFFFF"/>
            </a:solidFill>
            <a:ln w="12701" cap="flat">
              <a:solidFill>
                <a:srgbClr val="172C51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sp>
          <p:nvSpPr>
            <p:cNvPr id="27" name="Textfeld 49"/>
            <p:cNvSpPr txBox="1"/>
            <p:nvPr/>
          </p:nvSpPr>
          <p:spPr>
            <a:xfrm>
              <a:off x="6041879" y="3701792"/>
              <a:ext cx="581887" cy="36933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Rh</a:t>
              </a:r>
            </a:p>
          </p:txBody>
        </p:sp>
        <p:sp>
          <p:nvSpPr>
            <p:cNvPr id="28" name="Textfeld 50"/>
            <p:cNvSpPr txBox="1"/>
            <p:nvPr/>
          </p:nvSpPr>
          <p:spPr>
            <a:xfrm>
              <a:off x="5390717" y="3410721"/>
              <a:ext cx="651162" cy="36933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Ph</a:t>
              </a:r>
              <a:r>
                <a:rPr lang="de-DE" sz="1800" b="0" i="0" u="none" strike="noStrike" kern="1200" cap="none" spc="0" baseline="-25000">
                  <a:solidFill>
                    <a:srgbClr val="000000"/>
                  </a:solidFill>
                  <a:uFillTx/>
                  <a:latin typeface="Calibri"/>
                </a:rPr>
                <a:t>3</a:t>
              </a:r>
              <a:r>
                <a:rPr lang="de-DE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P</a:t>
              </a:r>
            </a:p>
          </p:txBody>
        </p:sp>
        <p:sp>
          <p:nvSpPr>
            <p:cNvPr id="29" name="Textfeld 51"/>
            <p:cNvSpPr txBox="1"/>
            <p:nvPr/>
          </p:nvSpPr>
          <p:spPr>
            <a:xfrm>
              <a:off x="6581046" y="4075819"/>
              <a:ext cx="658093" cy="36933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PPh</a:t>
              </a:r>
              <a:r>
                <a:rPr lang="de-DE" sz="1800" b="0" i="0" u="none" strike="noStrike" kern="1200" cap="none" spc="0" baseline="-25000">
                  <a:solidFill>
                    <a:srgbClr val="000000"/>
                  </a:solidFill>
                  <a:uFillTx/>
                  <a:latin typeface="Calibri"/>
                </a:rPr>
                <a:t>3</a:t>
              </a:r>
              <a:endPara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30" name="Textfeld 52"/>
            <p:cNvSpPr txBox="1"/>
            <p:nvPr/>
          </p:nvSpPr>
          <p:spPr>
            <a:xfrm>
              <a:off x="5607768" y="3992855"/>
              <a:ext cx="868213" cy="36933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Cl</a:t>
              </a:r>
            </a:p>
          </p:txBody>
        </p:sp>
        <p:cxnSp>
          <p:nvCxnSpPr>
            <p:cNvPr id="31" name="Gerader Verbinder 53"/>
            <p:cNvCxnSpPr/>
            <p:nvPr/>
          </p:nvCxnSpPr>
          <p:spPr>
            <a:xfrm>
              <a:off x="5884858" y="3683440"/>
              <a:ext cx="212434" cy="96616"/>
            </a:xfrm>
            <a:prstGeom prst="straightConnector1">
              <a:avLst/>
            </a:prstGeom>
            <a:noFill/>
            <a:ln w="19046" cap="flat">
              <a:solidFill>
                <a:srgbClr val="000000"/>
              </a:solidFill>
              <a:prstDash val="solid"/>
              <a:miter/>
            </a:ln>
          </p:spPr>
        </p:cxnSp>
        <p:cxnSp>
          <p:nvCxnSpPr>
            <p:cNvPr id="32" name="Gerader Verbinder 54"/>
            <p:cNvCxnSpPr/>
            <p:nvPr/>
          </p:nvCxnSpPr>
          <p:spPr>
            <a:xfrm>
              <a:off x="6434998" y="3997473"/>
              <a:ext cx="209553" cy="126845"/>
            </a:xfrm>
            <a:prstGeom prst="straightConnector1">
              <a:avLst/>
            </a:prstGeom>
            <a:noFill/>
            <a:ln w="19046" cap="flat">
              <a:solidFill>
                <a:srgbClr val="000000"/>
              </a:solidFill>
              <a:prstDash val="solid"/>
              <a:miter/>
            </a:ln>
          </p:spPr>
        </p:cxnSp>
        <p:cxnSp>
          <p:nvCxnSpPr>
            <p:cNvPr id="33" name="Gerader Verbinder 55"/>
            <p:cNvCxnSpPr/>
            <p:nvPr/>
          </p:nvCxnSpPr>
          <p:spPr>
            <a:xfrm flipV="1">
              <a:off x="6409020" y="3697092"/>
              <a:ext cx="182423" cy="101316"/>
            </a:xfrm>
            <a:prstGeom prst="straightConnector1">
              <a:avLst/>
            </a:prstGeom>
            <a:noFill/>
            <a:ln w="19046" cap="flat">
              <a:solidFill>
                <a:srgbClr val="000000"/>
              </a:solidFill>
              <a:prstDash val="solid"/>
              <a:miter/>
            </a:ln>
          </p:spPr>
        </p:cxnSp>
        <p:cxnSp>
          <p:nvCxnSpPr>
            <p:cNvPr id="34" name="Gerader Verbinder 56"/>
            <p:cNvCxnSpPr/>
            <p:nvPr/>
          </p:nvCxnSpPr>
          <p:spPr>
            <a:xfrm flipV="1">
              <a:off x="5914878" y="3988164"/>
              <a:ext cx="182414" cy="101307"/>
            </a:xfrm>
            <a:prstGeom prst="straightConnector1">
              <a:avLst/>
            </a:prstGeom>
            <a:noFill/>
            <a:ln w="19046" cap="flat">
              <a:solidFill>
                <a:srgbClr val="000000"/>
              </a:solidFill>
              <a:prstDash val="solid"/>
              <a:miter/>
            </a:ln>
          </p:spPr>
        </p:cxnSp>
        <p:sp>
          <p:nvSpPr>
            <p:cNvPr id="35" name="Rechteck 57"/>
            <p:cNvSpPr/>
            <p:nvPr/>
          </p:nvSpPr>
          <p:spPr>
            <a:xfrm>
              <a:off x="6197967" y="4260482"/>
              <a:ext cx="209553" cy="164217"/>
            </a:xfrm>
            <a:prstGeom prst="rect">
              <a:avLst/>
            </a:prstGeom>
            <a:solidFill>
              <a:srgbClr val="FFFFFF"/>
            </a:solidFill>
            <a:ln w="12701" cap="flat">
              <a:solidFill>
                <a:srgbClr val="172C51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sp>
          <p:nvSpPr>
            <p:cNvPr id="36" name="Textfeld 58"/>
            <p:cNvSpPr txBox="1"/>
            <p:nvPr/>
          </p:nvSpPr>
          <p:spPr>
            <a:xfrm>
              <a:off x="6541955" y="3443209"/>
              <a:ext cx="333170" cy="36933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H</a:t>
              </a:r>
            </a:p>
          </p:txBody>
        </p:sp>
        <p:sp>
          <p:nvSpPr>
            <p:cNvPr id="37" name="Textfeld 59"/>
            <p:cNvSpPr txBox="1"/>
            <p:nvPr/>
          </p:nvSpPr>
          <p:spPr>
            <a:xfrm>
              <a:off x="6117381" y="3225171"/>
              <a:ext cx="276167" cy="36933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H</a:t>
              </a:r>
            </a:p>
          </p:txBody>
        </p:sp>
        <p:cxnSp>
          <p:nvCxnSpPr>
            <p:cNvPr id="38" name="Gerader Verbinder 63"/>
            <p:cNvCxnSpPr/>
            <p:nvPr/>
          </p:nvCxnSpPr>
          <p:spPr>
            <a:xfrm>
              <a:off x="6268943" y="3549975"/>
              <a:ext cx="0" cy="181773"/>
            </a:xfrm>
            <a:prstGeom prst="straightConnector1">
              <a:avLst/>
            </a:prstGeom>
            <a:noFill/>
            <a:ln w="19046" cap="flat">
              <a:solidFill>
                <a:srgbClr val="000000"/>
              </a:solidFill>
              <a:prstDash val="solid"/>
              <a:miter/>
            </a:ln>
          </p:spPr>
        </p:cxnSp>
        <p:cxnSp>
          <p:nvCxnSpPr>
            <p:cNvPr id="39" name="Gerader Verbinder 67"/>
            <p:cNvCxnSpPr/>
            <p:nvPr/>
          </p:nvCxnSpPr>
          <p:spPr>
            <a:xfrm>
              <a:off x="6268943" y="4033436"/>
              <a:ext cx="0" cy="181774"/>
            </a:xfrm>
            <a:prstGeom prst="straightConnector1">
              <a:avLst/>
            </a:prstGeom>
            <a:noFill/>
            <a:ln w="19046" cap="flat">
              <a:solidFill>
                <a:srgbClr val="000000"/>
              </a:solidFill>
              <a:prstDash val="solid"/>
              <a:miter/>
            </a:ln>
          </p:spPr>
        </p:cxnSp>
        <p:sp>
          <p:nvSpPr>
            <p:cNvPr id="40" name="Textfeld 68"/>
            <p:cNvSpPr txBox="1"/>
            <p:nvPr/>
          </p:nvSpPr>
          <p:spPr>
            <a:xfrm>
              <a:off x="3928829" y="5250201"/>
              <a:ext cx="581887" cy="36933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Rh</a:t>
              </a:r>
            </a:p>
          </p:txBody>
        </p:sp>
        <p:sp>
          <p:nvSpPr>
            <p:cNvPr id="41" name="Textfeld 69"/>
            <p:cNvSpPr txBox="1"/>
            <p:nvPr/>
          </p:nvSpPr>
          <p:spPr>
            <a:xfrm>
              <a:off x="3277666" y="4959138"/>
              <a:ext cx="651162" cy="36933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Ph</a:t>
              </a:r>
              <a:r>
                <a:rPr lang="de-DE" sz="1800" b="0" i="0" u="none" strike="noStrike" kern="1200" cap="none" spc="0" baseline="-25000">
                  <a:solidFill>
                    <a:srgbClr val="000000"/>
                  </a:solidFill>
                  <a:uFillTx/>
                  <a:latin typeface="Calibri"/>
                </a:rPr>
                <a:t>3</a:t>
              </a:r>
              <a:r>
                <a:rPr lang="de-DE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P</a:t>
              </a:r>
            </a:p>
          </p:txBody>
        </p:sp>
        <p:sp>
          <p:nvSpPr>
            <p:cNvPr id="42" name="Textfeld 70"/>
            <p:cNvSpPr txBox="1"/>
            <p:nvPr/>
          </p:nvSpPr>
          <p:spPr>
            <a:xfrm>
              <a:off x="4449113" y="5538877"/>
              <a:ext cx="658093" cy="36933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PPh</a:t>
              </a:r>
              <a:r>
                <a:rPr lang="de-DE" sz="1800" b="0" i="0" u="none" strike="noStrike" kern="1200" cap="none" spc="0" baseline="-25000">
                  <a:solidFill>
                    <a:srgbClr val="000000"/>
                  </a:solidFill>
                  <a:uFillTx/>
                  <a:latin typeface="Calibri"/>
                </a:rPr>
                <a:t>3</a:t>
              </a:r>
              <a:endPara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43" name="Textfeld 71"/>
            <p:cNvSpPr txBox="1"/>
            <p:nvPr/>
          </p:nvSpPr>
          <p:spPr>
            <a:xfrm>
              <a:off x="3494717" y="5541273"/>
              <a:ext cx="868213" cy="36933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Cl</a:t>
              </a:r>
            </a:p>
          </p:txBody>
        </p:sp>
        <p:cxnSp>
          <p:nvCxnSpPr>
            <p:cNvPr id="44" name="Gerader Verbinder 72"/>
            <p:cNvCxnSpPr/>
            <p:nvPr/>
          </p:nvCxnSpPr>
          <p:spPr>
            <a:xfrm>
              <a:off x="3771808" y="5231849"/>
              <a:ext cx="212443" cy="96615"/>
            </a:xfrm>
            <a:prstGeom prst="straightConnector1">
              <a:avLst/>
            </a:prstGeom>
            <a:noFill/>
            <a:ln w="19046" cap="flat">
              <a:solidFill>
                <a:srgbClr val="000000"/>
              </a:solidFill>
              <a:prstDash val="solid"/>
              <a:miter/>
            </a:ln>
          </p:spPr>
        </p:cxnSp>
        <p:cxnSp>
          <p:nvCxnSpPr>
            <p:cNvPr id="45" name="Gerader Verbinder 73"/>
            <p:cNvCxnSpPr/>
            <p:nvPr/>
          </p:nvCxnSpPr>
          <p:spPr>
            <a:xfrm>
              <a:off x="4321948" y="5545890"/>
              <a:ext cx="209553" cy="126846"/>
            </a:xfrm>
            <a:prstGeom prst="straightConnector1">
              <a:avLst/>
            </a:prstGeom>
            <a:noFill/>
            <a:ln w="19046" cap="flat">
              <a:solidFill>
                <a:srgbClr val="000000"/>
              </a:solidFill>
              <a:prstDash val="solid"/>
              <a:miter/>
            </a:ln>
          </p:spPr>
        </p:cxnSp>
        <p:cxnSp>
          <p:nvCxnSpPr>
            <p:cNvPr id="46" name="Gerader Verbinder 74"/>
            <p:cNvCxnSpPr/>
            <p:nvPr/>
          </p:nvCxnSpPr>
          <p:spPr>
            <a:xfrm flipV="1">
              <a:off x="4295979" y="5245510"/>
              <a:ext cx="182413" cy="101306"/>
            </a:xfrm>
            <a:prstGeom prst="straightConnector1">
              <a:avLst/>
            </a:prstGeom>
            <a:noFill/>
            <a:ln w="19046" cap="flat">
              <a:solidFill>
                <a:srgbClr val="000000"/>
              </a:solidFill>
              <a:prstDash val="solid"/>
              <a:miter/>
            </a:ln>
          </p:spPr>
        </p:cxnSp>
        <p:cxnSp>
          <p:nvCxnSpPr>
            <p:cNvPr id="47" name="Gerader Verbinder 75"/>
            <p:cNvCxnSpPr/>
            <p:nvPr/>
          </p:nvCxnSpPr>
          <p:spPr>
            <a:xfrm flipV="1">
              <a:off x="3801828" y="5536573"/>
              <a:ext cx="182423" cy="101315"/>
            </a:xfrm>
            <a:prstGeom prst="straightConnector1">
              <a:avLst/>
            </a:prstGeom>
            <a:noFill/>
            <a:ln w="19046" cap="flat">
              <a:solidFill>
                <a:srgbClr val="000000"/>
              </a:solidFill>
              <a:prstDash val="solid"/>
              <a:miter/>
            </a:ln>
          </p:spPr>
        </p:cxnSp>
        <p:sp>
          <p:nvSpPr>
            <p:cNvPr id="48" name="Textfeld 77"/>
            <p:cNvSpPr txBox="1"/>
            <p:nvPr/>
          </p:nvSpPr>
          <p:spPr>
            <a:xfrm>
              <a:off x="4433477" y="4972388"/>
              <a:ext cx="397398" cy="36933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H</a:t>
              </a:r>
            </a:p>
          </p:txBody>
        </p:sp>
        <p:sp>
          <p:nvSpPr>
            <p:cNvPr id="49" name="Textfeld 78"/>
            <p:cNvSpPr txBox="1"/>
            <p:nvPr/>
          </p:nvSpPr>
          <p:spPr>
            <a:xfrm>
              <a:off x="4004331" y="4782915"/>
              <a:ext cx="276167" cy="36933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H</a:t>
              </a:r>
            </a:p>
          </p:txBody>
        </p:sp>
        <p:cxnSp>
          <p:nvCxnSpPr>
            <p:cNvPr id="50" name="Gerader Verbinder 79"/>
            <p:cNvCxnSpPr/>
            <p:nvPr/>
          </p:nvCxnSpPr>
          <p:spPr>
            <a:xfrm>
              <a:off x="4155893" y="5098383"/>
              <a:ext cx="0" cy="181774"/>
            </a:xfrm>
            <a:prstGeom prst="straightConnector1">
              <a:avLst/>
            </a:prstGeom>
            <a:noFill/>
            <a:ln w="19046" cap="flat">
              <a:solidFill>
                <a:srgbClr val="000000"/>
              </a:solidFill>
              <a:prstDash val="solid"/>
              <a:miter/>
            </a:ln>
          </p:spPr>
        </p:cxnSp>
        <p:cxnSp>
          <p:nvCxnSpPr>
            <p:cNvPr id="51" name="Gerade Verbindung mit Pfeil 82"/>
            <p:cNvCxnSpPr/>
            <p:nvPr/>
          </p:nvCxnSpPr>
          <p:spPr>
            <a:xfrm flipV="1">
              <a:off x="4159907" y="5587230"/>
              <a:ext cx="0" cy="318047"/>
            </a:xfrm>
            <a:prstGeom prst="straightConnector1">
              <a:avLst/>
            </a:prstGeom>
            <a:noFill/>
            <a:ln w="19046" cap="flat">
              <a:solidFill>
                <a:srgbClr val="000000"/>
              </a:solidFill>
              <a:prstDash val="solid"/>
              <a:miter/>
              <a:tailEnd type="arrow"/>
            </a:ln>
          </p:spPr>
        </p:cxnSp>
        <p:grpSp>
          <p:nvGrpSpPr>
            <p:cNvPr id="52" name="Gruppieren 99"/>
            <p:cNvGrpSpPr/>
            <p:nvPr/>
          </p:nvGrpSpPr>
          <p:grpSpPr>
            <a:xfrm>
              <a:off x="3821917" y="5929655"/>
              <a:ext cx="658094" cy="369335"/>
              <a:chOff x="3821917" y="5929655"/>
              <a:chExt cx="658094" cy="369335"/>
            </a:xfrm>
          </p:grpSpPr>
          <p:cxnSp>
            <p:nvCxnSpPr>
              <p:cNvPr id="53" name="Gerader Verbinder 88"/>
              <p:cNvCxnSpPr/>
              <p:nvPr/>
            </p:nvCxnSpPr>
            <p:spPr>
              <a:xfrm>
                <a:off x="3954313" y="6088267"/>
                <a:ext cx="393302" cy="0"/>
              </a:xfrm>
              <a:prstGeom prst="straightConnector1">
                <a:avLst/>
              </a:prstGeom>
              <a:noFill/>
              <a:ln w="19046" cap="flat">
                <a:solidFill>
                  <a:srgbClr val="000000"/>
                </a:solidFill>
                <a:prstDash val="solid"/>
                <a:miter/>
              </a:ln>
            </p:spPr>
          </p:cxnSp>
          <p:cxnSp>
            <p:nvCxnSpPr>
              <p:cNvPr id="54" name="Gerader Verbinder 89"/>
              <p:cNvCxnSpPr/>
              <p:nvPr/>
            </p:nvCxnSpPr>
            <p:spPr>
              <a:xfrm>
                <a:off x="3954313" y="6140378"/>
                <a:ext cx="393302" cy="0"/>
              </a:xfrm>
              <a:prstGeom prst="straightConnector1">
                <a:avLst/>
              </a:prstGeom>
              <a:noFill/>
              <a:ln w="19046" cap="flat">
                <a:solidFill>
                  <a:srgbClr val="000000"/>
                </a:solidFill>
                <a:prstDash val="solid"/>
                <a:miter/>
              </a:ln>
            </p:spPr>
          </p:cxnSp>
          <p:cxnSp>
            <p:nvCxnSpPr>
              <p:cNvPr id="55" name="Gerader Verbinder 90"/>
              <p:cNvCxnSpPr/>
              <p:nvPr/>
            </p:nvCxnSpPr>
            <p:spPr>
              <a:xfrm flipV="1">
                <a:off x="4328467" y="5929655"/>
                <a:ext cx="150163" cy="184672"/>
              </a:xfrm>
              <a:prstGeom prst="straightConnector1">
                <a:avLst/>
              </a:prstGeom>
              <a:noFill/>
              <a:ln w="19046" cap="flat">
                <a:solidFill>
                  <a:srgbClr val="000000"/>
                </a:solidFill>
                <a:prstDash val="solid"/>
                <a:miter/>
              </a:ln>
            </p:spPr>
          </p:cxnSp>
          <p:cxnSp>
            <p:nvCxnSpPr>
              <p:cNvPr id="56" name="Gerader Verbinder 92"/>
              <p:cNvCxnSpPr/>
              <p:nvPr/>
            </p:nvCxnSpPr>
            <p:spPr>
              <a:xfrm>
                <a:off x="4329839" y="6114327"/>
                <a:ext cx="150172" cy="158612"/>
              </a:xfrm>
              <a:prstGeom prst="straightConnector1">
                <a:avLst/>
              </a:prstGeom>
              <a:noFill/>
              <a:ln w="19046" cap="flat">
                <a:solidFill>
                  <a:srgbClr val="000000"/>
                </a:solidFill>
                <a:prstDash val="solid"/>
                <a:miter/>
              </a:ln>
            </p:spPr>
          </p:cxnSp>
          <p:cxnSp>
            <p:nvCxnSpPr>
              <p:cNvPr id="57" name="Gerader Verbinder 95"/>
              <p:cNvCxnSpPr/>
              <p:nvPr/>
            </p:nvCxnSpPr>
            <p:spPr>
              <a:xfrm flipV="1">
                <a:off x="3821917" y="6114327"/>
                <a:ext cx="150163" cy="184663"/>
              </a:xfrm>
              <a:prstGeom prst="straightConnector1">
                <a:avLst/>
              </a:prstGeom>
              <a:noFill/>
              <a:ln w="19046" cap="flat">
                <a:solidFill>
                  <a:srgbClr val="000000"/>
                </a:solidFill>
                <a:prstDash val="solid"/>
                <a:miter/>
              </a:ln>
            </p:spPr>
          </p:cxnSp>
          <p:cxnSp>
            <p:nvCxnSpPr>
              <p:cNvPr id="58" name="Gerader Verbinder 96"/>
              <p:cNvCxnSpPr/>
              <p:nvPr/>
            </p:nvCxnSpPr>
            <p:spPr>
              <a:xfrm>
                <a:off x="3823335" y="5955706"/>
                <a:ext cx="150162" cy="158621"/>
              </a:xfrm>
              <a:prstGeom prst="straightConnector1">
                <a:avLst/>
              </a:prstGeom>
              <a:noFill/>
              <a:ln w="19046" cap="flat">
                <a:solidFill>
                  <a:srgbClr val="000000"/>
                </a:solidFill>
                <a:prstDash val="solid"/>
                <a:miter/>
              </a:ln>
            </p:spPr>
          </p:cxnSp>
        </p:grpSp>
        <p:sp>
          <p:nvSpPr>
            <p:cNvPr id="59" name="Textfeld 100"/>
            <p:cNvSpPr txBox="1"/>
            <p:nvPr/>
          </p:nvSpPr>
          <p:spPr>
            <a:xfrm>
              <a:off x="1849035" y="3690536"/>
              <a:ext cx="581887" cy="36933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Rh</a:t>
              </a:r>
            </a:p>
          </p:txBody>
        </p:sp>
        <p:sp>
          <p:nvSpPr>
            <p:cNvPr id="60" name="Textfeld 101"/>
            <p:cNvSpPr txBox="1"/>
            <p:nvPr/>
          </p:nvSpPr>
          <p:spPr>
            <a:xfrm>
              <a:off x="1197873" y="3399464"/>
              <a:ext cx="651162" cy="36933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Ph</a:t>
              </a:r>
              <a:r>
                <a:rPr lang="de-DE" sz="1800" b="0" i="0" u="none" strike="noStrike" kern="1200" cap="none" spc="0" baseline="-25000">
                  <a:solidFill>
                    <a:srgbClr val="000000"/>
                  </a:solidFill>
                  <a:uFillTx/>
                  <a:latin typeface="Calibri"/>
                </a:rPr>
                <a:t>3</a:t>
              </a:r>
              <a:r>
                <a:rPr lang="de-DE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P</a:t>
              </a:r>
            </a:p>
          </p:txBody>
        </p:sp>
        <p:sp>
          <p:nvSpPr>
            <p:cNvPr id="61" name="Textfeld 102"/>
            <p:cNvSpPr txBox="1"/>
            <p:nvPr/>
          </p:nvSpPr>
          <p:spPr>
            <a:xfrm>
              <a:off x="2388202" y="4064562"/>
              <a:ext cx="658093" cy="36933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PPh</a:t>
              </a:r>
              <a:r>
                <a:rPr lang="de-DE" sz="1800" b="0" i="0" u="none" strike="noStrike" kern="1200" cap="none" spc="0" baseline="-25000">
                  <a:solidFill>
                    <a:srgbClr val="000000"/>
                  </a:solidFill>
                  <a:uFillTx/>
                  <a:latin typeface="Calibri"/>
                </a:rPr>
                <a:t>3</a:t>
              </a:r>
              <a:endPara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2" name="Textfeld 103"/>
            <p:cNvSpPr txBox="1"/>
            <p:nvPr/>
          </p:nvSpPr>
          <p:spPr>
            <a:xfrm>
              <a:off x="1414924" y="3981608"/>
              <a:ext cx="868213" cy="36933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Cl</a:t>
              </a:r>
            </a:p>
          </p:txBody>
        </p:sp>
        <p:cxnSp>
          <p:nvCxnSpPr>
            <p:cNvPr id="63" name="Gerader Verbinder 104"/>
            <p:cNvCxnSpPr/>
            <p:nvPr/>
          </p:nvCxnSpPr>
          <p:spPr>
            <a:xfrm>
              <a:off x="1692014" y="3672184"/>
              <a:ext cx="212434" cy="96616"/>
            </a:xfrm>
            <a:prstGeom prst="straightConnector1">
              <a:avLst/>
            </a:prstGeom>
            <a:noFill/>
            <a:ln w="19046" cap="flat">
              <a:solidFill>
                <a:srgbClr val="000000"/>
              </a:solidFill>
              <a:prstDash val="solid"/>
              <a:miter/>
            </a:ln>
          </p:spPr>
        </p:cxnSp>
        <p:cxnSp>
          <p:nvCxnSpPr>
            <p:cNvPr id="64" name="Gerader Verbinder 105"/>
            <p:cNvCxnSpPr/>
            <p:nvPr/>
          </p:nvCxnSpPr>
          <p:spPr>
            <a:xfrm>
              <a:off x="2242154" y="3986226"/>
              <a:ext cx="209553" cy="126845"/>
            </a:xfrm>
            <a:prstGeom prst="straightConnector1">
              <a:avLst/>
            </a:prstGeom>
            <a:noFill/>
            <a:ln w="19046" cap="flat">
              <a:solidFill>
                <a:srgbClr val="000000"/>
              </a:solidFill>
              <a:prstDash val="solid"/>
              <a:miter/>
            </a:ln>
          </p:spPr>
        </p:cxnSp>
        <p:cxnSp>
          <p:nvCxnSpPr>
            <p:cNvPr id="65" name="Gerader Verbinder 106"/>
            <p:cNvCxnSpPr/>
            <p:nvPr/>
          </p:nvCxnSpPr>
          <p:spPr>
            <a:xfrm flipV="1">
              <a:off x="2216176" y="3685836"/>
              <a:ext cx="182423" cy="101316"/>
            </a:xfrm>
            <a:prstGeom prst="straightConnector1">
              <a:avLst/>
            </a:prstGeom>
            <a:noFill/>
            <a:ln w="19046" cap="flat">
              <a:solidFill>
                <a:srgbClr val="000000"/>
              </a:solidFill>
              <a:prstDash val="solid"/>
              <a:miter/>
            </a:ln>
          </p:spPr>
        </p:cxnSp>
        <p:cxnSp>
          <p:nvCxnSpPr>
            <p:cNvPr id="66" name="Gerader Verbinder 107"/>
            <p:cNvCxnSpPr/>
            <p:nvPr/>
          </p:nvCxnSpPr>
          <p:spPr>
            <a:xfrm flipV="1">
              <a:off x="1722034" y="3976908"/>
              <a:ext cx="182414" cy="101306"/>
            </a:xfrm>
            <a:prstGeom prst="straightConnector1">
              <a:avLst/>
            </a:prstGeom>
            <a:noFill/>
            <a:ln w="19046" cap="flat">
              <a:solidFill>
                <a:srgbClr val="000000"/>
              </a:solidFill>
              <a:prstDash val="solid"/>
              <a:miter/>
            </a:ln>
          </p:spPr>
        </p:cxnSp>
        <p:sp>
          <p:nvSpPr>
            <p:cNvPr id="67" name="Rechteck 108"/>
            <p:cNvSpPr/>
            <p:nvPr/>
          </p:nvSpPr>
          <p:spPr>
            <a:xfrm>
              <a:off x="2005123" y="4249225"/>
              <a:ext cx="209553" cy="164217"/>
            </a:xfrm>
            <a:prstGeom prst="rect">
              <a:avLst/>
            </a:prstGeom>
            <a:solidFill>
              <a:srgbClr val="FFFFFF"/>
            </a:solidFill>
            <a:ln w="12701" cap="flat">
              <a:solidFill>
                <a:srgbClr val="172C51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sp>
          <p:nvSpPr>
            <p:cNvPr id="68" name="Textfeld 110"/>
            <p:cNvSpPr txBox="1"/>
            <p:nvPr/>
          </p:nvSpPr>
          <p:spPr>
            <a:xfrm>
              <a:off x="1912979" y="3223982"/>
              <a:ext cx="276167" cy="36933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H</a:t>
              </a:r>
            </a:p>
          </p:txBody>
        </p:sp>
        <p:cxnSp>
          <p:nvCxnSpPr>
            <p:cNvPr id="69" name="Gerader Verbinder 111"/>
            <p:cNvCxnSpPr/>
            <p:nvPr/>
          </p:nvCxnSpPr>
          <p:spPr>
            <a:xfrm>
              <a:off x="2076099" y="3538718"/>
              <a:ext cx="0" cy="181774"/>
            </a:xfrm>
            <a:prstGeom prst="straightConnector1">
              <a:avLst/>
            </a:prstGeom>
            <a:noFill/>
            <a:ln w="19046" cap="flat">
              <a:solidFill>
                <a:srgbClr val="000000"/>
              </a:solidFill>
              <a:prstDash val="solid"/>
              <a:miter/>
            </a:ln>
          </p:spPr>
        </p:cxnSp>
        <p:cxnSp>
          <p:nvCxnSpPr>
            <p:cNvPr id="70" name="Gerader Verbinder 112"/>
            <p:cNvCxnSpPr/>
            <p:nvPr/>
          </p:nvCxnSpPr>
          <p:spPr>
            <a:xfrm>
              <a:off x="2076099" y="4022180"/>
              <a:ext cx="0" cy="181773"/>
            </a:xfrm>
            <a:prstGeom prst="straightConnector1">
              <a:avLst/>
            </a:prstGeom>
            <a:noFill/>
            <a:ln w="19046" cap="flat">
              <a:solidFill>
                <a:srgbClr val="000000"/>
              </a:solidFill>
              <a:prstDash val="solid"/>
              <a:miter/>
            </a:ln>
          </p:spPr>
        </p:cxnSp>
        <p:sp>
          <p:nvSpPr>
            <p:cNvPr id="71" name="Gleichschenkliges Dreieck 113"/>
            <p:cNvSpPr/>
            <p:nvPr/>
          </p:nvSpPr>
          <p:spPr>
            <a:xfrm rot="9565599">
              <a:off x="2334599" y="3480673"/>
              <a:ext cx="50740" cy="21616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val 50000"/>
                <a:gd name="f8" fmla="+- 0 0 -360"/>
                <a:gd name="f9" fmla="+- 0 0 -270"/>
                <a:gd name="f10" fmla="+- 0 0 -180"/>
                <a:gd name="f11" fmla="+- 0 0 -90"/>
                <a:gd name="f12" fmla="abs f3"/>
                <a:gd name="f13" fmla="abs f4"/>
                <a:gd name="f14" fmla="abs f5"/>
                <a:gd name="f15" fmla="*/ f8 f0 1"/>
                <a:gd name="f16" fmla="*/ f9 f0 1"/>
                <a:gd name="f17" fmla="*/ f10 f0 1"/>
                <a:gd name="f18" fmla="*/ f11 f0 1"/>
                <a:gd name="f19" fmla="?: f12 f3 1"/>
                <a:gd name="f20" fmla="?: f13 f4 1"/>
                <a:gd name="f21" fmla="?: f14 f5 1"/>
                <a:gd name="f22" fmla="*/ f15 1 f2"/>
                <a:gd name="f23" fmla="*/ f16 1 f2"/>
                <a:gd name="f24" fmla="*/ f17 1 f2"/>
                <a:gd name="f25" fmla="*/ f18 1 f2"/>
                <a:gd name="f26" fmla="*/ f19 1 21600"/>
                <a:gd name="f27" fmla="*/ f20 1 21600"/>
                <a:gd name="f28" fmla="*/ 21600 f19 1"/>
                <a:gd name="f29" fmla="*/ 21600 f20 1"/>
                <a:gd name="f30" fmla="+- f22 0 f1"/>
                <a:gd name="f31" fmla="+- f23 0 f1"/>
                <a:gd name="f32" fmla="+- f24 0 f1"/>
                <a:gd name="f33" fmla="+- f25 0 f1"/>
                <a:gd name="f34" fmla="min f27 f26"/>
                <a:gd name="f35" fmla="*/ f28 1 f21"/>
                <a:gd name="f36" fmla="*/ f29 1 f21"/>
                <a:gd name="f37" fmla="val f35"/>
                <a:gd name="f38" fmla="val f36"/>
                <a:gd name="f39" fmla="*/ f6 f34 1"/>
                <a:gd name="f40" fmla="+- f38 0 f6"/>
                <a:gd name="f41" fmla="+- f37 0 f6"/>
                <a:gd name="f42" fmla="*/ f38 f34 1"/>
                <a:gd name="f43" fmla="*/ f37 f34 1"/>
                <a:gd name="f44" fmla="*/ f40 1 2"/>
                <a:gd name="f45" fmla="*/ f41 1 2"/>
                <a:gd name="f46" fmla="*/ f41 f7 1"/>
                <a:gd name="f47" fmla="+- f6 f44 0"/>
                <a:gd name="f48" fmla="*/ f46 1 200000"/>
                <a:gd name="f49" fmla="*/ f46 1 100000"/>
                <a:gd name="f50" fmla="+- f48 f45 0"/>
                <a:gd name="f51" fmla="*/ f48 f34 1"/>
                <a:gd name="f52" fmla="*/ f47 f34 1"/>
                <a:gd name="f53" fmla="*/ f49 f34 1"/>
                <a:gd name="f54" fmla="*/ f50 f3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3" y="f39"/>
                </a:cxn>
                <a:cxn ang="f31">
                  <a:pos x="f51" y="f52"/>
                </a:cxn>
                <a:cxn ang="f32">
                  <a:pos x="f39" y="f42"/>
                </a:cxn>
                <a:cxn ang="f32">
                  <a:pos x="f53" y="f42"/>
                </a:cxn>
                <a:cxn ang="f32">
                  <a:pos x="f43" y="f42"/>
                </a:cxn>
                <a:cxn ang="f33">
                  <a:pos x="f54" y="f52"/>
                </a:cxn>
              </a:cxnLst>
              <a:rect l="f51" t="f52" r="f54" b="f42"/>
              <a:pathLst>
                <a:path>
                  <a:moveTo>
                    <a:pt x="f39" y="f42"/>
                  </a:moveTo>
                  <a:lnTo>
                    <a:pt x="f53" y="f39"/>
                  </a:lnTo>
                  <a:lnTo>
                    <a:pt x="f43" y="f42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cxnSp>
          <p:nvCxnSpPr>
            <p:cNvPr id="72" name="Gerader Verbinder 114"/>
            <p:cNvCxnSpPr/>
            <p:nvPr/>
          </p:nvCxnSpPr>
          <p:spPr>
            <a:xfrm>
              <a:off x="2401104" y="3687674"/>
              <a:ext cx="236373" cy="102541"/>
            </a:xfrm>
            <a:prstGeom prst="straightConnector1">
              <a:avLst/>
            </a:prstGeom>
            <a:noFill/>
            <a:ln w="19046" cap="flat">
              <a:solidFill>
                <a:srgbClr val="000000"/>
              </a:solidFill>
              <a:prstDash val="solid"/>
              <a:miter/>
            </a:ln>
          </p:spPr>
        </p:cxnSp>
        <p:sp>
          <p:nvSpPr>
            <p:cNvPr id="73" name="Gleichschenkliges Dreieck 116"/>
            <p:cNvSpPr/>
            <p:nvPr/>
          </p:nvSpPr>
          <p:spPr>
            <a:xfrm>
              <a:off x="2607594" y="3783083"/>
              <a:ext cx="45720" cy="19382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val 50000"/>
                <a:gd name="f8" fmla="+- 0 0 -360"/>
                <a:gd name="f9" fmla="+- 0 0 -270"/>
                <a:gd name="f10" fmla="+- 0 0 -180"/>
                <a:gd name="f11" fmla="+- 0 0 -90"/>
                <a:gd name="f12" fmla="abs f3"/>
                <a:gd name="f13" fmla="abs f4"/>
                <a:gd name="f14" fmla="abs f5"/>
                <a:gd name="f15" fmla="*/ f8 f0 1"/>
                <a:gd name="f16" fmla="*/ f9 f0 1"/>
                <a:gd name="f17" fmla="*/ f10 f0 1"/>
                <a:gd name="f18" fmla="*/ f11 f0 1"/>
                <a:gd name="f19" fmla="?: f12 f3 1"/>
                <a:gd name="f20" fmla="?: f13 f4 1"/>
                <a:gd name="f21" fmla="?: f14 f5 1"/>
                <a:gd name="f22" fmla="*/ f15 1 f2"/>
                <a:gd name="f23" fmla="*/ f16 1 f2"/>
                <a:gd name="f24" fmla="*/ f17 1 f2"/>
                <a:gd name="f25" fmla="*/ f18 1 f2"/>
                <a:gd name="f26" fmla="*/ f19 1 21600"/>
                <a:gd name="f27" fmla="*/ f20 1 21600"/>
                <a:gd name="f28" fmla="*/ 21600 f19 1"/>
                <a:gd name="f29" fmla="*/ 21600 f20 1"/>
                <a:gd name="f30" fmla="+- f22 0 f1"/>
                <a:gd name="f31" fmla="+- f23 0 f1"/>
                <a:gd name="f32" fmla="+- f24 0 f1"/>
                <a:gd name="f33" fmla="+- f25 0 f1"/>
                <a:gd name="f34" fmla="min f27 f26"/>
                <a:gd name="f35" fmla="*/ f28 1 f21"/>
                <a:gd name="f36" fmla="*/ f29 1 f21"/>
                <a:gd name="f37" fmla="val f35"/>
                <a:gd name="f38" fmla="val f36"/>
                <a:gd name="f39" fmla="*/ f6 f34 1"/>
                <a:gd name="f40" fmla="+- f38 0 f6"/>
                <a:gd name="f41" fmla="+- f37 0 f6"/>
                <a:gd name="f42" fmla="*/ f38 f34 1"/>
                <a:gd name="f43" fmla="*/ f37 f34 1"/>
                <a:gd name="f44" fmla="*/ f40 1 2"/>
                <a:gd name="f45" fmla="*/ f41 1 2"/>
                <a:gd name="f46" fmla="*/ f41 f7 1"/>
                <a:gd name="f47" fmla="+- f6 f44 0"/>
                <a:gd name="f48" fmla="*/ f46 1 200000"/>
                <a:gd name="f49" fmla="*/ f46 1 100000"/>
                <a:gd name="f50" fmla="+- f48 f45 0"/>
                <a:gd name="f51" fmla="*/ f48 f34 1"/>
                <a:gd name="f52" fmla="*/ f47 f34 1"/>
                <a:gd name="f53" fmla="*/ f49 f34 1"/>
                <a:gd name="f54" fmla="*/ f50 f3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3" y="f39"/>
                </a:cxn>
                <a:cxn ang="f31">
                  <a:pos x="f51" y="f52"/>
                </a:cxn>
                <a:cxn ang="f32">
                  <a:pos x="f39" y="f42"/>
                </a:cxn>
                <a:cxn ang="f32">
                  <a:pos x="f53" y="f42"/>
                </a:cxn>
                <a:cxn ang="f32">
                  <a:pos x="f43" y="f42"/>
                </a:cxn>
                <a:cxn ang="f33">
                  <a:pos x="f54" y="f52"/>
                </a:cxn>
              </a:cxnLst>
              <a:rect l="f51" t="f52" r="f54" b="f42"/>
              <a:pathLst>
                <a:path>
                  <a:moveTo>
                    <a:pt x="f39" y="f42"/>
                  </a:moveTo>
                  <a:lnTo>
                    <a:pt x="f53" y="f39"/>
                  </a:lnTo>
                  <a:lnTo>
                    <a:pt x="f43" y="f42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grpSp>
          <p:nvGrpSpPr>
            <p:cNvPr id="74" name="Gruppieren 132"/>
            <p:cNvGrpSpPr/>
            <p:nvPr/>
          </p:nvGrpSpPr>
          <p:grpSpPr>
            <a:xfrm>
              <a:off x="2417527" y="3502005"/>
              <a:ext cx="133027" cy="144704"/>
              <a:chOff x="2417527" y="3502005"/>
              <a:chExt cx="133027" cy="144704"/>
            </a:xfrm>
          </p:grpSpPr>
          <p:cxnSp>
            <p:nvCxnSpPr>
              <p:cNvPr id="75" name="Gerader Verbinder 118"/>
              <p:cNvCxnSpPr/>
              <p:nvPr/>
            </p:nvCxnSpPr>
            <p:spPr>
              <a:xfrm>
                <a:off x="2417527" y="3626391"/>
                <a:ext cx="29873" cy="20318"/>
              </a:xfrm>
              <a:prstGeom prst="straightConnector1">
                <a:avLst/>
              </a:prstGeom>
              <a:noFill/>
              <a:ln w="12701" cap="flat">
                <a:solidFill>
                  <a:srgbClr val="000000"/>
                </a:solidFill>
                <a:prstDash val="solid"/>
                <a:miter/>
              </a:ln>
            </p:spPr>
          </p:cxnSp>
          <p:cxnSp>
            <p:nvCxnSpPr>
              <p:cNvPr id="76" name="Gerader Verbinder 119"/>
              <p:cNvCxnSpPr/>
              <p:nvPr/>
            </p:nvCxnSpPr>
            <p:spPr>
              <a:xfrm>
                <a:off x="2432459" y="3596938"/>
                <a:ext cx="40764" cy="27615"/>
              </a:xfrm>
              <a:prstGeom prst="straightConnector1">
                <a:avLst/>
              </a:prstGeom>
              <a:noFill/>
              <a:ln w="12701" cap="flat">
                <a:solidFill>
                  <a:srgbClr val="000000"/>
                </a:solidFill>
                <a:prstDash val="solid"/>
                <a:miter/>
              </a:ln>
            </p:spPr>
          </p:cxnSp>
          <p:cxnSp>
            <p:nvCxnSpPr>
              <p:cNvPr id="77" name="Gerader Verbinder 121"/>
              <p:cNvCxnSpPr/>
              <p:nvPr/>
            </p:nvCxnSpPr>
            <p:spPr>
              <a:xfrm>
                <a:off x="2446468" y="3566617"/>
                <a:ext cx="49706" cy="36823"/>
              </a:xfrm>
              <a:prstGeom prst="straightConnector1">
                <a:avLst/>
              </a:prstGeom>
              <a:noFill/>
              <a:ln w="12701" cap="flat">
                <a:solidFill>
                  <a:srgbClr val="000000"/>
                </a:solidFill>
                <a:prstDash val="solid"/>
                <a:miter/>
              </a:ln>
            </p:spPr>
          </p:cxnSp>
          <p:cxnSp>
            <p:nvCxnSpPr>
              <p:cNvPr id="78" name="Gerader Verbinder 122"/>
              <p:cNvCxnSpPr/>
              <p:nvPr/>
            </p:nvCxnSpPr>
            <p:spPr>
              <a:xfrm>
                <a:off x="2457193" y="3534777"/>
                <a:ext cx="63935" cy="46397"/>
              </a:xfrm>
              <a:prstGeom prst="straightConnector1">
                <a:avLst/>
              </a:prstGeom>
              <a:noFill/>
              <a:ln w="12701" cap="flat">
                <a:solidFill>
                  <a:srgbClr val="000000"/>
                </a:solidFill>
                <a:prstDash val="solid"/>
                <a:miter/>
              </a:ln>
            </p:spPr>
          </p:cxnSp>
          <p:cxnSp>
            <p:nvCxnSpPr>
              <p:cNvPr id="79" name="Gerader Verbinder 128"/>
              <p:cNvCxnSpPr/>
              <p:nvPr/>
            </p:nvCxnSpPr>
            <p:spPr>
              <a:xfrm>
                <a:off x="2464207" y="3502005"/>
                <a:ext cx="86347" cy="66376"/>
              </a:xfrm>
              <a:prstGeom prst="straightConnector1">
                <a:avLst/>
              </a:prstGeom>
              <a:noFill/>
              <a:ln w="12701" cap="flat">
                <a:solidFill>
                  <a:srgbClr val="000000"/>
                </a:solidFill>
                <a:prstDash val="solid"/>
                <a:miter/>
              </a:ln>
            </p:spPr>
          </p:cxnSp>
        </p:grpSp>
        <p:grpSp>
          <p:nvGrpSpPr>
            <p:cNvPr id="80" name="Gruppieren 133"/>
            <p:cNvGrpSpPr/>
            <p:nvPr/>
          </p:nvGrpSpPr>
          <p:grpSpPr>
            <a:xfrm>
              <a:off x="2644764" y="3627927"/>
              <a:ext cx="133018" cy="144704"/>
              <a:chOff x="2644764" y="3627927"/>
              <a:chExt cx="133018" cy="144704"/>
            </a:xfrm>
          </p:grpSpPr>
          <p:cxnSp>
            <p:nvCxnSpPr>
              <p:cNvPr id="81" name="Gerader Verbinder 134"/>
              <p:cNvCxnSpPr/>
              <p:nvPr/>
            </p:nvCxnSpPr>
            <p:spPr>
              <a:xfrm>
                <a:off x="2644764" y="3752304"/>
                <a:ext cx="29874" cy="20327"/>
              </a:xfrm>
              <a:prstGeom prst="straightConnector1">
                <a:avLst/>
              </a:prstGeom>
              <a:noFill/>
              <a:ln w="12701" cap="flat">
                <a:solidFill>
                  <a:srgbClr val="000000"/>
                </a:solidFill>
                <a:prstDash val="solid"/>
                <a:miter/>
              </a:ln>
            </p:spPr>
          </p:cxnSp>
          <p:cxnSp>
            <p:nvCxnSpPr>
              <p:cNvPr id="82" name="Gerader Verbinder 135"/>
              <p:cNvCxnSpPr/>
              <p:nvPr/>
            </p:nvCxnSpPr>
            <p:spPr>
              <a:xfrm>
                <a:off x="2659696" y="3722851"/>
                <a:ext cx="40764" cy="27624"/>
              </a:xfrm>
              <a:prstGeom prst="straightConnector1">
                <a:avLst/>
              </a:prstGeom>
              <a:noFill/>
              <a:ln w="12701" cap="flat">
                <a:solidFill>
                  <a:srgbClr val="000000"/>
                </a:solidFill>
                <a:prstDash val="solid"/>
                <a:miter/>
              </a:ln>
            </p:spPr>
          </p:cxnSp>
          <p:cxnSp>
            <p:nvCxnSpPr>
              <p:cNvPr id="83" name="Gerader Verbinder 136"/>
              <p:cNvCxnSpPr/>
              <p:nvPr/>
            </p:nvCxnSpPr>
            <p:spPr>
              <a:xfrm>
                <a:off x="2673705" y="3692539"/>
                <a:ext cx="49707" cy="36823"/>
              </a:xfrm>
              <a:prstGeom prst="straightConnector1">
                <a:avLst/>
              </a:prstGeom>
              <a:noFill/>
              <a:ln w="12701" cap="flat">
                <a:solidFill>
                  <a:srgbClr val="000000"/>
                </a:solidFill>
                <a:prstDash val="solid"/>
                <a:miter/>
              </a:ln>
            </p:spPr>
          </p:cxnSp>
          <p:cxnSp>
            <p:nvCxnSpPr>
              <p:cNvPr id="84" name="Gerader Verbinder 137"/>
              <p:cNvCxnSpPr/>
              <p:nvPr/>
            </p:nvCxnSpPr>
            <p:spPr>
              <a:xfrm>
                <a:off x="2684431" y="3660690"/>
                <a:ext cx="63926" cy="46406"/>
              </a:xfrm>
              <a:prstGeom prst="straightConnector1">
                <a:avLst/>
              </a:prstGeom>
              <a:noFill/>
              <a:ln w="12701" cap="flat">
                <a:solidFill>
                  <a:srgbClr val="000000"/>
                </a:solidFill>
                <a:prstDash val="solid"/>
                <a:miter/>
              </a:ln>
            </p:spPr>
          </p:cxnSp>
          <p:cxnSp>
            <p:nvCxnSpPr>
              <p:cNvPr id="85" name="Gerader Verbinder 138"/>
              <p:cNvCxnSpPr/>
              <p:nvPr/>
            </p:nvCxnSpPr>
            <p:spPr>
              <a:xfrm>
                <a:off x="2691444" y="3627927"/>
                <a:ext cx="86338" cy="66377"/>
              </a:xfrm>
              <a:prstGeom prst="straightConnector1">
                <a:avLst/>
              </a:prstGeom>
              <a:noFill/>
              <a:ln w="12701" cap="flat">
                <a:solidFill>
                  <a:srgbClr val="000000"/>
                </a:solidFill>
                <a:prstDash val="solid"/>
                <a:miter/>
              </a:ln>
            </p:spPr>
          </p:cxnSp>
        </p:grpSp>
        <p:cxnSp>
          <p:nvCxnSpPr>
            <p:cNvPr id="86" name="Gerader Verbinder 140"/>
            <p:cNvCxnSpPr/>
            <p:nvPr/>
          </p:nvCxnSpPr>
          <p:spPr>
            <a:xfrm>
              <a:off x="2630225" y="3783549"/>
              <a:ext cx="147329" cy="34235"/>
            </a:xfrm>
            <a:prstGeom prst="straightConnector1">
              <a:avLst/>
            </a:prstGeom>
            <a:noFill/>
            <a:ln w="19046" cap="flat">
              <a:solidFill>
                <a:srgbClr val="000000"/>
              </a:solidFill>
              <a:prstDash val="solid"/>
              <a:miter/>
            </a:ln>
          </p:spPr>
        </p:cxnSp>
        <p:sp>
          <p:nvSpPr>
            <p:cNvPr id="87" name="Textfeld 141"/>
            <p:cNvSpPr txBox="1"/>
            <p:nvPr/>
          </p:nvSpPr>
          <p:spPr>
            <a:xfrm>
              <a:off x="2724098" y="3633094"/>
              <a:ext cx="336572" cy="36933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H</a:t>
              </a:r>
            </a:p>
          </p:txBody>
        </p:sp>
        <p:cxnSp>
          <p:nvCxnSpPr>
            <p:cNvPr id="88" name="Gerader Verbinder 149"/>
            <p:cNvCxnSpPr/>
            <p:nvPr/>
          </p:nvCxnSpPr>
          <p:spPr>
            <a:xfrm>
              <a:off x="4209842" y="1600401"/>
              <a:ext cx="0" cy="429429"/>
            </a:xfrm>
            <a:prstGeom prst="straightConnector1">
              <a:avLst/>
            </a:prstGeom>
            <a:noFill/>
            <a:ln w="19046" cap="flat">
              <a:solidFill>
                <a:srgbClr val="000000"/>
              </a:solidFill>
              <a:prstDash val="solid"/>
              <a:miter/>
            </a:ln>
          </p:spPr>
        </p:cxnSp>
        <p:cxnSp>
          <p:nvCxnSpPr>
            <p:cNvPr id="89" name="Gerader Verbinder 150"/>
            <p:cNvCxnSpPr/>
            <p:nvPr/>
          </p:nvCxnSpPr>
          <p:spPr>
            <a:xfrm>
              <a:off x="4107631" y="1398483"/>
              <a:ext cx="0" cy="631347"/>
            </a:xfrm>
            <a:prstGeom prst="straightConnector1">
              <a:avLst/>
            </a:prstGeom>
            <a:noFill/>
            <a:ln w="19046" cap="flat">
              <a:solidFill>
                <a:srgbClr val="000000"/>
              </a:solidFill>
              <a:prstDash val="solid"/>
              <a:miter/>
            </a:ln>
          </p:spPr>
        </p:cxnSp>
        <p:cxnSp>
          <p:nvCxnSpPr>
            <p:cNvPr id="90" name="Gerader Verbinder 152"/>
            <p:cNvCxnSpPr/>
            <p:nvPr/>
          </p:nvCxnSpPr>
          <p:spPr>
            <a:xfrm flipH="1">
              <a:off x="4211132" y="1913692"/>
              <a:ext cx="45025" cy="107991"/>
            </a:xfrm>
            <a:prstGeom prst="straightConnector1">
              <a:avLst/>
            </a:prstGeom>
            <a:noFill/>
            <a:ln w="19046" cap="flat">
              <a:solidFill>
                <a:srgbClr val="000000"/>
              </a:solidFill>
              <a:prstDash val="solid"/>
              <a:miter/>
            </a:ln>
          </p:spPr>
        </p:cxnSp>
        <p:cxnSp>
          <p:nvCxnSpPr>
            <p:cNvPr id="91" name="Gerader Verbinder 154"/>
            <p:cNvCxnSpPr/>
            <p:nvPr/>
          </p:nvCxnSpPr>
          <p:spPr>
            <a:xfrm flipH="1">
              <a:off x="4061792" y="1404481"/>
              <a:ext cx="45025" cy="107991"/>
            </a:xfrm>
            <a:prstGeom prst="straightConnector1">
              <a:avLst/>
            </a:prstGeom>
            <a:noFill/>
            <a:ln w="19046" cap="flat">
              <a:solidFill>
                <a:srgbClr val="000000"/>
              </a:solidFill>
              <a:prstDash val="solid"/>
              <a:miter/>
            </a:ln>
          </p:spPr>
        </p:cxnSp>
        <p:grpSp>
          <p:nvGrpSpPr>
            <p:cNvPr id="92" name="Gruppieren 162"/>
            <p:cNvGrpSpPr/>
            <p:nvPr/>
          </p:nvGrpSpPr>
          <p:grpSpPr>
            <a:xfrm>
              <a:off x="3935248" y="2244339"/>
              <a:ext cx="2427860" cy="1826779"/>
              <a:chOff x="3935248" y="2244339"/>
              <a:chExt cx="2427860" cy="1826779"/>
            </a:xfrm>
          </p:grpSpPr>
          <p:sp>
            <p:nvSpPr>
              <p:cNvPr id="93" name="Bogen 155"/>
              <p:cNvSpPr/>
              <p:nvPr/>
            </p:nvSpPr>
            <p:spPr>
              <a:xfrm>
                <a:off x="3982650" y="2324642"/>
                <a:ext cx="2226893" cy="1553693"/>
              </a:xfrm>
              <a:custGeom>
                <a:avLst/>
                <a:gdLst>
                  <a:gd name="f0" fmla="val 10800000"/>
                  <a:gd name="f1" fmla="val 5400000"/>
                  <a:gd name="f2" fmla="val 16200000"/>
                  <a:gd name="f3" fmla="val 18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+- 0 0 1"/>
                  <a:gd name="f10" fmla="val 271"/>
                  <a:gd name="f11" fmla="+- 0 0 -270"/>
                  <a:gd name="f12" fmla="+- 0 0 -225"/>
                  <a:gd name="f13" fmla="+- 0 0 -181"/>
                  <a:gd name="f14" fmla="abs f4"/>
                  <a:gd name="f15" fmla="abs f5"/>
                  <a:gd name="f16" fmla="abs f6"/>
                  <a:gd name="f17" fmla="+- 0 0 f3"/>
                  <a:gd name="f18" fmla="+- 0 0 f10"/>
                  <a:gd name="f19" fmla="*/ f11 f0 1"/>
                  <a:gd name="f20" fmla="*/ f12 f0 1"/>
                  <a:gd name="f21" fmla="*/ f13 f0 1"/>
                  <a:gd name="f22" fmla="?: f14 f4 1"/>
                  <a:gd name="f23" fmla="?: f15 f5 1"/>
                  <a:gd name="f24" fmla="?: f16 f6 1"/>
                  <a:gd name="f25" fmla="*/ f17 f0 1"/>
                  <a:gd name="f26" fmla="*/ f18 f0 1"/>
                  <a:gd name="f27" fmla="*/ f19 1 f3"/>
                  <a:gd name="f28" fmla="*/ f20 1 f3"/>
                  <a:gd name="f29" fmla="*/ f21 1 f3"/>
                  <a:gd name="f30" fmla="*/ f22 1 21600"/>
                  <a:gd name="f31" fmla="*/ f23 1 21600"/>
                  <a:gd name="f32" fmla="*/ 21600 f22 1"/>
                  <a:gd name="f33" fmla="*/ 21600 f23 1"/>
                  <a:gd name="f34" fmla="*/ f25 1 f3"/>
                  <a:gd name="f35" fmla="*/ f26 1 f3"/>
                  <a:gd name="f36" fmla="+- f27 0 f1"/>
                  <a:gd name="f37" fmla="+- f28 0 f1"/>
                  <a:gd name="f38" fmla="+- f29 0 f1"/>
                  <a:gd name="f39" fmla="min f31 f30"/>
                  <a:gd name="f40" fmla="*/ f32 1 f24"/>
                  <a:gd name="f41" fmla="*/ f33 1 f24"/>
                  <a:gd name="f42" fmla="+- f34 0 f1"/>
                  <a:gd name="f43" fmla="+- f35 0 f1"/>
                  <a:gd name="f44" fmla="val f40"/>
                  <a:gd name="f45" fmla="val f41"/>
                  <a:gd name="f46" fmla="+- 0 0 f42"/>
                  <a:gd name="f47" fmla="+- 0 0 f43"/>
                  <a:gd name="f48" fmla="+- f45 0 f7"/>
                  <a:gd name="f49" fmla="+- f44 0 f7"/>
                  <a:gd name="f50" fmla="+- f47 0 f46"/>
                  <a:gd name="f51" fmla="+- f46 f1 0"/>
                  <a:gd name="f52" fmla="+- f47 f1 0"/>
                  <a:gd name="f53" fmla="+- 21600000 0 f46"/>
                  <a:gd name="f54" fmla="+- f1 0 f46"/>
                  <a:gd name="f55" fmla="+- 27000000 0 f46"/>
                  <a:gd name="f56" fmla="+- f0 0 f46"/>
                  <a:gd name="f57" fmla="+- 32400000 0 f46"/>
                  <a:gd name="f58" fmla="+- f2 0 f46"/>
                  <a:gd name="f59" fmla="+- 37800000 0 f46"/>
                  <a:gd name="f60" fmla="*/ f48 1 2"/>
                  <a:gd name="f61" fmla="*/ f49 1 2"/>
                  <a:gd name="f62" fmla="+- f50 21600000 0"/>
                  <a:gd name="f63" fmla="?: f54 f54 f55"/>
                  <a:gd name="f64" fmla="?: f56 f56 f57"/>
                  <a:gd name="f65" fmla="?: f58 f58 f59"/>
                  <a:gd name="f66" fmla="*/ f51 f8 1"/>
                  <a:gd name="f67" fmla="*/ f52 f8 1"/>
                  <a:gd name="f68" fmla="+- f7 f60 0"/>
                  <a:gd name="f69" fmla="+- f7 f61 0"/>
                  <a:gd name="f70" fmla="?: f50 f50 f62"/>
                  <a:gd name="f71" fmla="*/ f66 1 f0"/>
                  <a:gd name="f72" fmla="*/ f67 1 f0"/>
                  <a:gd name="f73" fmla="*/ f61 f39 1"/>
                  <a:gd name="f74" fmla="*/ f60 f39 1"/>
                  <a:gd name="f75" fmla="+- f70 0 f53"/>
                  <a:gd name="f76" fmla="+- f70 0 f63"/>
                  <a:gd name="f77" fmla="+- f70 0 f64"/>
                  <a:gd name="f78" fmla="+- f70 0 f65"/>
                  <a:gd name="f79" fmla="+- 0 0 f71"/>
                  <a:gd name="f80" fmla="+- 0 0 f72"/>
                  <a:gd name="f81" fmla="*/ f69 f39 1"/>
                  <a:gd name="f82" fmla="*/ f68 f39 1"/>
                  <a:gd name="f83" fmla="+- 0 0 f79"/>
                  <a:gd name="f84" fmla="+- 0 0 f80"/>
                  <a:gd name="f85" fmla="*/ f83 f0 1"/>
                  <a:gd name="f86" fmla="*/ f84 f0 1"/>
                  <a:gd name="f87" fmla="*/ f85 1 f8"/>
                  <a:gd name="f88" fmla="*/ f86 1 f8"/>
                  <a:gd name="f89" fmla="+- f87 0 f1"/>
                  <a:gd name="f90" fmla="+- f88 0 f1"/>
                  <a:gd name="f91" fmla="sin 1 f89"/>
                  <a:gd name="f92" fmla="cos 1 f89"/>
                  <a:gd name="f93" fmla="sin 1 f90"/>
                  <a:gd name="f94" fmla="cos 1 f90"/>
                  <a:gd name="f95" fmla="+- 0 0 f91"/>
                  <a:gd name="f96" fmla="+- 0 0 f92"/>
                  <a:gd name="f97" fmla="+- 0 0 f93"/>
                  <a:gd name="f98" fmla="+- 0 0 f94"/>
                  <a:gd name="f99" fmla="+- 0 0 f95"/>
                  <a:gd name="f100" fmla="+- 0 0 f96"/>
                  <a:gd name="f101" fmla="+- 0 0 f97"/>
                  <a:gd name="f102" fmla="+- 0 0 f98"/>
                  <a:gd name="f103" fmla="val f99"/>
                  <a:gd name="f104" fmla="val f100"/>
                  <a:gd name="f105" fmla="val f101"/>
                  <a:gd name="f106" fmla="val f102"/>
                  <a:gd name="f107" fmla="*/ f103 f61 1"/>
                  <a:gd name="f108" fmla="*/ f104 f60 1"/>
                  <a:gd name="f109" fmla="*/ f105 f61 1"/>
                  <a:gd name="f110" fmla="*/ f106 f60 1"/>
                  <a:gd name="f111" fmla="+- 0 0 f108"/>
                  <a:gd name="f112" fmla="+- 0 0 f107"/>
                  <a:gd name="f113" fmla="+- 0 0 f110"/>
                  <a:gd name="f114" fmla="+- 0 0 f109"/>
                  <a:gd name="f115" fmla="+- 0 0 f111"/>
                  <a:gd name="f116" fmla="+- 0 0 f112"/>
                  <a:gd name="f117" fmla="+- 0 0 f113"/>
                  <a:gd name="f118" fmla="+- 0 0 f114"/>
                  <a:gd name="f119" fmla="at2 f115 f116"/>
                  <a:gd name="f120" fmla="at2 f117 f118"/>
                  <a:gd name="f121" fmla="+- f119 f1 0"/>
                  <a:gd name="f122" fmla="+- f120 f1 0"/>
                  <a:gd name="f123" fmla="*/ f121 f8 1"/>
                  <a:gd name="f124" fmla="*/ f122 f8 1"/>
                  <a:gd name="f125" fmla="*/ f123 1 f0"/>
                  <a:gd name="f126" fmla="*/ f124 1 f0"/>
                  <a:gd name="f127" fmla="+- 0 0 f125"/>
                  <a:gd name="f128" fmla="+- 0 0 f126"/>
                  <a:gd name="f129" fmla="val f127"/>
                  <a:gd name="f130" fmla="val f128"/>
                  <a:gd name="f131" fmla="+- 0 0 f129"/>
                  <a:gd name="f132" fmla="+- 0 0 f130"/>
                  <a:gd name="f133" fmla="*/ f131 f0 1"/>
                  <a:gd name="f134" fmla="*/ f132 f0 1"/>
                  <a:gd name="f135" fmla="*/ f133 1 f8"/>
                  <a:gd name="f136" fmla="*/ f134 1 f8"/>
                  <a:gd name="f137" fmla="+- f135 0 f1"/>
                  <a:gd name="f138" fmla="+- f136 0 f1"/>
                  <a:gd name="f139" fmla="+- f137 f1 0"/>
                  <a:gd name="f140" fmla="+- f138 f1 0"/>
                  <a:gd name="f141" fmla="*/ f139 f8 1"/>
                  <a:gd name="f142" fmla="*/ f140 f8 1"/>
                  <a:gd name="f143" fmla="*/ f141 1 f0"/>
                  <a:gd name="f144" fmla="*/ f142 1 f0"/>
                  <a:gd name="f145" fmla="+- 0 0 f143"/>
                  <a:gd name="f146" fmla="+- 0 0 f144"/>
                  <a:gd name="f147" fmla="+- 0 0 f145"/>
                  <a:gd name="f148" fmla="+- 0 0 f146"/>
                  <a:gd name="f149" fmla="*/ f147 f0 1"/>
                  <a:gd name="f150" fmla="*/ f148 f0 1"/>
                  <a:gd name="f151" fmla="*/ f149 1 f8"/>
                  <a:gd name="f152" fmla="*/ f150 1 f8"/>
                  <a:gd name="f153" fmla="+- f151 0 f1"/>
                  <a:gd name="f154" fmla="+- f152 0 f1"/>
                  <a:gd name="f155" fmla="cos 1 f153"/>
                  <a:gd name="f156" fmla="sin 1 f153"/>
                  <a:gd name="f157" fmla="cos 1 f154"/>
                  <a:gd name="f158" fmla="sin 1 f154"/>
                  <a:gd name="f159" fmla="+- 0 0 f155"/>
                  <a:gd name="f160" fmla="+- 0 0 f156"/>
                  <a:gd name="f161" fmla="+- 0 0 f157"/>
                  <a:gd name="f162" fmla="+- 0 0 f158"/>
                  <a:gd name="f163" fmla="+- 0 0 f159"/>
                  <a:gd name="f164" fmla="+- 0 0 f160"/>
                  <a:gd name="f165" fmla="+- 0 0 f161"/>
                  <a:gd name="f166" fmla="+- 0 0 f162"/>
                  <a:gd name="f167" fmla="val f163"/>
                  <a:gd name="f168" fmla="val f164"/>
                  <a:gd name="f169" fmla="val f165"/>
                  <a:gd name="f170" fmla="val f166"/>
                  <a:gd name="f171" fmla="+- 0 0 f167"/>
                  <a:gd name="f172" fmla="+- 0 0 f168"/>
                  <a:gd name="f173" fmla="+- 0 0 f169"/>
                  <a:gd name="f174" fmla="+- 0 0 f170"/>
                  <a:gd name="f175" fmla="*/ f9 f171 1"/>
                  <a:gd name="f176" fmla="*/ f9 f172 1"/>
                  <a:gd name="f177" fmla="*/ f9 f173 1"/>
                  <a:gd name="f178" fmla="*/ f9 f174 1"/>
                  <a:gd name="f179" fmla="*/ f175 f61 1"/>
                  <a:gd name="f180" fmla="*/ f176 f60 1"/>
                  <a:gd name="f181" fmla="*/ f177 f61 1"/>
                  <a:gd name="f182" fmla="*/ f178 f60 1"/>
                  <a:gd name="f183" fmla="+- f69 f179 0"/>
                  <a:gd name="f184" fmla="+- f68 f180 0"/>
                  <a:gd name="f185" fmla="+- f69 f181 0"/>
                  <a:gd name="f186" fmla="+- f68 f182 0"/>
                  <a:gd name="f187" fmla="max f183 f185"/>
                  <a:gd name="f188" fmla="max f184 f186"/>
                  <a:gd name="f189" fmla="min f183 f185"/>
                  <a:gd name="f190" fmla="min f184 f186"/>
                  <a:gd name="f191" fmla="*/ f183 f39 1"/>
                  <a:gd name="f192" fmla="*/ f184 f39 1"/>
                  <a:gd name="f193" fmla="*/ f185 f39 1"/>
                  <a:gd name="f194" fmla="*/ f186 f39 1"/>
                  <a:gd name="f195" fmla="?: f75 f44 f187"/>
                  <a:gd name="f196" fmla="?: f76 f45 f188"/>
                  <a:gd name="f197" fmla="?: f77 f7 f189"/>
                  <a:gd name="f198" fmla="?: f78 f7 f190"/>
                  <a:gd name="f199" fmla="*/ f197 f39 1"/>
                  <a:gd name="f200" fmla="*/ f198 f39 1"/>
                  <a:gd name="f201" fmla="*/ f195 f39 1"/>
                  <a:gd name="f202" fmla="*/ f196 f39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36">
                    <a:pos x="f191" y="f192"/>
                  </a:cxn>
                  <a:cxn ang="f37">
                    <a:pos x="f81" y="f82"/>
                  </a:cxn>
                  <a:cxn ang="f38">
                    <a:pos x="f193" y="f194"/>
                  </a:cxn>
                </a:cxnLst>
                <a:rect l="f199" t="f200" r="f201" b="f202"/>
                <a:pathLst>
                  <a:path stroke="0">
                    <a:moveTo>
                      <a:pt x="f191" y="f192"/>
                    </a:moveTo>
                    <a:arcTo wR="f73" hR="f74" stAng="f46" swAng="f70"/>
                    <a:lnTo>
                      <a:pt x="f81" y="f82"/>
                    </a:lnTo>
                    <a:close/>
                  </a:path>
                  <a:path fill="none">
                    <a:moveTo>
                      <a:pt x="f191" y="f192"/>
                    </a:moveTo>
                    <a:arcTo wR="f73" hR="f74" stAng="f46" swAng="f70"/>
                  </a:path>
                </a:pathLst>
              </a:custGeom>
              <a:noFill/>
              <a:ln w="12701" cap="flat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square" lIns="91440" tIns="45720" rIns="91440" bIns="45720" anchor="ctr" anchorCtr="1" compatLnSpc="1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de-DE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94" name="Bogen 157"/>
              <p:cNvSpPr/>
              <p:nvPr/>
            </p:nvSpPr>
            <p:spPr>
              <a:xfrm>
                <a:off x="3935248" y="2244339"/>
                <a:ext cx="2376489" cy="1826779"/>
              </a:xfrm>
              <a:custGeom>
                <a:avLst/>
                <a:gdLst>
                  <a:gd name="f0" fmla="val 10800000"/>
                  <a:gd name="f1" fmla="val 5400000"/>
                  <a:gd name="f2" fmla="val 16200000"/>
                  <a:gd name="f3" fmla="val 18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+- 0 0 1"/>
                  <a:gd name="f10" fmla="val 268"/>
                  <a:gd name="f11" fmla="+- 0 0 -270"/>
                  <a:gd name="f12" fmla="+- 0 0 -404"/>
                  <a:gd name="f13" fmla="+- 0 0 -538"/>
                  <a:gd name="f14" fmla="abs f4"/>
                  <a:gd name="f15" fmla="abs f5"/>
                  <a:gd name="f16" fmla="abs f6"/>
                  <a:gd name="f17" fmla="+- 0 0 f3"/>
                  <a:gd name="f18" fmla="+- 0 0 f10"/>
                  <a:gd name="f19" fmla="*/ f11 f0 1"/>
                  <a:gd name="f20" fmla="*/ f12 f0 1"/>
                  <a:gd name="f21" fmla="*/ f13 f0 1"/>
                  <a:gd name="f22" fmla="?: f14 f4 1"/>
                  <a:gd name="f23" fmla="?: f15 f5 1"/>
                  <a:gd name="f24" fmla="?: f16 f6 1"/>
                  <a:gd name="f25" fmla="*/ f17 f0 1"/>
                  <a:gd name="f26" fmla="*/ f18 f0 1"/>
                  <a:gd name="f27" fmla="*/ f19 1 f3"/>
                  <a:gd name="f28" fmla="*/ f20 1 f3"/>
                  <a:gd name="f29" fmla="*/ f21 1 f3"/>
                  <a:gd name="f30" fmla="*/ f22 1 21600"/>
                  <a:gd name="f31" fmla="*/ f23 1 21600"/>
                  <a:gd name="f32" fmla="*/ 21600 f22 1"/>
                  <a:gd name="f33" fmla="*/ 21600 f23 1"/>
                  <a:gd name="f34" fmla="*/ f25 1 f3"/>
                  <a:gd name="f35" fmla="*/ f26 1 f3"/>
                  <a:gd name="f36" fmla="+- f27 0 f1"/>
                  <a:gd name="f37" fmla="+- f28 0 f1"/>
                  <a:gd name="f38" fmla="+- f29 0 f1"/>
                  <a:gd name="f39" fmla="min f31 f30"/>
                  <a:gd name="f40" fmla="*/ f32 1 f24"/>
                  <a:gd name="f41" fmla="*/ f33 1 f24"/>
                  <a:gd name="f42" fmla="+- f34 0 f1"/>
                  <a:gd name="f43" fmla="+- f35 0 f1"/>
                  <a:gd name="f44" fmla="val f40"/>
                  <a:gd name="f45" fmla="val f41"/>
                  <a:gd name="f46" fmla="+- 0 0 f42"/>
                  <a:gd name="f47" fmla="+- 0 0 f43"/>
                  <a:gd name="f48" fmla="+- f45 0 f7"/>
                  <a:gd name="f49" fmla="+- f44 0 f7"/>
                  <a:gd name="f50" fmla="+- f47 0 f46"/>
                  <a:gd name="f51" fmla="+- f46 f1 0"/>
                  <a:gd name="f52" fmla="+- f47 f1 0"/>
                  <a:gd name="f53" fmla="+- 21600000 0 f46"/>
                  <a:gd name="f54" fmla="+- f1 0 f46"/>
                  <a:gd name="f55" fmla="+- 27000000 0 f46"/>
                  <a:gd name="f56" fmla="+- f0 0 f46"/>
                  <a:gd name="f57" fmla="+- 32400000 0 f46"/>
                  <a:gd name="f58" fmla="+- f2 0 f46"/>
                  <a:gd name="f59" fmla="+- 37800000 0 f46"/>
                  <a:gd name="f60" fmla="*/ f48 1 2"/>
                  <a:gd name="f61" fmla="*/ f49 1 2"/>
                  <a:gd name="f62" fmla="+- f50 21600000 0"/>
                  <a:gd name="f63" fmla="?: f54 f54 f55"/>
                  <a:gd name="f64" fmla="?: f56 f56 f57"/>
                  <a:gd name="f65" fmla="?: f58 f58 f59"/>
                  <a:gd name="f66" fmla="*/ f51 f8 1"/>
                  <a:gd name="f67" fmla="*/ f52 f8 1"/>
                  <a:gd name="f68" fmla="+- f7 f60 0"/>
                  <a:gd name="f69" fmla="+- f7 f61 0"/>
                  <a:gd name="f70" fmla="?: f50 f50 f62"/>
                  <a:gd name="f71" fmla="*/ f66 1 f0"/>
                  <a:gd name="f72" fmla="*/ f67 1 f0"/>
                  <a:gd name="f73" fmla="*/ f61 f39 1"/>
                  <a:gd name="f74" fmla="*/ f60 f39 1"/>
                  <a:gd name="f75" fmla="+- f70 0 f53"/>
                  <a:gd name="f76" fmla="+- f70 0 f63"/>
                  <a:gd name="f77" fmla="+- f70 0 f64"/>
                  <a:gd name="f78" fmla="+- f70 0 f65"/>
                  <a:gd name="f79" fmla="+- 0 0 f71"/>
                  <a:gd name="f80" fmla="+- 0 0 f72"/>
                  <a:gd name="f81" fmla="*/ f69 f39 1"/>
                  <a:gd name="f82" fmla="*/ f68 f39 1"/>
                  <a:gd name="f83" fmla="+- 0 0 f79"/>
                  <a:gd name="f84" fmla="+- 0 0 f80"/>
                  <a:gd name="f85" fmla="*/ f83 f0 1"/>
                  <a:gd name="f86" fmla="*/ f84 f0 1"/>
                  <a:gd name="f87" fmla="*/ f85 1 f8"/>
                  <a:gd name="f88" fmla="*/ f86 1 f8"/>
                  <a:gd name="f89" fmla="+- f87 0 f1"/>
                  <a:gd name="f90" fmla="+- f88 0 f1"/>
                  <a:gd name="f91" fmla="sin 1 f89"/>
                  <a:gd name="f92" fmla="cos 1 f89"/>
                  <a:gd name="f93" fmla="sin 1 f90"/>
                  <a:gd name="f94" fmla="cos 1 f90"/>
                  <a:gd name="f95" fmla="+- 0 0 f91"/>
                  <a:gd name="f96" fmla="+- 0 0 f92"/>
                  <a:gd name="f97" fmla="+- 0 0 f93"/>
                  <a:gd name="f98" fmla="+- 0 0 f94"/>
                  <a:gd name="f99" fmla="+- 0 0 f95"/>
                  <a:gd name="f100" fmla="+- 0 0 f96"/>
                  <a:gd name="f101" fmla="+- 0 0 f97"/>
                  <a:gd name="f102" fmla="+- 0 0 f98"/>
                  <a:gd name="f103" fmla="val f99"/>
                  <a:gd name="f104" fmla="val f100"/>
                  <a:gd name="f105" fmla="val f101"/>
                  <a:gd name="f106" fmla="val f102"/>
                  <a:gd name="f107" fmla="*/ f103 f61 1"/>
                  <a:gd name="f108" fmla="*/ f104 f60 1"/>
                  <a:gd name="f109" fmla="*/ f105 f61 1"/>
                  <a:gd name="f110" fmla="*/ f106 f60 1"/>
                  <a:gd name="f111" fmla="+- 0 0 f108"/>
                  <a:gd name="f112" fmla="+- 0 0 f107"/>
                  <a:gd name="f113" fmla="+- 0 0 f110"/>
                  <a:gd name="f114" fmla="+- 0 0 f109"/>
                  <a:gd name="f115" fmla="+- 0 0 f111"/>
                  <a:gd name="f116" fmla="+- 0 0 f112"/>
                  <a:gd name="f117" fmla="+- 0 0 f113"/>
                  <a:gd name="f118" fmla="+- 0 0 f114"/>
                  <a:gd name="f119" fmla="at2 f115 f116"/>
                  <a:gd name="f120" fmla="at2 f117 f118"/>
                  <a:gd name="f121" fmla="+- f119 f1 0"/>
                  <a:gd name="f122" fmla="+- f120 f1 0"/>
                  <a:gd name="f123" fmla="*/ f121 f8 1"/>
                  <a:gd name="f124" fmla="*/ f122 f8 1"/>
                  <a:gd name="f125" fmla="*/ f123 1 f0"/>
                  <a:gd name="f126" fmla="*/ f124 1 f0"/>
                  <a:gd name="f127" fmla="+- 0 0 f125"/>
                  <a:gd name="f128" fmla="+- 0 0 f126"/>
                  <a:gd name="f129" fmla="val f127"/>
                  <a:gd name="f130" fmla="val f128"/>
                  <a:gd name="f131" fmla="+- 0 0 f129"/>
                  <a:gd name="f132" fmla="+- 0 0 f130"/>
                  <a:gd name="f133" fmla="*/ f131 f0 1"/>
                  <a:gd name="f134" fmla="*/ f132 f0 1"/>
                  <a:gd name="f135" fmla="*/ f133 1 f8"/>
                  <a:gd name="f136" fmla="*/ f134 1 f8"/>
                  <a:gd name="f137" fmla="+- f135 0 f1"/>
                  <a:gd name="f138" fmla="+- f136 0 f1"/>
                  <a:gd name="f139" fmla="+- f137 f1 0"/>
                  <a:gd name="f140" fmla="+- f138 f1 0"/>
                  <a:gd name="f141" fmla="*/ f139 f8 1"/>
                  <a:gd name="f142" fmla="*/ f140 f8 1"/>
                  <a:gd name="f143" fmla="*/ f141 1 f0"/>
                  <a:gd name="f144" fmla="*/ f142 1 f0"/>
                  <a:gd name="f145" fmla="+- 0 0 f143"/>
                  <a:gd name="f146" fmla="+- 0 0 f144"/>
                  <a:gd name="f147" fmla="+- 0 0 f145"/>
                  <a:gd name="f148" fmla="+- 0 0 f146"/>
                  <a:gd name="f149" fmla="*/ f147 f0 1"/>
                  <a:gd name="f150" fmla="*/ f148 f0 1"/>
                  <a:gd name="f151" fmla="*/ f149 1 f8"/>
                  <a:gd name="f152" fmla="*/ f150 1 f8"/>
                  <a:gd name="f153" fmla="+- f151 0 f1"/>
                  <a:gd name="f154" fmla="+- f152 0 f1"/>
                  <a:gd name="f155" fmla="cos 1 f153"/>
                  <a:gd name="f156" fmla="sin 1 f153"/>
                  <a:gd name="f157" fmla="cos 1 f154"/>
                  <a:gd name="f158" fmla="sin 1 f154"/>
                  <a:gd name="f159" fmla="+- 0 0 f155"/>
                  <a:gd name="f160" fmla="+- 0 0 f156"/>
                  <a:gd name="f161" fmla="+- 0 0 f157"/>
                  <a:gd name="f162" fmla="+- 0 0 f158"/>
                  <a:gd name="f163" fmla="+- 0 0 f159"/>
                  <a:gd name="f164" fmla="+- 0 0 f160"/>
                  <a:gd name="f165" fmla="+- 0 0 f161"/>
                  <a:gd name="f166" fmla="+- 0 0 f162"/>
                  <a:gd name="f167" fmla="val f163"/>
                  <a:gd name="f168" fmla="val f164"/>
                  <a:gd name="f169" fmla="val f165"/>
                  <a:gd name="f170" fmla="val f166"/>
                  <a:gd name="f171" fmla="+- 0 0 f167"/>
                  <a:gd name="f172" fmla="+- 0 0 f168"/>
                  <a:gd name="f173" fmla="+- 0 0 f169"/>
                  <a:gd name="f174" fmla="+- 0 0 f170"/>
                  <a:gd name="f175" fmla="*/ f9 f171 1"/>
                  <a:gd name="f176" fmla="*/ f9 f172 1"/>
                  <a:gd name="f177" fmla="*/ f9 f173 1"/>
                  <a:gd name="f178" fmla="*/ f9 f174 1"/>
                  <a:gd name="f179" fmla="*/ f175 f61 1"/>
                  <a:gd name="f180" fmla="*/ f176 f60 1"/>
                  <a:gd name="f181" fmla="*/ f177 f61 1"/>
                  <a:gd name="f182" fmla="*/ f178 f60 1"/>
                  <a:gd name="f183" fmla="+- f69 f179 0"/>
                  <a:gd name="f184" fmla="+- f68 f180 0"/>
                  <a:gd name="f185" fmla="+- f69 f181 0"/>
                  <a:gd name="f186" fmla="+- f68 f182 0"/>
                  <a:gd name="f187" fmla="max f183 f185"/>
                  <a:gd name="f188" fmla="max f184 f186"/>
                  <a:gd name="f189" fmla="min f183 f185"/>
                  <a:gd name="f190" fmla="min f184 f186"/>
                  <a:gd name="f191" fmla="*/ f183 f39 1"/>
                  <a:gd name="f192" fmla="*/ f184 f39 1"/>
                  <a:gd name="f193" fmla="*/ f185 f39 1"/>
                  <a:gd name="f194" fmla="*/ f186 f39 1"/>
                  <a:gd name="f195" fmla="?: f75 f44 f187"/>
                  <a:gd name="f196" fmla="?: f76 f45 f188"/>
                  <a:gd name="f197" fmla="?: f77 f7 f189"/>
                  <a:gd name="f198" fmla="?: f78 f7 f190"/>
                  <a:gd name="f199" fmla="*/ f197 f39 1"/>
                  <a:gd name="f200" fmla="*/ f198 f39 1"/>
                  <a:gd name="f201" fmla="*/ f195 f39 1"/>
                  <a:gd name="f202" fmla="*/ f196 f39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36">
                    <a:pos x="f191" y="f192"/>
                  </a:cxn>
                  <a:cxn ang="f37">
                    <a:pos x="f81" y="f82"/>
                  </a:cxn>
                  <a:cxn ang="f38">
                    <a:pos x="f193" y="f194"/>
                  </a:cxn>
                </a:cxnLst>
                <a:rect l="f199" t="f200" r="f201" b="f202"/>
                <a:pathLst>
                  <a:path stroke="0">
                    <a:moveTo>
                      <a:pt x="f191" y="f192"/>
                    </a:moveTo>
                    <a:arcTo wR="f73" hR="f74" stAng="f46" swAng="f70"/>
                    <a:lnTo>
                      <a:pt x="f81" y="f82"/>
                    </a:lnTo>
                    <a:close/>
                  </a:path>
                  <a:path fill="none">
                    <a:moveTo>
                      <a:pt x="f191" y="f192"/>
                    </a:moveTo>
                    <a:arcTo wR="f73" hR="f74" stAng="f46" swAng="f70"/>
                  </a:path>
                </a:pathLst>
              </a:custGeom>
              <a:noFill/>
              <a:ln w="12701" cap="flat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square" lIns="91440" tIns="45720" rIns="91440" bIns="45720" anchor="ctr" anchorCtr="1" compatLnSpc="1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de-DE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cxnSp>
            <p:nvCxnSpPr>
              <p:cNvPr id="95" name="Gerader Verbinder 159"/>
              <p:cNvCxnSpPr>
                <a:stCxn id="93" idx="4"/>
              </p:cNvCxnSpPr>
              <p:nvPr/>
            </p:nvCxnSpPr>
            <p:spPr>
              <a:xfrm>
                <a:off x="5096097" y="2324642"/>
                <a:ext cx="131655" cy="80714"/>
              </a:xfrm>
              <a:prstGeom prst="straightConnector1">
                <a:avLst/>
              </a:prstGeom>
              <a:noFill/>
              <a:ln w="12701" cap="flat">
                <a:solidFill>
                  <a:srgbClr val="000000"/>
                </a:solidFill>
                <a:prstDash val="solid"/>
                <a:miter/>
              </a:ln>
            </p:spPr>
          </p:cxnSp>
          <p:cxnSp>
            <p:nvCxnSpPr>
              <p:cNvPr id="96" name="Gerader Verbinder 160"/>
              <p:cNvCxnSpPr/>
              <p:nvPr/>
            </p:nvCxnSpPr>
            <p:spPr>
              <a:xfrm flipH="1">
                <a:off x="6311737" y="3014932"/>
                <a:ext cx="51371" cy="121752"/>
              </a:xfrm>
              <a:prstGeom prst="straightConnector1">
                <a:avLst/>
              </a:prstGeom>
              <a:noFill/>
              <a:ln w="12701" cap="flat">
                <a:solidFill>
                  <a:srgbClr val="000000"/>
                </a:solidFill>
                <a:prstDash val="solid"/>
                <a:miter/>
              </a:ln>
            </p:spPr>
          </p:cxnSp>
        </p:grpSp>
        <p:grpSp>
          <p:nvGrpSpPr>
            <p:cNvPr id="97" name="Gruppieren 163"/>
            <p:cNvGrpSpPr/>
            <p:nvPr/>
          </p:nvGrpSpPr>
          <p:grpSpPr>
            <a:xfrm>
              <a:off x="2088371" y="3804251"/>
              <a:ext cx="2427859" cy="1826779"/>
              <a:chOff x="2088371" y="3804251"/>
              <a:chExt cx="2427859" cy="1826779"/>
            </a:xfrm>
          </p:grpSpPr>
          <p:sp>
            <p:nvSpPr>
              <p:cNvPr id="98" name="Bogen 164"/>
              <p:cNvSpPr/>
              <p:nvPr/>
            </p:nvSpPr>
            <p:spPr>
              <a:xfrm rot="10799991">
                <a:off x="2241925" y="3997052"/>
                <a:ext cx="2226893" cy="1553693"/>
              </a:xfrm>
              <a:custGeom>
                <a:avLst/>
                <a:gdLst>
                  <a:gd name="f0" fmla="val 10800000"/>
                  <a:gd name="f1" fmla="val 5400000"/>
                  <a:gd name="f2" fmla="val 16200000"/>
                  <a:gd name="f3" fmla="val 18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+- 0 0 1"/>
                  <a:gd name="f10" fmla="val 271"/>
                  <a:gd name="f11" fmla="+- 0 0 -270"/>
                  <a:gd name="f12" fmla="+- 0 0 -225"/>
                  <a:gd name="f13" fmla="+- 0 0 -181"/>
                  <a:gd name="f14" fmla="abs f4"/>
                  <a:gd name="f15" fmla="abs f5"/>
                  <a:gd name="f16" fmla="abs f6"/>
                  <a:gd name="f17" fmla="+- 0 0 f3"/>
                  <a:gd name="f18" fmla="+- 0 0 f10"/>
                  <a:gd name="f19" fmla="*/ f11 f0 1"/>
                  <a:gd name="f20" fmla="*/ f12 f0 1"/>
                  <a:gd name="f21" fmla="*/ f13 f0 1"/>
                  <a:gd name="f22" fmla="?: f14 f4 1"/>
                  <a:gd name="f23" fmla="?: f15 f5 1"/>
                  <a:gd name="f24" fmla="?: f16 f6 1"/>
                  <a:gd name="f25" fmla="*/ f17 f0 1"/>
                  <a:gd name="f26" fmla="*/ f18 f0 1"/>
                  <a:gd name="f27" fmla="*/ f19 1 f3"/>
                  <a:gd name="f28" fmla="*/ f20 1 f3"/>
                  <a:gd name="f29" fmla="*/ f21 1 f3"/>
                  <a:gd name="f30" fmla="*/ f22 1 21600"/>
                  <a:gd name="f31" fmla="*/ f23 1 21600"/>
                  <a:gd name="f32" fmla="*/ 21600 f22 1"/>
                  <a:gd name="f33" fmla="*/ 21600 f23 1"/>
                  <a:gd name="f34" fmla="*/ f25 1 f3"/>
                  <a:gd name="f35" fmla="*/ f26 1 f3"/>
                  <a:gd name="f36" fmla="+- f27 0 f1"/>
                  <a:gd name="f37" fmla="+- f28 0 f1"/>
                  <a:gd name="f38" fmla="+- f29 0 f1"/>
                  <a:gd name="f39" fmla="min f31 f30"/>
                  <a:gd name="f40" fmla="*/ f32 1 f24"/>
                  <a:gd name="f41" fmla="*/ f33 1 f24"/>
                  <a:gd name="f42" fmla="+- f34 0 f1"/>
                  <a:gd name="f43" fmla="+- f35 0 f1"/>
                  <a:gd name="f44" fmla="val f40"/>
                  <a:gd name="f45" fmla="val f41"/>
                  <a:gd name="f46" fmla="+- 0 0 f42"/>
                  <a:gd name="f47" fmla="+- 0 0 f43"/>
                  <a:gd name="f48" fmla="+- f45 0 f7"/>
                  <a:gd name="f49" fmla="+- f44 0 f7"/>
                  <a:gd name="f50" fmla="+- f47 0 f46"/>
                  <a:gd name="f51" fmla="+- f46 f1 0"/>
                  <a:gd name="f52" fmla="+- f47 f1 0"/>
                  <a:gd name="f53" fmla="+- 21600000 0 f46"/>
                  <a:gd name="f54" fmla="+- f1 0 f46"/>
                  <a:gd name="f55" fmla="+- 27000000 0 f46"/>
                  <a:gd name="f56" fmla="+- f0 0 f46"/>
                  <a:gd name="f57" fmla="+- 32400000 0 f46"/>
                  <a:gd name="f58" fmla="+- f2 0 f46"/>
                  <a:gd name="f59" fmla="+- 37800000 0 f46"/>
                  <a:gd name="f60" fmla="*/ f48 1 2"/>
                  <a:gd name="f61" fmla="*/ f49 1 2"/>
                  <a:gd name="f62" fmla="+- f50 21600000 0"/>
                  <a:gd name="f63" fmla="?: f54 f54 f55"/>
                  <a:gd name="f64" fmla="?: f56 f56 f57"/>
                  <a:gd name="f65" fmla="?: f58 f58 f59"/>
                  <a:gd name="f66" fmla="*/ f51 f8 1"/>
                  <a:gd name="f67" fmla="*/ f52 f8 1"/>
                  <a:gd name="f68" fmla="+- f7 f60 0"/>
                  <a:gd name="f69" fmla="+- f7 f61 0"/>
                  <a:gd name="f70" fmla="?: f50 f50 f62"/>
                  <a:gd name="f71" fmla="*/ f66 1 f0"/>
                  <a:gd name="f72" fmla="*/ f67 1 f0"/>
                  <a:gd name="f73" fmla="*/ f61 f39 1"/>
                  <a:gd name="f74" fmla="*/ f60 f39 1"/>
                  <a:gd name="f75" fmla="+- f70 0 f53"/>
                  <a:gd name="f76" fmla="+- f70 0 f63"/>
                  <a:gd name="f77" fmla="+- f70 0 f64"/>
                  <a:gd name="f78" fmla="+- f70 0 f65"/>
                  <a:gd name="f79" fmla="+- 0 0 f71"/>
                  <a:gd name="f80" fmla="+- 0 0 f72"/>
                  <a:gd name="f81" fmla="*/ f69 f39 1"/>
                  <a:gd name="f82" fmla="*/ f68 f39 1"/>
                  <a:gd name="f83" fmla="+- 0 0 f79"/>
                  <a:gd name="f84" fmla="+- 0 0 f80"/>
                  <a:gd name="f85" fmla="*/ f83 f0 1"/>
                  <a:gd name="f86" fmla="*/ f84 f0 1"/>
                  <a:gd name="f87" fmla="*/ f85 1 f8"/>
                  <a:gd name="f88" fmla="*/ f86 1 f8"/>
                  <a:gd name="f89" fmla="+- f87 0 f1"/>
                  <a:gd name="f90" fmla="+- f88 0 f1"/>
                  <a:gd name="f91" fmla="sin 1 f89"/>
                  <a:gd name="f92" fmla="cos 1 f89"/>
                  <a:gd name="f93" fmla="sin 1 f90"/>
                  <a:gd name="f94" fmla="cos 1 f90"/>
                  <a:gd name="f95" fmla="+- 0 0 f91"/>
                  <a:gd name="f96" fmla="+- 0 0 f92"/>
                  <a:gd name="f97" fmla="+- 0 0 f93"/>
                  <a:gd name="f98" fmla="+- 0 0 f94"/>
                  <a:gd name="f99" fmla="+- 0 0 f95"/>
                  <a:gd name="f100" fmla="+- 0 0 f96"/>
                  <a:gd name="f101" fmla="+- 0 0 f97"/>
                  <a:gd name="f102" fmla="+- 0 0 f98"/>
                  <a:gd name="f103" fmla="val f99"/>
                  <a:gd name="f104" fmla="val f100"/>
                  <a:gd name="f105" fmla="val f101"/>
                  <a:gd name="f106" fmla="val f102"/>
                  <a:gd name="f107" fmla="*/ f103 f61 1"/>
                  <a:gd name="f108" fmla="*/ f104 f60 1"/>
                  <a:gd name="f109" fmla="*/ f105 f61 1"/>
                  <a:gd name="f110" fmla="*/ f106 f60 1"/>
                  <a:gd name="f111" fmla="+- 0 0 f108"/>
                  <a:gd name="f112" fmla="+- 0 0 f107"/>
                  <a:gd name="f113" fmla="+- 0 0 f110"/>
                  <a:gd name="f114" fmla="+- 0 0 f109"/>
                  <a:gd name="f115" fmla="+- 0 0 f111"/>
                  <a:gd name="f116" fmla="+- 0 0 f112"/>
                  <a:gd name="f117" fmla="+- 0 0 f113"/>
                  <a:gd name="f118" fmla="+- 0 0 f114"/>
                  <a:gd name="f119" fmla="at2 f115 f116"/>
                  <a:gd name="f120" fmla="at2 f117 f118"/>
                  <a:gd name="f121" fmla="+- f119 f1 0"/>
                  <a:gd name="f122" fmla="+- f120 f1 0"/>
                  <a:gd name="f123" fmla="*/ f121 f8 1"/>
                  <a:gd name="f124" fmla="*/ f122 f8 1"/>
                  <a:gd name="f125" fmla="*/ f123 1 f0"/>
                  <a:gd name="f126" fmla="*/ f124 1 f0"/>
                  <a:gd name="f127" fmla="+- 0 0 f125"/>
                  <a:gd name="f128" fmla="+- 0 0 f126"/>
                  <a:gd name="f129" fmla="val f127"/>
                  <a:gd name="f130" fmla="val f128"/>
                  <a:gd name="f131" fmla="+- 0 0 f129"/>
                  <a:gd name="f132" fmla="+- 0 0 f130"/>
                  <a:gd name="f133" fmla="*/ f131 f0 1"/>
                  <a:gd name="f134" fmla="*/ f132 f0 1"/>
                  <a:gd name="f135" fmla="*/ f133 1 f8"/>
                  <a:gd name="f136" fmla="*/ f134 1 f8"/>
                  <a:gd name="f137" fmla="+- f135 0 f1"/>
                  <a:gd name="f138" fmla="+- f136 0 f1"/>
                  <a:gd name="f139" fmla="+- f137 f1 0"/>
                  <a:gd name="f140" fmla="+- f138 f1 0"/>
                  <a:gd name="f141" fmla="*/ f139 f8 1"/>
                  <a:gd name="f142" fmla="*/ f140 f8 1"/>
                  <a:gd name="f143" fmla="*/ f141 1 f0"/>
                  <a:gd name="f144" fmla="*/ f142 1 f0"/>
                  <a:gd name="f145" fmla="+- 0 0 f143"/>
                  <a:gd name="f146" fmla="+- 0 0 f144"/>
                  <a:gd name="f147" fmla="+- 0 0 f145"/>
                  <a:gd name="f148" fmla="+- 0 0 f146"/>
                  <a:gd name="f149" fmla="*/ f147 f0 1"/>
                  <a:gd name="f150" fmla="*/ f148 f0 1"/>
                  <a:gd name="f151" fmla="*/ f149 1 f8"/>
                  <a:gd name="f152" fmla="*/ f150 1 f8"/>
                  <a:gd name="f153" fmla="+- f151 0 f1"/>
                  <a:gd name="f154" fmla="+- f152 0 f1"/>
                  <a:gd name="f155" fmla="cos 1 f153"/>
                  <a:gd name="f156" fmla="sin 1 f153"/>
                  <a:gd name="f157" fmla="cos 1 f154"/>
                  <a:gd name="f158" fmla="sin 1 f154"/>
                  <a:gd name="f159" fmla="+- 0 0 f155"/>
                  <a:gd name="f160" fmla="+- 0 0 f156"/>
                  <a:gd name="f161" fmla="+- 0 0 f157"/>
                  <a:gd name="f162" fmla="+- 0 0 f158"/>
                  <a:gd name="f163" fmla="+- 0 0 f159"/>
                  <a:gd name="f164" fmla="+- 0 0 f160"/>
                  <a:gd name="f165" fmla="+- 0 0 f161"/>
                  <a:gd name="f166" fmla="+- 0 0 f162"/>
                  <a:gd name="f167" fmla="val f163"/>
                  <a:gd name="f168" fmla="val f164"/>
                  <a:gd name="f169" fmla="val f165"/>
                  <a:gd name="f170" fmla="val f166"/>
                  <a:gd name="f171" fmla="+- 0 0 f167"/>
                  <a:gd name="f172" fmla="+- 0 0 f168"/>
                  <a:gd name="f173" fmla="+- 0 0 f169"/>
                  <a:gd name="f174" fmla="+- 0 0 f170"/>
                  <a:gd name="f175" fmla="*/ f9 f171 1"/>
                  <a:gd name="f176" fmla="*/ f9 f172 1"/>
                  <a:gd name="f177" fmla="*/ f9 f173 1"/>
                  <a:gd name="f178" fmla="*/ f9 f174 1"/>
                  <a:gd name="f179" fmla="*/ f175 f61 1"/>
                  <a:gd name="f180" fmla="*/ f176 f60 1"/>
                  <a:gd name="f181" fmla="*/ f177 f61 1"/>
                  <a:gd name="f182" fmla="*/ f178 f60 1"/>
                  <a:gd name="f183" fmla="+- f69 f179 0"/>
                  <a:gd name="f184" fmla="+- f68 f180 0"/>
                  <a:gd name="f185" fmla="+- f69 f181 0"/>
                  <a:gd name="f186" fmla="+- f68 f182 0"/>
                  <a:gd name="f187" fmla="max f183 f185"/>
                  <a:gd name="f188" fmla="max f184 f186"/>
                  <a:gd name="f189" fmla="min f183 f185"/>
                  <a:gd name="f190" fmla="min f184 f186"/>
                  <a:gd name="f191" fmla="*/ f183 f39 1"/>
                  <a:gd name="f192" fmla="*/ f184 f39 1"/>
                  <a:gd name="f193" fmla="*/ f185 f39 1"/>
                  <a:gd name="f194" fmla="*/ f186 f39 1"/>
                  <a:gd name="f195" fmla="?: f75 f44 f187"/>
                  <a:gd name="f196" fmla="?: f76 f45 f188"/>
                  <a:gd name="f197" fmla="?: f77 f7 f189"/>
                  <a:gd name="f198" fmla="?: f78 f7 f190"/>
                  <a:gd name="f199" fmla="*/ f197 f39 1"/>
                  <a:gd name="f200" fmla="*/ f198 f39 1"/>
                  <a:gd name="f201" fmla="*/ f195 f39 1"/>
                  <a:gd name="f202" fmla="*/ f196 f39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36">
                    <a:pos x="f191" y="f192"/>
                  </a:cxn>
                  <a:cxn ang="f37">
                    <a:pos x="f81" y="f82"/>
                  </a:cxn>
                  <a:cxn ang="f38">
                    <a:pos x="f193" y="f194"/>
                  </a:cxn>
                </a:cxnLst>
                <a:rect l="f199" t="f200" r="f201" b="f202"/>
                <a:pathLst>
                  <a:path stroke="0">
                    <a:moveTo>
                      <a:pt x="f191" y="f192"/>
                    </a:moveTo>
                    <a:arcTo wR="f73" hR="f74" stAng="f46" swAng="f70"/>
                    <a:lnTo>
                      <a:pt x="f81" y="f82"/>
                    </a:lnTo>
                    <a:close/>
                  </a:path>
                  <a:path fill="none">
                    <a:moveTo>
                      <a:pt x="f191" y="f192"/>
                    </a:moveTo>
                    <a:arcTo wR="f73" hR="f74" stAng="f46" swAng="f70"/>
                  </a:path>
                </a:pathLst>
              </a:custGeom>
              <a:noFill/>
              <a:ln w="12701" cap="flat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square" lIns="91440" tIns="45720" rIns="91440" bIns="45720" anchor="ctr" anchorCtr="1" compatLnSpc="1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de-DE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99" name="Bogen 165"/>
              <p:cNvSpPr/>
              <p:nvPr/>
            </p:nvSpPr>
            <p:spPr>
              <a:xfrm rot="10799991">
                <a:off x="2139741" y="3804251"/>
                <a:ext cx="2376489" cy="1826779"/>
              </a:xfrm>
              <a:custGeom>
                <a:avLst/>
                <a:gdLst>
                  <a:gd name="f0" fmla="val 10800000"/>
                  <a:gd name="f1" fmla="val 5400000"/>
                  <a:gd name="f2" fmla="val 16200000"/>
                  <a:gd name="f3" fmla="val 18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+- 0 0 1"/>
                  <a:gd name="f10" fmla="val 268"/>
                  <a:gd name="f11" fmla="+- 0 0 -270"/>
                  <a:gd name="f12" fmla="+- 0 0 -404"/>
                  <a:gd name="f13" fmla="+- 0 0 -538"/>
                  <a:gd name="f14" fmla="abs f4"/>
                  <a:gd name="f15" fmla="abs f5"/>
                  <a:gd name="f16" fmla="abs f6"/>
                  <a:gd name="f17" fmla="+- 0 0 f3"/>
                  <a:gd name="f18" fmla="+- 0 0 f10"/>
                  <a:gd name="f19" fmla="*/ f11 f0 1"/>
                  <a:gd name="f20" fmla="*/ f12 f0 1"/>
                  <a:gd name="f21" fmla="*/ f13 f0 1"/>
                  <a:gd name="f22" fmla="?: f14 f4 1"/>
                  <a:gd name="f23" fmla="?: f15 f5 1"/>
                  <a:gd name="f24" fmla="?: f16 f6 1"/>
                  <a:gd name="f25" fmla="*/ f17 f0 1"/>
                  <a:gd name="f26" fmla="*/ f18 f0 1"/>
                  <a:gd name="f27" fmla="*/ f19 1 f3"/>
                  <a:gd name="f28" fmla="*/ f20 1 f3"/>
                  <a:gd name="f29" fmla="*/ f21 1 f3"/>
                  <a:gd name="f30" fmla="*/ f22 1 21600"/>
                  <a:gd name="f31" fmla="*/ f23 1 21600"/>
                  <a:gd name="f32" fmla="*/ 21600 f22 1"/>
                  <a:gd name="f33" fmla="*/ 21600 f23 1"/>
                  <a:gd name="f34" fmla="*/ f25 1 f3"/>
                  <a:gd name="f35" fmla="*/ f26 1 f3"/>
                  <a:gd name="f36" fmla="+- f27 0 f1"/>
                  <a:gd name="f37" fmla="+- f28 0 f1"/>
                  <a:gd name="f38" fmla="+- f29 0 f1"/>
                  <a:gd name="f39" fmla="min f31 f30"/>
                  <a:gd name="f40" fmla="*/ f32 1 f24"/>
                  <a:gd name="f41" fmla="*/ f33 1 f24"/>
                  <a:gd name="f42" fmla="+- f34 0 f1"/>
                  <a:gd name="f43" fmla="+- f35 0 f1"/>
                  <a:gd name="f44" fmla="val f40"/>
                  <a:gd name="f45" fmla="val f41"/>
                  <a:gd name="f46" fmla="+- 0 0 f42"/>
                  <a:gd name="f47" fmla="+- 0 0 f43"/>
                  <a:gd name="f48" fmla="+- f45 0 f7"/>
                  <a:gd name="f49" fmla="+- f44 0 f7"/>
                  <a:gd name="f50" fmla="+- f47 0 f46"/>
                  <a:gd name="f51" fmla="+- f46 f1 0"/>
                  <a:gd name="f52" fmla="+- f47 f1 0"/>
                  <a:gd name="f53" fmla="+- 21600000 0 f46"/>
                  <a:gd name="f54" fmla="+- f1 0 f46"/>
                  <a:gd name="f55" fmla="+- 27000000 0 f46"/>
                  <a:gd name="f56" fmla="+- f0 0 f46"/>
                  <a:gd name="f57" fmla="+- 32400000 0 f46"/>
                  <a:gd name="f58" fmla="+- f2 0 f46"/>
                  <a:gd name="f59" fmla="+- 37800000 0 f46"/>
                  <a:gd name="f60" fmla="*/ f48 1 2"/>
                  <a:gd name="f61" fmla="*/ f49 1 2"/>
                  <a:gd name="f62" fmla="+- f50 21600000 0"/>
                  <a:gd name="f63" fmla="?: f54 f54 f55"/>
                  <a:gd name="f64" fmla="?: f56 f56 f57"/>
                  <a:gd name="f65" fmla="?: f58 f58 f59"/>
                  <a:gd name="f66" fmla="*/ f51 f8 1"/>
                  <a:gd name="f67" fmla="*/ f52 f8 1"/>
                  <a:gd name="f68" fmla="+- f7 f60 0"/>
                  <a:gd name="f69" fmla="+- f7 f61 0"/>
                  <a:gd name="f70" fmla="?: f50 f50 f62"/>
                  <a:gd name="f71" fmla="*/ f66 1 f0"/>
                  <a:gd name="f72" fmla="*/ f67 1 f0"/>
                  <a:gd name="f73" fmla="*/ f61 f39 1"/>
                  <a:gd name="f74" fmla="*/ f60 f39 1"/>
                  <a:gd name="f75" fmla="+- f70 0 f53"/>
                  <a:gd name="f76" fmla="+- f70 0 f63"/>
                  <a:gd name="f77" fmla="+- f70 0 f64"/>
                  <a:gd name="f78" fmla="+- f70 0 f65"/>
                  <a:gd name="f79" fmla="+- 0 0 f71"/>
                  <a:gd name="f80" fmla="+- 0 0 f72"/>
                  <a:gd name="f81" fmla="*/ f69 f39 1"/>
                  <a:gd name="f82" fmla="*/ f68 f39 1"/>
                  <a:gd name="f83" fmla="+- 0 0 f79"/>
                  <a:gd name="f84" fmla="+- 0 0 f80"/>
                  <a:gd name="f85" fmla="*/ f83 f0 1"/>
                  <a:gd name="f86" fmla="*/ f84 f0 1"/>
                  <a:gd name="f87" fmla="*/ f85 1 f8"/>
                  <a:gd name="f88" fmla="*/ f86 1 f8"/>
                  <a:gd name="f89" fmla="+- f87 0 f1"/>
                  <a:gd name="f90" fmla="+- f88 0 f1"/>
                  <a:gd name="f91" fmla="sin 1 f89"/>
                  <a:gd name="f92" fmla="cos 1 f89"/>
                  <a:gd name="f93" fmla="sin 1 f90"/>
                  <a:gd name="f94" fmla="cos 1 f90"/>
                  <a:gd name="f95" fmla="+- 0 0 f91"/>
                  <a:gd name="f96" fmla="+- 0 0 f92"/>
                  <a:gd name="f97" fmla="+- 0 0 f93"/>
                  <a:gd name="f98" fmla="+- 0 0 f94"/>
                  <a:gd name="f99" fmla="+- 0 0 f95"/>
                  <a:gd name="f100" fmla="+- 0 0 f96"/>
                  <a:gd name="f101" fmla="+- 0 0 f97"/>
                  <a:gd name="f102" fmla="+- 0 0 f98"/>
                  <a:gd name="f103" fmla="val f99"/>
                  <a:gd name="f104" fmla="val f100"/>
                  <a:gd name="f105" fmla="val f101"/>
                  <a:gd name="f106" fmla="val f102"/>
                  <a:gd name="f107" fmla="*/ f103 f61 1"/>
                  <a:gd name="f108" fmla="*/ f104 f60 1"/>
                  <a:gd name="f109" fmla="*/ f105 f61 1"/>
                  <a:gd name="f110" fmla="*/ f106 f60 1"/>
                  <a:gd name="f111" fmla="+- 0 0 f108"/>
                  <a:gd name="f112" fmla="+- 0 0 f107"/>
                  <a:gd name="f113" fmla="+- 0 0 f110"/>
                  <a:gd name="f114" fmla="+- 0 0 f109"/>
                  <a:gd name="f115" fmla="+- 0 0 f111"/>
                  <a:gd name="f116" fmla="+- 0 0 f112"/>
                  <a:gd name="f117" fmla="+- 0 0 f113"/>
                  <a:gd name="f118" fmla="+- 0 0 f114"/>
                  <a:gd name="f119" fmla="at2 f115 f116"/>
                  <a:gd name="f120" fmla="at2 f117 f118"/>
                  <a:gd name="f121" fmla="+- f119 f1 0"/>
                  <a:gd name="f122" fmla="+- f120 f1 0"/>
                  <a:gd name="f123" fmla="*/ f121 f8 1"/>
                  <a:gd name="f124" fmla="*/ f122 f8 1"/>
                  <a:gd name="f125" fmla="*/ f123 1 f0"/>
                  <a:gd name="f126" fmla="*/ f124 1 f0"/>
                  <a:gd name="f127" fmla="+- 0 0 f125"/>
                  <a:gd name="f128" fmla="+- 0 0 f126"/>
                  <a:gd name="f129" fmla="val f127"/>
                  <a:gd name="f130" fmla="val f128"/>
                  <a:gd name="f131" fmla="+- 0 0 f129"/>
                  <a:gd name="f132" fmla="+- 0 0 f130"/>
                  <a:gd name="f133" fmla="*/ f131 f0 1"/>
                  <a:gd name="f134" fmla="*/ f132 f0 1"/>
                  <a:gd name="f135" fmla="*/ f133 1 f8"/>
                  <a:gd name="f136" fmla="*/ f134 1 f8"/>
                  <a:gd name="f137" fmla="+- f135 0 f1"/>
                  <a:gd name="f138" fmla="+- f136 0 f1"/>
                  <a:gd name="f139" fmla="+- f137 f1 0"/>
                  <a:gd name="f140" fmla="+- f138 f1 0"/>
                  <a:gd name="f141" fmla="*/ f139 f8 1"/>
                  <a:gd name="f142" fmla="*/ f140 f8 1"/>
                  <a:gd name="f143" fmla="*/ f141 1 f0"/>
                  <a:gd name="f144" fmla="*/ f142 1 f0"/>
                  <a:gd name="f145" fmla="+- 0 0 f143"/>
                  <a:gd name="f146" fmla="+- 0 0 f144"/>
                  <a:gd name="f147" fmla="+- 0 0 f145"/>
                  <a:gd name="f148" fmla="+- 0 0 f146"/>
                  <a:gd name="f149" fmla="*/ f147 f0 1"/>
                  <a:gd name="f150" fmla="*/ f148 f0 1"/>
                  <a:gd name="f151" fmla="*/ f149 1 f8"/>
                  <a:gd name="f152" fmla="*/ f150 1 f8"/>
                  <a:gd name="f153" fmla="+- f151 0 f1"/>
                  <a:gd name="f154" fmla="+- f152 0 f1"/>
                  <a:gd name="f155" fmla="cos 1 f153"/>
                  <a:gd name="f156" fmla="sin 1 f153"/>
                  <a:gd name="f157" fmla="cos 1 f154"/>
                  <a:gd name="f158" fmla="sin 1 f154"/>
                  <a:gd name="f159" fmla="+- 0 0 f155"/>
                  <a:gd name="f160" fmla="+- 0 0 f156"/>
                  <a:gd name="f161" fmla="+- 0 0 f157"/>
                  <a:gd name="f162" fmla="+- 0 0 f158"/>
                  <a:gd name="f163" fmla="+- 0 0 f159"/>
                  <a:gd name="f164" fmla="+- 0 0 f160"/>
                  <a:gd name="f165" fmla="+- 0 0 f161"/>
                  <a:gd name="f166" fmla="+- 0 0 f162"/>
                  <a:gd name="f167" fmla="val f163"/>
                  <a:gd name="f168" fmla="val f164"/>
                  <a:gd name="f169" fmla="val f165"/>
                  <a:gd name="f170" fmla="val f166"/>
                  <a:gd name="f171" fmla="+- 0 0 f167"/>
                  <a:gd name="f172" fmla="+- 0 0 f168"/>
                  <a:gd name="f173" fmla="+- 0 0 f169"/>
                  <a:gd name="f174" fmla="+- 0 0 f170"/>
                  <a:gd name="f175" fmla="*/ f9 f171 1"/>
                  <a:gd name="f176" fmla="*/ f9 f172 1"/>
                  <a:gd name="f177" fmla="*/ f9 f173 1"/>
                  <a:gd name="f178" fmla="*/ f9 f174 1"/>
                  <a:gd name="f179" fmla="*/ f175 f61 1"/>
                  <a:gd name="f180" fmla="*/ f176 f60 1"/>
                  <a:gd name="f181" fmla="*/ f177 f61 1"/>
                  <a:gd name="f182" fmla="*/ f178 f60 1"/>
                  <a:gd name="f183" fmla="+- f69 f179 0"/>
                  <a:gd name="f184" fmla="+- f68 f180 0"/>
                  <a:gd name="f185" fmla="+- f69 f181 0"/>
                  <a:gd name="f186" fmla="+- f68 f182 0"/>
                  <a:gd name="f187" fmla="max f183 f185"/>
                  <a:gd name="f188" fmla="max f184 f186"/>
                  <a:gd name="f189" fmla="min f183 f185"/>
                  <a:gd name="f190" fmla="min f184 f186"/>
                  <a:gd name="f191" fmla="*/ f183 f39 1"/>
                  <a:gd name="f192" fmla="*/ f184 f39 1"/>
                  <a:gd name="f193" fmla="*/ f185 f39 1"/>
                  <a:gd name="f194" fmla="*/ f186 f39 1"/>
                  <a:gd name="f195" fmla="?: f75 f44 f187"/>
                  <a:gd name="f196" fmla="?: f76 f45 f188"/>
                  <a:gd name="f197" fmla="?: f77 f7 f189"/>
                  <a:gd name="f198" fmla="?: f78 f7 f190"/>
                  <a:gd name="f199" fmla="*/ f197 f39 1"/>
                  <a:gd name="f200" fmla="*/ f198 f39 1"/>
                  <a:gd name="f201" fmla="*/ f195 f39 1"/>
                  <a:gd name="f202" fmla="*/ f196 f39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36">
                    <a:pos x="f191" y="f192"/>
                  </a:cxn>
                  <a:cxn ang="f37">
                    <a:pos x="f81" y="f82"/>
                  </a:cxn>
                  <a:cxn ang="f38">
                    <a:pos x="f193" y="f194"/>
                  </a:cxn>
                </a:cxnLst>
                <a:rect l="f199" t="f200" r="f201" b="f202"/>
                <a:pathLst>
                  <a:path stroke="0">
                    <a:moveTo>
                      <a:pt x="f191" y="f192"/>
                    </a:moveTo>
                    <a:arcTo wR="f73" hR="f74" stAng="f46" swAng="f70"/>
                    <a:lnTo>
                      <a:pt x="f81" y="f82"/>
                    </a:lnTo>
                    <a:close/>
                  </a:path>
                  <a:path fill="none">
                    <a:moveTo>
                      <a:pt x="f191" y="f192"/>
                    </a:moveTo>
                    <a:arcTo wR="f73" hR="f74" stAng="f46" swAng="f70"/>
                  </a:path>
                </a:pathLst>
              </a:custGeom>
              <a:noFill/>
              <a:ln w="12701" cap="flat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square" lIns="91440" tIns="45720" rIns="91440" bIns="45720" anchor="ctr" anchorCtr="1" compatLnSpc="1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de-DE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cxnSp>
            <p:nvCxnSpPr>
              <p:cNvPr id="100" name="Gerader Verbinder 166"/>
              <p:cNvCxnSpPr>
                <a:stCxn id="98" idx="4"/>
              </p:cNvCxnSpPr>
              <p:nvPr/>
            </p:nvCxnSpPr>
            <p:spPr>
              <a:xfrm rot="10799991">
                <a:off x="3223727" y="5470022"/>
                <a:ext cx="131655" cy="80714"/>
              </a:xfrm>
              <a:prstGeom prst="straightConnector1">
                <a:avLst/>
              </a:prstGeom>
              <a:noFill/>
              <a:ln w="12701" cap="flat">
                <a:solidFill>
                  <a:srgbClr val="000000"/>
                </a:solidFill>
                <a:prstDash val="solid"/>
                <a:miter/>
              </a:ln>
            </p:spPr>
          </p:cxnSp>
          <p:cxnSp>
            <p:nvCxnSpPr>
              <p:cNvPr id="101" name="Gerader Verbinder 167"/>
              <p:cNvCxnSpPr/>
              <p:nvPr/>
            </p:nvCxnSpPr>
            <p:spPr>
              <a:xfrm rot="10800009" flipH="1">
                <a:off x="2088371" y="4738714"/>
                <a:ext cx="51371" cy="121743"/>
              </a:xfrm>
              <a:prstGeom prst="straightConnector1">
                <a:avLst/>
              </a:prstGeom>
              <a:noFill/>
              <a:ln w="12701" cap="flat">
                <a:solidFill>
                  <a:srgbClr val="000000"/>
                </a:solidFill>
                <a:prstDash val="solid"/>
                <a:miter/>
              </a:ln>
            </p:spPr>
          </p:cxnSp>
        </p:grpSp>
        <p:sp>
          <p:nvSpPr>
            <p:cNvPr id="102" name="Rechteck 168"/>
            <p:cNvSpPr/>
            <p:nvPr/>
          </p:nvSpPr>
          <p:spPr>
            <a:xfrm>
              <a:off x="2416183" y="4771851"/>
              <a:ext cx="55138" cy="45720"/>
            </a:xfrm>
            <a:prstGeom prst="rect">
              <a:avLst/>
            </a:prstGeom>
            <a:solidFill>
              <a:srgbClr val="FFFFFF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sp>
          <p:nvSpPr>
            <p:cNvPr id="103" name="Rechteck 169"/>
            <p:cNvSpPr/>
            <p:nvPr/>
          </p:nvSpPr>
          <p:spPr>
            <a:xfrm>
              <a:off x="2222760" y="4818833"/>
              <a:ext cx="55138" cy="45720"/>
            </a:xfrm>
            <a:prstGeom prst="rect">
              <a:avLst/>
            </a:prstGeom>
            <a:solidFill>
              <a:srgbClr val="FFFFFF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sp>
          <p:nvSpPr>
            <p:cNvPr id="104" name="Rechteck 170"/>
            <p:cNvSpPr/>
            <p:nvPr/>
          </p:nvSpPr>
          <p:spPr>
            <a:xfrm>
              <a:off x="2250329" y="4927985"/>
              <a:ext cx="55138" cy="45720"/>
            </a:xfrm>
            <a:prstGeom prst="rect">
              <a:avLst/>
            </a:prstGeom>
            <a:solidFill>
              <a:srgbClr val="FFFFFF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sp>
          <p:nvSpPr>
            <p:cNvPr id="105" name="Rechteck 171"/>
            <p:cNvSpPr/>
            <p:nvPr/>
          </p:nvSpPr>
          <p:spPr>
            <a:xfrm>
              <a:off x="2283924" y="5041718"/>
              <a:ext cx="55138" cy="45720"/>
            </a:xfrm>
            <a:prstGeom prst="rect">
              <a:avLst/>
            </a:prstGeom>
            <a:solidFill>
              <a:srgbClr val="FFFFFF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sp>
          <p:nvSpPr>
            <p:cNvPr id="106" name="Rechteck 172"/>
            <p:cNvSpPr/>
            <p:nvPr/>
          </p:nvSpPr>
          <p:spPr>
            <a:xfrm>
              <a:off x="2371679" y="5143801"/>
              <a:ext cx="55138" cy="45720"/>
            </a:xfrm>
            <a:prstGeom prst="rect">
              <a:avLst/>
            </a:prstGeom>
            <a:solidFill>
              <a:srgbClr val="FFFFFF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sp>
          <p:nvSpPr>
            <p:cNvPr id="107" name="Rechteck 173"/>
            <p:cNvSpPr/>
            <p:nvPr/>
          </p:nvSpPr>
          <p:spPr>
            <a:xfrm>
              <a:off x="2464152" y="5245510"/>
              <a:ext cx="55138" cy="45720"/>
            </a:xfrm>
            <a:prstGeom prst="rect">
              <a:avLst/>
            </a:prstGeom>
            <a:solidFill>
              <a:srgbClr val="FFFFFF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sp>
          <p:nvSpPr>
            <p:cNvPr id="108" name="Rechteck 174"/>
            <p:cNvSpPr/>
            <p:nvPr/>
          </p:nvSpPr>
          <p:spPr>
            <a:xfrm>
              <a:off x="2582338" y="5323618"/>
              <a:ext cx="55138" cy="45720"/>
            </a:xfrm>
            <a:prstGeom prst="rect">
              <a:avLst/>
            </a:prstGeom>
            <a:solidFill>
              <a:srgbClr val="FFFFFF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sp>
          <p:nvSpPr>
            <p:cNvPr id="109" name="Rechteck 175"/>
            <p:cNvSpPr/>
            <p:nvPr/>
          </p:nvSpPr>
          <p:spPr>
            <a:xfrm flipH="1">
              <a:off x="2703286" y="5389153"/>
              <a:ext cx="45720" cy="45720"/>
            </a:xfrm>
            <a:prstGeom prst="rect">
              <a:avLst/>
            </a:prstGeom>
            <a:solidFill>
              <a:srgbClr val="FFFFFF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sp>
          <p:nvSpPr>
            <p:cNvPr id="110" name="Rechteck 176"/>
            <p:cNvSpPr/>
            <p:nvPr/>
          </p:nvSpPr>
          <p:spPr>
            <a:xfrm>
              <a:off x="2836185" y="5434864"/>
              <a:ext cx="55138" cy="45720"/>
            </a:xfrm>
            <a:prstGeom prst="rect">
              <a:avLst/>
            </a:prstGeom>
            <a:solidFill>
              <a:srgbClr val="FFFFFF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sp>
          <p:nvSpPr>
            <p:cNvPr id="111" name="Rechteck 177"/>
            <p:cNvSpPr/>
            <p:nvPr/>
          </p:nvSpPr>
          <p:spPr>
            <a:xfrm>
              <a:off x="2975631" y="5489234"/>
              <a:ext cx="55138" cy="45720"/>
            </a:xfrm>
            <a:prstGeom prst="rect">
              <a:avLst/>
            </a:prstGeom>
            <a:solidFill>
              <a:srgbClr val="FFFFFF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sp>
          <p:nvSpPr>
            <p:cNvPr id="112" name="Rechteck 178"/>
            <p:cNvSpPr/>
            <p:nvPr/>
          </p:nvSpPr>
          <p:spPr>
            <a:xfrm>
              <a:off x="3111374" y="5503014"/>
              <a:ext cx="55138" cy="45720"/>
            </a:xfrm>
            <a:prstGeom prst="rect">
              <a:avLst/>
            </a:prstGeom>
            <a:solidFill>
              <a:srgbClr val="FFFFFF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sp>
          <p:nvSpPr>
            <p:cNvPr id="113" name="Bogen 179"/>
            <p:cNvSpPr/>
            <p:nvPr/>
          </p:nvSpPr>
          <p:spPr>
            <a:xfrm rot="5400013">
              <a:off x="4239826" y="3454603"/>
              <a:ext cx="1637818" cy="2312828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1"/>
                <a:gd name="f10" fmla="val 271"/>
                <a:gd name="f11" fmla="+- 0 0 -270"/>
                <a:gd name="f12" fmla="+- 0 0 -225"/>
                <a:gd name="f13" fmla="+- 0 0 -181"/>
                <a:gd name="f14" fmla="abs f4"/>
                <a:gd name="f15" fmla="abs f5"/>
                <a:gd name="f16" fmla="abs f6"/>
                <a:gd name="f17" fmla="+- 0 0 f3"/>
                <a:gd name="f18" fmla="+- 0 0 f10"/>
                <a:gd name="f19" fmla="*/ f11 f0 1"/>
                <a:gd name="f20" fmla="*/ f12 f0 1"/>
                <a:gd name="f21" fmla="*/ f13 f0 1"/>
                <a:gd name="f22" fmla="?: f14 f4 1"/>
                <a:gd name="f23" fmla="?: f15 f5 1"/>
                <a:gd name="f24" fmla="?: f16 f6 1"/>
                <a:gd name="f25" fmla="*/ f17 f0 1"/>
                <a:gd name="f26" fmla="*/ f18 f0 1"/>
                <a:gd name="f27" fmla="*/ f19 1 f3"/>
                <a:gd name="f28" fmla="*/ f20 1 f3"/>
                <a:gd name="f29" fmla="*/ f21 1 f3"/>
                <a:gd name="f30" fmla="*/ f22 1 21600"/>
                <a:gd name="f31" fmla="*/ f23 1 21600"/>
                <a:gd name="f32" fmla="*/ 21600 f22 1"/>
                <a:gd name="f33" fmla="*/ 21600 f23 1"/>
                <a:gd name="f34" fmla="*/ f25 1 f3"/>
                <a:gd name="f35" fmla="*/ f26 1 f3"/>
                <a:gd name="f36" fmla="+- f27 0 f1"/>
                <a:gd name="f37" fmla="+- f28 0 f1"/>
                <a:gd name="f38" fmla="+- f29 0 f1"/>
                <a:gd name="f39" fmla="min f31 f30"/>
                <a:gd name="f40" fmla="*/ f32 1 f24"/>
                <a:gd name="f41" fmla="*/ f33 1 f24"/>
                <a:gd name="f42" fmla="+- f34 0 f1"/>
                <a:gd name="f43" fmla="+- f35 0 f1"/>
                <a:gd name="f44" fmla="val f40"/>
                <a:gd name="f45" fmla="val f41"/>
                <a:gd name="f46" fmla="+- 0 0 f42"/>
                <a:gd name="f47" fmla="+- 0 0 f43"/>
                <a:gd name="f48" fmla="+- f45 0 f7"/>
                <a:gd name="f49" fmla="+- f44 0 f7"/>
                <a:gd name="f50" fmla="+- f47 0 f46"/>
                <a:gd name="f51" fmla="+- f46 f1 0"/>
                <a:gd name="f52" fmla="+- f47 f1 0"/>
                <a:gd name="f53" fmla="+- 21600000 0 f46"/>
                <a:gd name="f54" fmla="+- f1 0 f46"/>
                <a:gd name="f55" fmla="+- 27000000 0 f46"/>
                <a:gd name="f56" fmla="+- f0 0 f46"/>
                <a:gd name="f57" fmla="+- 32400000 0 f46"/>
                <a:gd name="f58" fmla="+- f2 0 f46"/>
                <a:gd name="f59" fmla="+- 37800000 0 f46"/>
                <a:gd name="f60" fmla="*/ f48 1 2"/>
                <a:gd name="f61" fmla="*/ f49 1 2"/>
                <a:gd name="f62" fmla="+- f50 21600000 0"/>
                <a:gd name="f63" fmla="?: f54 f54 f55"/>
                <a:gd name="f64" fmla="?: f56 f56 f57"/>
                <a:gd name="f65" fmla="?: f58 f58 f59"/>
                <a:gd name="f66" fmla="*/ f51 f8 1"/>
                <a:gd name="f67" fmla="*/ f52 f8 1"/>
                <a:gd name="f68" fmla="+- f7 f60 0"/>
                <a:gd name="f69" fmla="+- f7 f61 0"/>
                <a:gd name="f70" fmla="?: f50 f50 f62"/>
                <a:gd name="f71" fmla="*/ f66 1 f0"/>
                <a:gd name="f72" fmla="*/ f67 1 f0"/>
                <a:gd name="f73" fmla="*/ f61 f39 1"/>
                <a:gd name="f74" fmla="*/ f60 f39 1"/>
                <a:gd name="f75" fmla="+- f70 0 f53"/>
                <a:gd name="f76" fmla="+- f70 0 f63"/>
                <a:gd name="f77" fmla="+- f70 0 f64"/>
                <a:gd name="f78" fmla="+- f70 0 f65"/>
                <a:gd name="f79" fmla="+- 0 0 f71"/>
                <a:gd name="f80" fmla="+- 0 0 f72"/>
                <a:gd name="f81" fmla="*/ f69 f39 1"/>
                <a:gd name="f82" fmla="*/ f68 f39 1"/>
                <a:gd name="f83" fmla="+- 0 0 f79"/>
                <a:gd name="f84" fmla="+- 0 0 f80"/>
                <a:gd name="f85" fmla="*/ f83 f0 1"/>
                <a:gd name="f86" fmla="*/ f84 f0 1"/>
                <a:gd name="f87" fmla="*/ f85 1 f8"/>
                <a:gd name="f88" fmla="*/ f86 1 f8"/>
                <a:gd name="f89" fmla="+- f87 0 f1"/>
                <a:gd name="f90" fmla="+- f88 0 f1"/>
                <a:gd name="f91" fmla="sin 1 f89"/>
                <a:gd name="f92" fmla="cos 1 f89"/>
                <a:gd name="f93" fmla="sin 1 f90"/>
                <a:gd name="f94" fmla="cos 1 f90"/>
                <a:gd name="f95" fmla="+- 0 0 f91"/>
                <a:gd name="f96" fmla="+- 0 0 f92"/>
                <a:gd name="f97" fmla="+- 0 0 f93"/>
                <a:gd name="f98" fmla="+- 0 0 f94"/>
                <a:gd name="f99" fmla="+- 0 0 f95"/>
                <a:gd name="f100" fmla="+- 0 0 f96"/>
                <a:gd name="f101" fmla="+- 0 0 f97"/>
                <a:gd name="f102" fmla="+- 0 0 f98"/>
                <a:gd name="f103" fmla="val f99"/>
                <a:gd name="f104" fmla="val f100"/>
                <a:gd name="f105" fmla="val f101"/>
                <a:gd name="f106" fmla="val f102"/>
                <a:gd name="f107" fmla="*/ f103 f61 1"/>
                <a:gd name="f108" fmla="*/ f104 f60 1"/>
                <a:gd name="f109" fmla="*/ f105 f61 1"/>
                <a:gd name="f110" fmla="*/ f106 f60 1"/>
                <a:gd name="f111" fmla="+- 0 0 f108"/>
                <a:gd name="f112" fmla="+- 0 0 f107"/>
                <a:gd name="f113" fmla="+- 0 0 f110"/>
                <a:gd name="f114" fmla="+- 0 0 f109"/>
                <a:gd name="f115" fmla="+- 0 0 f111"/>
                <a:gd name="f116" fmla="+- 0 0 f112"/>
                <a:gd name="f117" fmla="+- 0 0 f113"/>
                <a:gd name="f118" fmla="+- 0 0 f114"/>
                <a:gd name="f119" fmla="at2 f115 f116"/>
                <a:gd name="f120" fmla="at2 f117 f118"/>
                <a:gd name="f121" fmla="+- f119 f1 0"/>
                <a:gd name="f122" fmla="+- f120 f1 0"/>
                <a:gd name="f123" fmla="*/ f121 f8 1"/>
                <a:gd name="f124" fmla="*/ f122 f8 1"/>
                <a:gd name="f125" fmla="*/ f123 1 f0"/>
                <a:gd name="f126" fmla="*/ f124 1 f0"/>
                <a:gd name="f127" fmla="+- 0 0 f125"/>
                <a:gd name="f128" fmla="+- 0 0 f126"/>
                <a:gd name="f129" fmla="val f127"/>
                <a:gd name="f130" fmla="val f128"/>
                <a:gd name="f131" fmla="+- 0 0 f129"/>
                <a:gd name="f132" fmla="+- 0 0 f130"/>
                <a:gd name="f133" fmla="*/ f131 f0 1"/>
                <a:gd name="f134" fmla="*/ f132 f0 1"/>
                <a:gd name="f135" fmla="*/ f133 1 f8"/>
                <a:gd name="f136" fmla="*/ f134 1 f8"/>
                <a:gd name="f137" fmla="+- f135 0 f1"/>
                <a:gd name="f138" fmla="+- f136 0 f1"/>
                <a:gd name="f139" fmla="+- f137 f1 0"/>
                <a:gd name="f140" fmla="+- f138 f1 0"/>
                <a:gd name="f141" fmla="*/ f139 f8 1"/>
                <a:gd name="f142" fmla="*/ f140 f8 1"/>
                <a:gd name="f143" fmla="*/ f141 1 f0"/>
                <a:gd name="f144" fmla="*/ f142 1 f0"/>
                <a:gd name="f145" fmla="+- 0 0 f143"/>
                <a:gd name="f146" fmla="+- 0 0 f144"/>
                <a:gd name="f147" fmla="+- 0 0 f145"/>
                <a:gd name="f148" fmla="+- 0 0 f146"/>
                <a:gd name="f149" fmla="*/ f147 f0 1"/>
                <a:gd name="f150" fmla="*/ f148 f0 1"/>
                <a:gd name="f151" fmla="*/ f149 1 f8"/>
                <a:gd name="f152" fmla="*/ f150 1 f8"/>
                <a:gd name="f153" fmla="+- f151 0 f1"/>
                <a:gd name="f154" fmla="+- f152 0 f1"/>
                <a:gd name="f155" fmla="cos 1 f153"/>
                <a:gd name="f156" fmla="sin 1 f153"/>
                <a:gd name="f157" fmla="cos 1 f154"/>
                <a:gd name="f158" fmla="sin 1 f154"/>
                <a:gd name="f159" fmla="+- 0 0 f155"/>
                <a:gd name="f160" fmla="+- 0 0 f156"/>
                <a:gd name="f161" fmla="+- 0 0 f157"/>
                <a:gd name="f162" fmla="+- 0 0 f158"/>
                <a:gd name="f163" fmla="+- 0 0 f159"/>
                <a:gd name="f164" fmla="+- 0 0 f160"/>
                <a:gd name="f165" fmla="+- 0 0 f161"/>
                <a:gd name="f166" fmla="+- 0 0 f162"/>
                <a:gd name="f167" fmla="val f163"/>
                <a:gd name="f168" fmla="val f164"/>
                <a:gd name="f169" fmla="val f165"/>
                <a:gd name="f170" fmla="val f166"/>
                <a:gd name="f171" fmla="+- 0 0 f167"/>
                <a:gd name="f172" fmla="+- 0 0 f168"/>
                <a:gd name="f173" fmla="+- 0 0 f169"/>
                <a:gd name="f174" fmla="+- 0 0 f170"/>
                <a:gd name="f175" fmla="*/ f9 f171 1"/>
                <a:gd name="f176" fmla="*/ f9 f172 1"/>
                <a:gd name="f177" fmla="*/ f9 f173 1"/>
                <a:gd name="f178" fmla="*/ f9 f174 1"/>
                <a:gd name="f179" fmla="*/ f175 f61 1"/>
                <a:gd name="f180" fmla="*/ f176 f60 1"/>
                <a:gd name="f181" fmla="*/ f177 f61 1"/>
                <a:gd name="f182" fmla="*/ f178 f60 1"/>
                <a:gd name="f183" fmla="+- f69 f179 0"/>
                <a:gd name="f184" fmla="+- f68 f180 0"/>
                <a:gd name="f185" fmla="+- f69 f181 0"/>
                <a:gd name="f186" fmla="+- f68 f182 0"/>
                <a:gd name="f187" fmla="max f183 f185"/>
                <a:gd name="f188" fmla="max f184 f186"/>
                <a:gd name="f189" fmla="min f183 f185"/>
                <a:gd name="f190" fmla="min f184 f186"/>
                <a:gd name="f191" fmla="*/ f183 f39 1"/>
                <a:gd name="f192" fmla="*/ f184 f39 1"/>
                <a:gd name="f193" fmla="*/ f185 f39 1"/>
                <a:gd name="f194" fmla="*/ f186 f39 1"/>
                <a:gd name="f195" fmla="?: f75 f44 f187"/>
                <a:gd name="f196" fmla="?: f76 f45 f188"/>
                <a:gd name="f197" fmla="?: f77 f7 f189"/>
                <a:gd name="f198" fmla="?: f78 f7 f190"/>
                <a:gd name="f199" fmla="*/ f197 f39 1"/>
                <a:gd name="f200" fmla="*/ f198 f39 1"/>
                <a:gd name="f201" fmla="*/ f195 f39 1"/>
                <a:gd name="f202" fmla="*/ f196 f3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6">
                  <a:pos x="f191" y="f192"/>
                </a:cxn>
                <a:cxn ang="f37">
                  <a:pos x="f81" y="f82"/>
                </a:cxn>
                <a:cxn ang="f38">
                  <a:pos x="f193" y="f194"/>
                </a:cxn>
              </a:cxnLst>
              <a:rect l="f199" t="f200" r="f201" b="f202"/>
              <a:pathLst>
                <a:path stroke="0">
                  <a:moveTo>
                    <a:pt x="f191" y="f192"/>
                  </a:moveTo>
                  <a:arcTo wR="f73" hR="f74" stAng="f46" swAng="f70"/>
                  <a:lnTo>
                    <a:pt x="f81" y="f82"/>
                  </a:lnTo>
                  <a:close/>
                </a:path>
                <a:path fill="none">
                  <a:moveTo>
                    <a:pt x="f191" y="f192"/>
                  </a:moveTo>
                  <a:arcTo wR="f73" hR="f74" stAng="f46" swAng="f70"/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14" name="Bogen 180"/>
            <p:cNvSpPr/>
            <p:nvPr/>
          </p:nvSpPr>
          <p:spPr>
            <a:xfrm rot="5400013">
              <a:off x="4102684" y="3306279"/>
              <a:ext cx="1802117" cy="2615988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1"/>
                <a:gd name="f10" fmla="val 179"/>
                <a:gd name="f11" fmla="val 270"/>
                <a:gd name="f12" fmla="+- 0 0 -269"/>
                <a:gd name="f13" fmla="+- 0 0 -224"/>
                <a:gd name="f14" fmla="+- 0 0 -180"/>
                <a:gd name="f15" fmla="abs f4"/>
                <a:gd name="f16" fmla="abs f5"/>
                <a:gd name="f17" fmla="abs f6"/>
                <a:gd name="f18" fmla="+- 0 0 f10"/>
                <a:gd name="f19" fmla="+- 0 0 f11"/>
                <a:gd name="f20" fmla="*/ f12 f0 1"/>
                <a:gd name="f21" fmla="*/ f13 f0 1"/>
                <a:gd name="f22" fmla="*/ f14 f0 1"/>
                <a:gd name="f23" fmla="?: f15 f4 1"/>
                <a:gd name="f24" fmla="?: f16 f5 1"/>
                <a:gd name="f25" fmla="?: f17 f6 1"/>
                <a:gd name="f26" fmla="*/ f18 f0 1"/>
                <a:gd name="f27" fmla="*/ f19 f0 1"/>
                <a:gd name="f28" fmla="*/ f20 1 f3"/>
                <a:gd name="f29" fmla="*/ f21 1 f3"/>
                <a:gd name="f30" fmla="*/ f22 1 f3"/>
                <a:gd name="f31" fmla="*/ f23 1 21600"/>
                <a:gd name="f32" fmla="*/ f24 1 21600"/>
                <a:gd name="f33" fmla="*/ 21600 f23 1"/>
                <a:gd name="f34" fmla="*/ 21600 f24 1"/>
                <a:gd name="f35" fmla="*/ f26 1 f3"/>
                <a:gd name="f36" fmla="*/ f27 1 f3"/>
                <a:gd name="f37" fmla="+- f28 0 f1"/>
                <a:gd name="f38" fmla="+- f29 0 f1"/>
                <a:gd name="f39" fmla="+- f30 0 f1"/>
                <a:gd name="f40" fmla="min f32 f31"/>
                <a:gd name="f41" fmla="*/ f33 1 f25"/>
                <a:gd name="f42" fmla="*/ f34 1 f25"/>
                <a:gd name="f43" fmla="+- f35 0 f1"/>
                <a:gd name="f44" fmla="+- f36 0 f1"/>
                <a:gd name="f45" fmla="val f41"/>
                <a:gd name="f46" fmla="val f42"/>
                <a:gd name="f47" fmla="+- 0 0 f43"/>
                <a:gd name="f48" fmla="+- 0 0 f44"/>
                <a:gd name="f49" fmla="+- f46 0 f7"/>
                <a:gd name="f50" fmla="+- f45 0 f7"/>
                <a:gd name="f51" fmla="+- f48 0 f47"/>
                <a:gd name="f52" fmla="+- f47 f1 0"/>
                <a:gd name="f53" fmla="+- f48 f1 0"/>
                <a:gd name="f54" fmla="+- 21600000 0 f47"/>
                <a:gd name="f55" fmla="+- f1 0 f47"/>
                <a:gd name="f56" fmla="+- 27000000 0 f47"/>
                <a:gd name="f57" fmla="+- f0 0 f47"/>
                <a:gd name="f58" fmla="+- 32400000 0 f47"/>
                <a:gd name="f59" fmla="+- f2 0 f47"/>
                <a:gd name="f60" fmla="+- 37800000 0 f47"/>
                <a:gd name="f61" fmla="*/ f49 1 2"/>
                <a:gd name="f62" fmla="*/ f50 1 2"/>
                <a:gd name="f63" fmla="+- f51 21600000 0"/>
                <a:gd name="f64" fmla="?: f55 f55 f56"/>
                <a:gd name="f65" fmla="?: f57 f57 f58"/>
                <a:gd name="f66" fmla="?: f59 f59 f60"/>
                <a:gd name="f67" fmla="*/ f52 f8 1"/>
                <a:gd name="f68" fmla="*/ f53 f8 1"/>
                <a:gd name="f69" fmla="+- f7 f61 0"/>
                <a:gd name="f70" fmla="+- f7 f62 0"/>
                <a:gd name="f71" fmla="?: f51 f51 f63"/>
                <a:gd name="f72" fmla="*/ f67 1 f0"/>
                <a:gd name="f73" fmla="*/ f68 1 f0"/>
                <a:gd name="f74" fmla="*/ f62 f40 1"/>
                <a:gd name="f75" fmla="*/ f61 f40 1"/>
                <a:gd name="f76" fmla="+- f71 0 f54"/>
                <a:gd name="f77" fmla="+- f71 0 f64"/>
                <a:gd name="f78" fmla="+- f71 0 f65"/>
                <a:gd name="f79" fmla="+- f71 0 f66"/>
                <a:gd name="f80" fmla="+- 0 0 f72"/>
                <a:gd name="f81" fmla="+- 0 0 f73"/>
                <a:gd name="f82" fmla="*/ f70 f40 1"/>
                <a:gd name="f83" fmla="*/ f69 f40 1"/>
                <a:gd name="f84" fmla="+- 0 0 f80"/>
                <a:gd name="f85" fmla="+- 0 0 f81"/>
                <a:gd name="f86" fmla="*/ f84 f0 1"/>
                <a:gd name="f87" fmla="*/ f85 f0 1"/>
                <a:gd name="f88" fmla="*/ f86 1 f8"/>
                <a:gd name="f89" fmla="*/ f87 1 f8"/>
                <a:gd name="f90" fmla="+- f88 0 f1"/>
                <a:gd name="f91" fmla="+- f89 0 f1"/>
                <a:gd name="f92" fmla="sin 1 f90"/>
                <a:gd name="f93" fmla="cos 1 f90"/>
                <a:gd name="f94" fmla="sin 1 f91"/>
                <a:gd name="f95" fmla="cos 1 f91"/>
                <a:gd name="f96" fmla="+- 0 0 f92"/>
                <a:gd name="f97" fmla="+- 0 0 f93"/>
                <a:gd name="f98" fmla="+- 0 0 f94"/>
                <a:gd name="f99" fmla="+- 0 0 f95"/>
                <a:gd name="f100" fmla="+- 0 0 f96"/>
                <a:gd name="f101" fmla="+- 0 0 f97"/>
                <a:gd name="f102" fmla="+- 0 0 f98"/>
                <a:gd name="f103" fmla="+- 0 0 f99"/>
                <a:gd name="f104" fmla="val f100"/>
                <a:gd name="f105" fmla="val f101"/>
                <a:gd name="f106" fmla="val f102"/>
                <a:gd name="f107" fmla="val f103"/>
                <a:gd name="f108" fmla="*/ f104 f62 1"/>
                <a:gd name="f109" fmla="*/ f105 f61 1"/>
                <a:gd name="f110" fmla="*/ f106 f62 1"/>
                <a:gd name="f111" fmla="*/ f107 f61 1"/>
                <a:gd name="f112" fmla="+- 0 0 f109"/>
                <a:gd name="f113" fmla="+- 0 0 f108"/>
                <a:gd name="f114" fmla="+- 0 0 f111"/>
                <a:gd name="f115" fmla="+- 0 0 f110"/>
                <a:gd name="f116" fmla="+- 0 0 f112"/>
                <a:gd name="f117" fmla="+- 0 0 f113"/>
                <a:gd name="f118" fmla="+- 0 0 f114"/>
                <a:gd name="f119" fmla="+- 0 0 f115"/>
                <a:gd name="f120" fmla="at2 f116 f117"/>
                <a:gd name="f121" fmla="at2 f118 f119"/>
                <a:gd name="f122" fmla="+- f120 f1 0"/>
                <a:gd name="f123" fmla="+- f121 f1 0"/>
                <a:gd name="f124" fmla="*/ f122 f8 1"/>
                <a:gd name="f125" fmla="*/ f123 f8 1"/>
                <a:gd name="f126" fmla="*/ f124 1 f0"/>
                <a:gd name="f127" fmla="*/ f125 1 f0"/>
                <a:gd name="f128" fmla="+- 0 0 f126"/>
                <a:gd name="f129" fmla="+- 0 0 f127"/>
                <a:gd name="f130" fmla="val f128"/>
                <a:gd name="f131" fmla="val f129"/>
                <a:gd name="f132" fmla="+- 0 0 f130"/>
                <a:gd name="f133" fmla="+- 0 0 f131"/>
                <a:gd name="f134" fmla="*/ f132 f0 1"/>
                <a:gd name="f135" fmla="*/ f133 f0 1"/>
                <a:gd name="f136" fmla="*/ f134 1 f8"/>
                <a:gd name="f137" fmla="*/ f135 1 f8"/>
                <a:gd name="f138" fmla="+- f136 0 f1"/>
                <a:gd name="f139" fmla="+- f137 0 f1"/>
                <a:gd name="f140" fmla="+- f138 f1 0"/>
                <a:gd name="f141" fmla="+- f139 f1 0"/>
                <a:gd name="f142" fmla="*/ f140 f8 1"/>
                <a:gd name="f143" fmla="*/ f141 f8 1"/>
                <a:gd name="f144" fmla="*/ f142 1 f0"/>
                <a:gd name="f145" fmla="*/ f143 1 f0"/>
                <a:gd name="f146" fmla="+- 0 0 f144"/>
                <a:gd name="f147" fmla="+- 0 0 f145"/>
                <a:gd name="f148" fmla="+- 0 0 f146"/>
                <a:gd name="f149" fmla="+- 0 0 f147"/>
                <a:gd name="f150" fmla="*/ f148 f0 1"/>
                <a:gd name="f151" fmla="*/ f149 f0 1"/>
                <a:gd name="f152" fmla="*/ f150 1 f8"/>
                <a:gd name="f153" fmla="*/ f151 1 f8"/>
                <a:gd name="f154" fmla="+- f152 0 f1"/>
                <a:gd name="f155" fmla="+- f153 0 f1"/>
                <a:gd name="f156" fmla="cos 1 f154"/>
                <a:gd name="f157" fmla="sin 1 f154"/>
                <a:gd name="f158" fmla="cos 1 f155"/>
                <a:gd name="f159" fmla="sin 1 f155"/>
                <a:gd name="f160" fmla="+- 0 0 f156"/>
                <a:gd name="f161" fmla="+- 0 0 f157"/>
                <a:gd name="f162" fmla="+- 0 0 f158"/>
                <a:gd name="f163" fmla="+- 0 0 f159"/>
                <a:gd name="f164" fmla="+- 0 0 f160"/>
                <a:gd name="f165" fmla="+- 0 0 f161"/>
                <a:gd name="f166" fmla="+- 0 0 f162"/>
                <a:gd name="f167" fmla="+- 0 0 f163"/>
                <a:gd name="f168" fmla="val f164"/>
                <a:gd name="f169" fmla="val f165"/>
                <a:gd name="f170" fmla="val f166"/>
                <a:gd name="f171" fmla="val f167"/>
                <a:gd name="f172" fmla="+- 0 0 f168"/>
                <a:gd name="f173" fmla="+- 0 0 f169"/>
                <a:gd name="f174" fmla="+- 0 0 f170"/>
                <a:gd name="f175" fmla="+- 0 0 f171"/>
                <a:gd name="f176" fmla="*/ f9 f172 1"/>
                <a:gd name="f177" fmla="*/ f9 f173 1"/>
                <a:gd name="f178" fmla="*/ f9 f174 1"/>
                <a:gd name="f179" fmla="*/ f9 f175 1"/>
                <a:gd name="f180" fmla="*/ f176 f62 1"/>
                <a:gd name="f181" fmla="*/ f177 f61 1"/>
                <a:gd name="f182" fmla="*/ f178 f62 1"/>
                <a:gd name="f183" fmla="*/ f179 f61 1"/>
                <a:gd name="f184" fmla="+- f70 f180 0"/>
                <a:gd name="f185" fmla="+- f69 f181 0"/>
                <a:gd name="f186" fmla="+- f70 f182 0"/>
                <a:gd name="f187" fmla="+- f69 f183 0"/>
                <a:gd name="f188" fmla="max f184 f186"/>
                <a:gd name="f189" fmla="max f185 f187"/>
                <a:gd name="f190" fmla="min f184 f186"/>
                <a:gd name="f191" fmla="min f185 f187"/>
                <a:gd name="f192" fmla="*/ f184 f40 1"/>
                <a:gd name="f193" fmla="*/ f185 f40 1"/>
                <a:gd name="f194" fmla="*/ f186 f40 1"/>
                <a:gd name="f195" fmla="*/ f187 f40 1"/>
                <a:gd name="f196" fmla="?: f76 f45 f188"/>
                <a:gd name="f197" fmla="?: f77 f46 f189"/>
                <a:gd name="f198" fmla="?: f78 f7 f190"/>
                <a:gd name="f199" fmla="?: f79 f7 f191"/>
                <a:gd name="f200" fmla="*/ f198 f40 1"/>
                <a:gd name="f201" fmla="*/ f199 f40 1"/>
                <a:gd name="f202" fmla="*/ f196 f40 1"/>
                <a:gd name="f203" fmla="*/ f197 f4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7">
                  <a:pos x="f192" y="f193"/>
                </a:cxn>
                <a:cxn ang="f38">
                  <a:pos x="f82" y="f83"/>
                </a:cxn>
                <a:cxn ang="f39">
                  <a:pos x="f194" y="f195"/>
                </a:cxn>
              </a:cxnLst>
              <a:rect l="f200" t="f201" r="f202" b="f203"/>
              <a:pathLst>
                <a:path stroke="0">
                  <a:moveTo>
                    <a:pt x="f192" y="f193"/>
                  </a:moveTo>
                  <a:arcTo wR="f74" hR="f75" stAng="f47" swAng="f71"/>
                  <a:lnTo>
                    <a:pt x="f82" y="f83"/>
                  </a:lnTo>
                  <a:close/>
                </a:path>
                <a:path fill="none">
                  <a:moveTo>
                    <a:pt x="f192" y="f193"/>
                  </a:moveTo>
                  <a:arcTo wR="f74" hR="f75" stAng="f47" swAng="f71"/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cxnSp>
          <p:nvCxnSpPr>
            <p:cNvPr id="115" name="Gerader Verbinder 182"/>
            <p:cNvCxnSpPr/>
            <p:nvPr/>
          </p:nvCxnSpPr>
          <p:spPr>
            <a:xfrm>
              <a:off x="5016855" y="5516300"/>
              <a:ext cx="83759" cy="56620"/>
            </a:xfrm>
            <a:prstGeom prst="straightConnector1">
              <a:avLst/>
            </a:pr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</p:cxnSp>
        <p:cxnSp>
          <p:nvCxnSpPr>
            <p:cNvPr id="116" name="Gerader Verbinder 183"/>
            <p:cNvCxnSpPr>
              <a:endCxn id="113" idx="4"/>
            </p:cNvCxnSpPr>
            <p:nvPr/>
          </p:nvCxnSpPr>
          <p:spPr>
            <a:xfrm flipV="1">
              <a:off x="6149650" y="4611017"/>
              <a:ext cx="65499" cy="91778"/>
            </a:xfrm>
            <a:prstGeom prst="straightConnector1">
              <a:avLst/>
            </a:pr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</p:cxnSp>
        <p:sp>
          <p:nvSpPr>
            <p:cNvPr id="117" name="Bogen 185"/>
            <p:cNvSpPr/>
            <p:nvPr/>
          </p:nvSpPr>
          <p:spPr>
            <a:xfrm rot="16200004">
              <a:off x="2487045" y="1948463"/>
              <a:ext cx="1649120" cy="2419987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1"/>
                <a:gd name="f10" fmla="val 270"/>
                <a:gd name="f11" fmla="+- 0 0 -270"/>
                <a:gd name="f12" fmla="+- 0 0 -225"/>
                <a:gd name="f13" fmla="+- 0 0 -180"/>
                <a:gd name="f14" fmla="abs f4"/>
                <a:gd name="f15" fmla="abs f5"/>
                <a:gd name="f16" fmla="abs f6"/>
                <a:gd name="f17" fmla="+- 0 0 f3"/>
                <a:gd name="f18" fmla="+- 0 0 f10"/>
                <a:gd name="f19" fmla="*/ f11 f0 1"/>
                <a:gd name="f20" fmla="*/ f12 f0 1"/>
                <a:gd name="f21" fmla="*/ f13 f0 1"/>
                <a:gd name="f22" fmla="?: f14 f4 1"/>
                <a:gd name="f23" fmla="?: f15 f5 1"/>
                <a:gd name="f24" fmla="?: f16 f6 1"/>
                <a:gd name="f25" fmla="*/ f17 f0 1"/>
                <a:gd name="f26" fmla="*/ f18 f0 1"/>
                <a:gd name="f27" fmla="*/ f19 1 f3"/>
                <a:gd name="f28" fmla="*/ f20 1 f3"/>
                <a:gd name="f29" fmla="*/ f21 1 f3"/>
                <a:gd name="f30" fmla="*/ f22 1 21600"/>
                <a:gd name="f31" fmla="*/ f23 1 21600"/>
                <a:gd name="f32" fmla="*/ 21600 f22 1"/>
                <a:gd name="f33" fmla="*/ 21600 f23 1"/>
                <a:gd name="f34" fmla="*/ f25 1 f3"/>
                <a:gd name="f35" fmla="*/ f26 1 f3"/>
                <a:gd name="f36" fmla="+- f27 0 f1"/>
                <a:gd name="f37" fmla="+- f28 0 f1"/>
                <a:gd name="f38" fmla="+- f29 0 f1"/>
                <a:gd name="f39" fmla="min f31 f30"/>
                <a:gd name="f40" fmla="*/ f32 1 f24"/>
                <a:gd name="f41" fmla="*/ f33 1 f24"/>
                <a:gd name="f42" fmla="+- f34 0 f1"/>
                <a:gd name="f43" fmla="+- f35 0 f1"/>
                <a:gd name="f44" fmla="val f40"/>
                <a:gd name="f45" fmla="val f41"/>
                <a:gd name="f46" fmla="+- 0 0 f42"/>
                <a:gd name="f47" fmla="+- 0 0 f43"/>
                <a:gd name="f48" fmla="+- f45 0 f7"/>
                <a:gd name="f49" fmla="+- f44 0 f7"/>
                <a:gd name="f50" fmla="+- f47 0 f46"/>
                <a:gd name="f51" fmla="+- f46 f1 0"/>
                <a:gd name="f52" fmla="+- f47 f1 0"/>
                <a:gd name="f53" fmla="+- 21600000 0 f46"/>
                <a:gd name="f54" fmla="+- f1 0 f46"/>
                <a:gd name="f55" fmla="+- 27000000 0 f46"/>
                <a:gd name="f56" fmla="+- f0 0 f46"/>
                <a:gd name="f57" fmla="+- 32400000 0 f46"/>
                <a:gd name="f58" fmla="+- f2 0 f46"/>
                <a:gd name="f59" fmla="+- 37800000 0 f46"/>
                <a:gd name="f60" fmla="*/ f48 1 2"/>
                <a:gd name="f61" fmla="*/ f49 1 2"/>
                <a:gd name="f62" fmla="+- f50 21600000 0"/>
                <a:gd name="f63" fmla="?: f54 f54 f55"/>
                <a:gd name="f64" fmla="?: f56 f56 f57"/>
                <a:gd name="f65" fmla="?: f58 f58 f59"/>
                <a:gd name="f66" fmla="*/ f51 f8 1"/>
                <a:gd name="f67" fmla="*/ f52 f8 1"/>
                <a:gd name="f68" fmla="+- f7 f60 0"/>
                <a:gd name="f69" fmla="+- f7 f61 0"/>
                <a:gd name="f70" fmla="?: f50 f50 f62"/>
                <a:gd name="f71" fmla="*/ f66 1 f0"/>
                <a:gd name="f72" fmla="*/ f67 1 f0"/>
                <a:gd name="f73" fmla="*/ f61 f39 1"/>
                <a:gd name="f74" fmla="*/ f60 f39 1"/>
                <a:gd name="f75" fmla="+- f70 0 f53"/>
                <a:gd name="f76" fmla="+- f70 0 f63"/>
                <a:gd name="f77" fmla="+- f70 0 f64"/>
                <a:gd name="f78" fmla="+- f70 0 f65"/>
                <a:gd name="f79" fmla="+- 0 0 f71"/>
                <a:gd name="f80" fmla="+- 0 0 f72"/>
                <a:gd name="f81" fmla="*/ f69 f39 1"/>
                <a:gd name="f82" fmla="*/ f68 f39 1"/>
                <a:gd name="f83" fmla="+- 0 0 f79"/>
                <a:gd name="f84" fmla="+- 0 0 f80"/>
                <a:gd name="f85" fmla="*/ f83 f0 1"/>
                <a:gd name="f86" fmla="*/ f84 f0 1"/>
                <a:gd name="f87" fmla="*/ f85 1 f8"/>
                <a:gd name="f88" fmla="*/ f86 1 f8"/>
                <a:gd name="f89" fmla="+- f87 0 f1"/>
                <a:gd name="f90" fmla="+- f88 0 f1"/>
                <a:gd name="f91" fmla="sin 1 f89"/>
                <a:gd name="f92" fmla="cos 1 f89"/>
                <a:gd name="f93" fmla="sin 1 f90"/>
                <a:gd name="f94" fmla="cos 1 f90"/>
                <a:gd name="f95" fmla="+- 0 0 f91"/>
                <a:gd name="f96" fmla="+- 0 0 f92"/>
                <a:gd name="f97" fmla="+- 0 0 f93"/>
                <a:gd name="f98" fmla="+- 0 0 f94"/>
                <a:gd name="f99" fmla="+- 0 0 f95"/>
                <a:gd name="f100" fmla="+- 0 0 f96"/>
                <a:gd name="f101" fmla="+- 0 0 f97"/>
                <a:gd name="f102" fmla="+- 0 0 f98"/>
                <a:gd name="f103" fmla="val f99"/>
                <a:gd name="f104" fmla="val f100"/>
                <a:gd name="f105" fmla="val f101"/>
                <a:gd name="f106" fmla="val f102"/>
                <a:gd name="f107" fmla="*/ f103 f61 1"/>
                <a:gd name="f108" fmla="*/ f104 f60 1"/>
                <a:gd name="f109" fmla="*/ f105 f61 1"/>
                <a:gd name="f110" fmla="*/ f106 f60 1"/>
                <a:gd name="f111" fmla="+- 0 0 f108"/>
                <a:gd name="f112" fmla="+- 0 0 f107"/>
                <a:gd name="f113" fmla="+- 0 0 f110"/>
                <a:gd name="f114" fmla="+- 0 0 f109"/>
                <a:gd name="f115" fmla="+- 0 0 f111"/>
                <a:gd name="f116" fmla="+- 0 0 f112"/>
                <a:gd name="f117" fmla="+- 0 0 f113"/>
                <a:gd name="f118" fmla="+- 0 0 f114"/>
                <a:gd name="f119" fmla="at2 f115 f116"/>
                <a:gd name="f120" fmla="at2 f117 f118"/>
                <a:gd name="f121" fmla="+- f119 f1 0"/>
                <a:gd name="f122" fmla="+- f120 f1 0"/>
                <a:gd name="f123" fmla="*/ f121 f8 1"/>
                <a:gd name="f124" fmla="*/ f122 f8 1"/>
                <a:gd name="f125" fmla="*/ f123 1 f0"/>
                <a:gd name="f126" fmla="*/ f124 1 f0"/>
                <a:gd name="f127" fmla="+- 0 0 f125"/>
                <a:gd name="f128" fmla="+- 0 0 f126"/>
                <a:gd name="f129" fmla="val f127"/>
                <a:gd name="f130" fmla="val f128"/>
                <a:gd name="f131" fmla="+- 0 0 f129"/>
                <a:gd name="f132" fmla="+- 0 0 f130"/>
                <a:gd name="f133" fmla="*/ f131 f0 1"/>
                <a:gd name="f134" fmla="*/ f132 f0 1"/>
                <a:gd name="f135" fmla="*/ f133 1 f8"/>
                <a:gd name="f136" fmla="*/ f134 1 f8"/>
                <a:gd name="f137" fmla="+- f135 0 f1"/>
                <a:gd name="f138" fmla="+- f136 0 f1"/>
                <a:gd name="f139" fmla="+- f137 f1 0"/>
                <a:gd name="f140" fmla="+- f138 f1 0"/>
                <a:gd name="f141" fmla="*/ f139 f8 1"/>
                <a:gd name="f142" fmla="*/ f140 f8 1"/>
                <a:gd name="f143" fmla="*/ f141 1 f0"/>
                <a:gd name="f144" fmla="*/ f142 1 f0"/>
                <a:gd name="f145" fmla="+- 0 0 f143"/>
                <a:gd name="f146" fmla="+- 0 0 f144"/>
                <a:gd name="f147" fmla="+- 0 0 f145"/>
                <a:gd name="f148" fmla="+- 0 0 f146"/>
                <a:gd name="f149" fmla="*/ f147 f0 1"/>
                <a:gd name="f150" fmla="*/ f148 f0 1"/>
                <a:gd name="f151" fmla="*/ f149 1 f8"/>
                <a:gd name="f152" fmla="*/ f150 1 f8"/>
                <a:gd name="f153" fmla="+- f151 0 f1"/>
                <a:gd name="f154" fmla="+- f152 0 f1"/>
                <a:gd name="f155" fmla="cos 1 f153"/>
                <a:gd name="f156" fmla="sin 1 f153"/>
                <a:gd name="f157" fmla="cos 1 f154"/>
                <a:gd name="f158" fmla="sin 1 f154"/>
                <a:gd name="f159" fmla="+- 0 0 f155"/>
                <a:gd name="f160" fmla="+- 0 0 f156"/>
                <a:gd name="f161" fmla="+- 0 0 f157"/>
                <a:gd name="f162" fmla="+- 0 0 f158"/>
                <a:gd name="f163" fmla="+- 0 0 f159"/>
                <a:gd name="f164" fmla="+- 0 0 f160"/>
                <a:gd name="f165" fmla="+- 0 0 f161"/>
                <a:gd name="f166" fmla="+- 0 0 f162"/>
                <a:gd name="f167" fmla="val f163"/>
                <a:gd name="f168" fmla="val f164"/>
                <a:gd name="f169" fmla="val f165"/>
                <a:gd name="f170" fmla="val f166"/>
                <a:gd name="f171" fmla="+- 0 0 f167"/>
                <a:gd name="f172" fmla="+- 0 0 f168"/>
                <a:gd name="f173" fmla="+- 0 0 f169"/>
                <a:gd name="f174" fmla="+- 0 0 f170"/>
                <a:gd name="f175" fmla="*/ f9 f171 1"/>
                <a:gd name="f176" fmla="*/ f9 f172 1"/>
                <a:gd name="f177" fmla="*/ f9 f173 1"/>
                <a:gd name="f178" fmla="*/ f9 f174 1"/>
                <a:gd name="f179" fmla="*/ f175 f61 1"/>
                <a:gd name="f180" fmla="*/ f176 f60 1"/>
                <a:gd name="f181" fmla="*/ f177 f61 1"/>
                <a:gd name="f182" fmla="*/ f178 f60 1"/>
                <a:gd name="f183" fmla="+- f69 f179 0"/>
                <a:gd name="f184" fmla="+- f68 f180 0"/>
                <a:gd name="f185" fmla="+- f69 f181 0"/>
                <a:gd name="f186" fmla="+- f68 f182 0"/>
                <a:gd name="f187" fmla="max f183 f185"/>
                <a:gd name="f188" fmla="max f184 f186"/>
                <a:gd name="f189" fmla="min f183 f185"/>
                <a:gd name="f190" fmla="min f184 f186"/>
                <a:gd name="f191" fmla="*/ f183 f39 1"/>
                <a:gd name="f192" fmla="*/ f184 f39 1"/>
                <a:gd name="f193" fmla="*/ f185 f39 1"/>
                <a:gd name="f194" fmla="*/ f186 f39 1"/>
                <a:gd name="f195" fmla="?: f75 f44 f187"/>
                <a:gd name="f196" fmla="?: f76 f45 f188"/>
                <a:gd name="f197" fmla="?: f77 f7 f189"/>
                <a:gd name="f198" fmla="?: f78 f7 f190"/>
                <a:gd name="f199" fmla="*/ f197 f39 1"/>
                <a:gd name="f200" fmla="*/ f198 f39 1"/>
                <a:gd name="f201" fmla="*/ f195 f39 1"/>
                <a:gd name="f202" fmla="*/ f196 f3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6">
                  <a:pos x="f191" y="f192"/>
                </a:cxn>
                <a:cxn ang="f37">
                  <a:pos x="f81" y="f82"/>
                </a:cxn>
                <a:cxn ang="f38">
                  <a:pos x="f193" y="f194"/>
                </a:cxn>
              </a:cxnLst>
              <a:rect l="f199" t="f200" r="f201" b="f202"/>
              <a:pathLst>
                <a:path stroke="0">
                  <a:moveTo>
                    <a:pt x="f191" y="f192"/>
                  </a:moveTo>
                  <a:arcTo wR="f73" hR="f74" stAng="f46" swAng="f70"/>
                  <a:lnTo>
                    <a:pt x="f81" y="f82"/>
                  </a:lnTo>
                  <a:close/>
                </a:path>
                <a:path fill="none">
                  <a:moveTo>
                    <a:pt x="f191" y="f192"/>
                  </a:moveTo>
                  <a:arcTo wR="f73" hR="f74" stAng="f46" swAng="f70"/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cxnSp>
          <p:nvCxnSpPr>
            <p:cNvPr id="118" name="Gerader Verbinder 187"/>
            <p:cNvCxnSpPr/>
            <p:nvPr/>
          </p:nvCxnSpPr>
          <p:spPr>
            <a:xfrm flipH="1" flipV="1">
              <a:off x="3223726" y="2281336"/>
              <a:ext cx="89501" cy="52011"/>
            </a:xfrm>
            <a:prstGeom prst="straightConnector1">
              <a:avLst/>
            </a:pr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</p:cxnSp>
        <p:cxnSp>
          <p:nvCxnSpPr>
            <p:cNvPr id="119" name="Gerader Verbinder 188"/>
            <p:cNvCxnSpPr/>
            <p:nvPr/>
          </p:nvCxnSpPr>
          <p:spPr>
            <a:xfrm flipV="1">
              <a:off x="3228545" y="2333896"/>
              <a:ext cx="78373" cy="55248"/>
            </a:xfrm>
            <a:prstGeom prst="straightConnector1">
              <a:avLst/>
            </a:pr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</p:cxnSp>
        <p:sp>
          <p:nvSpPr>
            <p:cNvPr id="120" name="Bogen 190"/>
            <p:cNvSpPr/>
            <p:nvPr/>
          </p:nvSpPr>
          <p:spPr>
            <a:xfrm rot="10799991">
              <a:off x="5406564" y="2026886"/>
              <a:ext cx="238932" cy="269126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1"/>
                <a:gd name="f10" fmla="val 270"/>
                <a:gd name="f11" fmla="+- 0 0 -270"/>
                <a:gd name="f12" fmla="+- 0 0 -225"/>
                <a:gd name="f13" fmla="+- 0 0 -180"/>
                <a:gd name="f14" fmla="abs f4"/>
                <a:gd name="f15" fmla="abs f5"/>
                <a:gd name="f16" fmla="abs f6"/>
                <a:gd name="f17" fmla="+- 0 0 f3"/>
                <a:gd name="f18" fmla="+- 0 0 f10"/>
                <a:gd name="f19" fmla="*/ f11 f0 1"/>
                <a:gd name="f20" fmla="*/ f12 f0 1"/>
                <a:gd name="f21" fmla="*/ f13 f0 1"/>
                <a:gd name="f22" fmla="?: f14 f4 1"/>
                <a:gd name="f23" fmla="?: f15 f5 1"/>
                <a:gd name="f24" fmla="?: f16 f6 1"/>
                <a:gd name="f25" fmla="*/ f17 f0 1"/>
                <a:gd name="f26" fmla="*/ f18 f0 1"/>
                <a:gd name="f27" fmla="*/ f19 1 f3"/>
                <a:gd name="f28" fmla="*/ f20 1 f3"/>
                <a:gd name="f29" fmla="*/ f21 1 f3"/>
                <a:gd name="f30" fmla="*/ f22 1 21600"/>
                <a:gd name="f31" fmla="*/ f23 1 21600"/>
                <a:gd name="f32" fmla="*/ 21600 f22 1"/>
                <a:gd name="f33" fmla="*/ 21600 f23 1"/>
                <a:gd name="f34" fmla="*/ f25 1 f3"/>
                <a:gd name="f35" fmla="*/ f26 1 f3"/>
                <a:gd name="f36" fmla="+- f27 0 f1"/>
                <a:gd name="f37" fmla="+- f28 0 f1"/>
                <a:gd name="f38" fmla="+- f29 0 f1"/>
                <a:gd name="f39" fmla="min f31 f30"/>
                <a:gd name="f40" fmla="*/ f32 1 f24"/>
                <a:gd name="f41" fmla="*/ f33 1 f24"/>
                <a:gd name="f42" fmla="+- f34 0 f1"/>
                <a:gd name="f43" fmla="+- f35 0 f1"/>
                <a:gd name="f44" fmla="val f40"/>
                <a:gd name="f45" fmla="val f41"/>
                <a:gd name="f46" fmla="+- 0 0 f42"/>
                <a:gd name="f47" fmla="+- 0 0 f43"/>
                <a:gd name="f48" fmla="+- f45 0 f7"/>
                <a:gd name="f49" fmla="+- f44 0 f7"/>
                <a:gd name="f50" fmla="+- f47 0 f46"/>
                <a:gd name="f51" fmla="+- f46 f1 0"/>
                <a:gd name="f52" fmla="+- f47 f1 0"/>
                <a:gd name="f53" fmla="+- 21600000 0 f46"/>
                <a:gd name="f54" fmla="+- f1 0 f46"/>
                <a:gd name="f55" fmla="+- 27000000 0 f46"/>
                <a:gd name="f56" fmla="+- f0 0 f46"/>
                <a:gd name="f57" fmla="+- 32400000 0 f46"/>
                <a:gd name="f58" fmla="+- f2 0 f46"/>
                <a:gd name="f59" fmla="+- 37800000 0 f46"/>
                <a:gd name="f60" fmla="*/ f48 1 2"/>
                <a:gd name="f61" fmla="*/ f49 1 2"/>
                <a:gd name="f62" fmla="+- f50 21600000 0"/>
                <a:gd name="f63" fmla="?: f54 f54 f55"/>
                <a:gd name="f64" fmla="?: f56 f56 f57"/>
                <a:gd name="f65" fmla="?: f58 f58 f59"/>
                <a:gd name="f66" fmla="*/ f51 f8 1"/>
                <a:gd name="f67" fmla="*/ f52 f8 1"/>
                <a:gd name="f68" fmla="+- f7 f60 0"/>
                <a:gd name="f69" fmla="+- f7 f61 0"/>
                <a:gd name="f70" fmla="?: f50 f50 f62"/>
                <a:gd name="f71" fmla="*/ f66 1 f0"/>
                <a:gd name="f72" fmla="*/ f67 1 f0"/>
                <a:gd name="f73" fmla="*/ f61 f39 1"/>
                <a:gd name="f74" fmla="*/ f60 f39 1"/>
                <a:gd name="f75" fmla="+- f70 0 f53"/>
                <a:gd name="f76" fmla="+- f70 0 f63"/>
                <a:gd name="f77" fmla="+- f70 0 f64"/>
                <a:gd name="f78" fmla="+- f70 0 f65"/>
                <a:gd name="f79" fmla="+- 0 0 f71"/>
                <a:gd name="f80" fmla="+- 0 0 f72"/>
                <a:gd name="f81" fmla="*/ f69 f39 1"/>
                <a:gd name="f82" fmla="*/ f68 f39 1"/>
                <a:gd name="f83" fmla="+- 0 0 f79"/>
                <a:gd name="f84" fmla="+- 0 0 f80"/>
                <a:gd name="f85" fmla="*/ f83 f0 1"/>
                <a:gd name="f86" fmla="*/ f84 f0 1"/>
                <a:gd name="f87" fmla="*/ f85 1 f8"/>
                <a:gd name="f88" fmla="*/ f86 1 f8"/>
                <a:gd name="f89" fmla="+- f87 0 f1"/>
                <a:gd name="f90" fmla="+- f88 0 f1"/>
                <a:gd name="f91" fmla="sin 1 f89"/>
                <a:gd name="f92" fmla="cos 1 f89"/>
                <a:gd name="f93" fmla="sin 1 f90"/>
                <a:gd name="f94" fmla="cos 1 f90"/>
                <a:gd name="f95" fmla="+- 0 0 f91"/>
                <a:gd name="f96" fmla="+- 0 0 f92"/>
                <a:gd name="f97" fmla="+- 0 0 f93"/>
                <a:gd name="f98" fmla="+- 0 0 f94"/>
                <a:gd name="f99" fmla="+- 0 0 f95"/>
                <a:gd name="f100" fmla="+- 0 0 f96"/>
                <a:gd name="f101" fmla="+- 0 0 f97"/>
                <a:gd name="f102" fmla="+- 0 0 f98"/>
                <a:gd name="f103" fmla="val f99"/>
                <a:gd name="f104" fmla="val f100"/>
                <a:gd name="f105" fmla="val f101"/>
                <a:gd name="f106" fmla="val f102"/>
                <a:gd name="f107" fmla="*/ f103 f61 1"/>
                <a:gd name="f108" fmla="*/ f104 f60 1"/>
                <a:gd name="f109" fmla="*/ f105 f61 1"/>
                <a:gd name="f110" fmla="*/ f106 f60 1"/>
                <a:gd name="f111" fmla="+- 0 0 f108"/>
                <a:gd name="f112" fmla="+- 0 0 f107"/>
                <a:gd name="f113" fmla="+- 0 0 f110"/>
                <a:gd name="f114" fmla="+- 0 0 f109"/>
                <a:gd name="f115" fmla="+- 0 0 f111"/>
                <a:gd name="f116" fmla="+- 0 0 f112"/>
                <a:gd name="f117" fmla="+- 0 0 f113"/>
                <a:gd name="f118" fmla="+- 0 0 f114"/>
                <a:gd name="f119" fmla="at2 f115 f116"/>
                <a:gd name="f120" fmla="at2 f117 f118"/>
                <a:gd name="f121" fmla="+- f119 f1 0"/>
                <a:gd name="f122" fmla="+- f120 f1 0"/>
                <a:gd name="f123" fmla="*/ f121 f8 1"/>
                <a:gd name="f124" fmla="*/ f122 f8 1"/>
                <a:gd name="f125" fmla="*/ f123 1 f0"/>
                <a:gd name="f126" fmla="*/ f124 1 f0"/>
                <a:gd name="f127" fmla="+- 0 0 f125"/>
                <a:gd name="f128" fmla="+- 0 0 f126"/>
                <a:gd name="f129" fmla="val f127"/>
                <a:gd name="f130" fmla="val f128"/>
                <a:gd name="f131" fmla="+- 0 0 f129"/>
                <a:gd name="f132" fmla="+- 0 0 f130"/>
                <a:gd name="f133" fmla="*/ f131 f0 1"/>
                <a:gd name="f134" fmla="*/ f132 f0 1"/>
                <a:gd name="f135" fmla="*/ f133 1 f8"/>
                <a:gd name="f136" fmla="*/ f134 1 f8"/>
                <a:gd name="f137" fmla="+- f135 0 f1"/>
                <a:gd name="f138" fmla="+- f136 0 f1"/>
                <a:gd name="f139" fmla="+- f137 f1 0"/>
                <a:gd name="f140" fmla="+- f138 f1 0"/>
                <a:gd name="f141" fmla="*/ f139 f8 1"/>
                <a:gd name="f142" fmla="*/ f140 f8 1"/>
                <a:gd name="f143" fmla="*/ f141 1 f0"/>
                <a:gd name="f144" fmla="*/ f142 1 f0"/>
                <a:gd name="f145" fmla="+- 0 0 f143"/>
                <a:gd name="f146" fmla="+- 0 0 f144"/>
                <a:gd name="f147" fmla="+- 0 0 f145"/>
                <a:gd name="f148" fmla="+- 0 0 f146"/>
                <a:gd name="f149" fmla="*/ f147 f0 1"/>
                <a:gd name="f150" fmla="*/ f148 f0 1"/>
                <a:gd name="f151" fmla="*/ f149 1 f8"/>
                <a:gd name="f152" fmla="*/ f150 1 f8"/>
                <a:gd name="f153" fmla="+- f151 0 f1"/>
                <a:gd name="f154" fmla="+- f152 0 f1"/>
                <a:gd name="f155" fmla="cos 1 f153"/>
                <a:gd name="f156" fmla="sin 1 f153"/>
                <a:gd name="f157" fmla="cos 1 f154"/>
                <a:gd name="f158" fmla="sin 1 f154"/>
                <a:gd name="f159" fmla="+- 0 0 f155"/>
                <a:gd name="f160" fmla="+- 0 0 f156"/>
                <a:gd name="f161" fmla="+- 0 0 f157"/>
                <a:gd name="f162" fmla="+- 0 0 f158"/>
                <a:gd name="f163" fmla="+- 0 0 f159"/>
                <a:gd name="f164" fmla="+- 0 0 f160"/>
                <a:gd name="f165" fmla="+- 0 0 f161"/>
                <a:gd name="f166" fmla="+- 0 0 f162"/>
                <a:gd name="f167" fmla="val f163"/>
                <a:gd name="f168" fmla="val f164"/>
                <a:gd name="f169" fmla="val f165"/>
                <a:gd name="f170" fmla="val f166"/>
                <a:gd name="f171" fmla="+- 0 0 f167"/>
                <a:gd name="f172" fmla="+- 0 0 f168"/>
                <a:gd name="f173" fmla="+- 0 0 f169"/>
                <a:gd name="f174" fmla="+- 0 0 f170"/>
                <a:gd name="f175" fmla="*/ f9 f171 1"/>
                <a:gd name="f176" fmla="*/ f9 f172 1"/>
                <a:gd name="f177" fmla="*/ f9 f173 1"/>
                <a:gd name="f178" fmla="*/ f9 f174 1"/>
                <a:gd name="f179" fmla="*/ f175 f61 1"/>
                <a:gd name="f180" fmla="*/ f176 f60 1"/>
                <a:gd name="f181" fmla="*/ f177 f61 1"/>
                <a:gd name="f182" fmla="*/ f178 f60 1"/>
                <a:gd name="f183" fmla="+- f69 f179 0"/>
                <a:gd name="f184" fmla="+- f68 f180 0"/>
                <a:gd name="f185" fmla="+- f69 f181 0"/>
                <a:gd name="f186" fmla="+- f68 f182 0"/>
                <a:gd name="f187" fmla="max f183 f185"/>
                <a:gd name="f188" fmla="max f184 f186"/>
                <a:gd name="f189" fmla="min f183 f185"/>
                <a:gd name="f190" fmla="min f184 f186"/>
                <a:gd name="f191" fmla="*/ f183 f39 1"/>
                <a:gd name="f192" fmla="*/ f184 f39 1"/>
                <a:gd name="f193" fmla="*/ f185 f39 1"/>
                <a:gd name="f194" fmla="*/ f186 f39 1"/>
                <a:gd name="f195" fmla="?: f75 f44 f187"/>
                <a:gd name="f196" fmla="?: f76 f45 f188"/>
                <a:gd name="f197" fmla="?: f77 f7 f189"/>
                <a:gd name="f198" fmla="?: f78 f7 f190"/>
                <a:gd name="f199" fmla="*/ f197 f39 1"/>
                <a:gd name="f200" fmla="*/ f198 f39 1"/>
                <a:gd name="f201" fmla="*/ f195 f39 1"/>
                <a:gd name="f202" fmla="*/ f196 f3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6">
                  <a:pos x="f191" y="f192"/>
                </a:cxn>
                <a:cxn ang="f37">
                  <a:pos x="f81" y="f82"/>
                </a:cxn>
                <a:cxn ang="f38">
                  <a:pos x="f193" y="f194"/>
                </a:cxn>
              </a:cxnLst>
              <a:rect l="f199" t="f200" r="f201" b="f202"/>
              <a:pathLst>
                <a:path stroke="0">
                  <a:moveTo>
                    <a:pt x="f191" y="f192"/>
                  </a:moveTo>
                  <a:arcTo wR="f73" hR="f74" stAng="f46" swAng="f70"/>
                  <a:lnTo>
                    <a:pt x="f81" y="f82"/>
                  </a:lnTo>
                  <a:close/>
                </a:path>
                <a:path fill="none">
                  <a:moveTo>
                    <a:pt x="f191" y="f192"/>
                  </a:moveTo>
                  <a:arcTo wR="f73" hR="f74" stAng="f46" swAng="f70"/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21" name="Textfeld 191"/>
            <p:cNvSpPr txBox="1"/>
            <p:nvPr/>
          </p:nvSpPr>
          <p:spPr>
            <a:xfrm>
              <a:off x="5286631" y="1912367"/>
              <a:ext cx="478807" cy="307777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1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H</a:t>
              </a:r>
              <a:r>
                <a:rPr lang="de-DE" sz="1400" b="0" i="0" u="none" strike="noStrike" kern="1200" cap="none" spc="0" baseline="-25000">
                  <a:solidFill>
                    <a:srgbClr val="000000"/>
                  </a:solidFill>
                  <a:uFillTx/>
                  <a:latin typeface="Calibri"/>
                </a:rPr>
                <a:t>2</a:t>
              </a:r>
            </a:p>
          </p:txBody>
        </p:sp>
        <p:grpSp>
          <p:nvGrpSpPr>
            <p:cNvPr id="122" name="Gruppieren 197"/>
            <p:cNvGrpSpPr/>
            <p:nvPr/>
          </p:nvGrpSpPr>
          <p:grpSpPr>
            <a:xfrm>
              <a:off x="6011192" y="5263761"/>
              <a:ext cx="481541" cy="256334"/>
              <a:chOff x="6011192" y="5263761"/>
              <a:chExt cx="481541" cy="256334"/>
            </a:xfrm>
          </p:grpSpPr>
          <p:cxnSp>
            <p:nvCxnSpPr>
              <p:cNvPr id="123" name="Gerader Verbinder 198"/>
              <p:cNvCxnSpPr/>
              <p:nvPr/>
            </p:nvCxnSpPr>
            <p:spPr>
              <a:xfrm>
                <a:off x="6108063" y="5373846"/>
                <a:ext cx="287799" cy="0"/>
              </a:xfrm>
              <a:prstGeom prst="straightConnector1">
                <a:avLst/>
              </a:prstGeom>
              <a:noFill/>
              <a:ln w="19046" cap="flat">
                <a:solidFill>
                  <a:srgbClr val="000000"/>
                </a:solidFill>
                <a:prstDash val="solid"/>
                <a:miter/>
              </a:ln>
            </p:spPr>
          </p:cxnSp>
          <p:cxnSp>
            <p:nvCxnSpPr>
              <p:cNvPr id="124" name="Gerader Verbinder 199"/>
              <p:cNvCxnSpPr/>
              <p:nvPr/>
            </p:nvCxnSpPr>
            <p:spPr>
              <a:xfrm>
                <a:off x="6108063" y="5410011"/>
                <a:ext cx="287799" cy="0"/>
              </a:xfrm>
              <a:prstGeom prst="straightConnector1">
                <a:avLst/>
              </a:prstGeom>
              <a:noFill/>
              <a:ln w="19046" cap="flat">
                <a:solidFill>
                  <a:srgbClr val="000000"/>
                </a:solidFill>
                <a:prstDash val="solid"/>
                <a:miter/>
              </a:ln>
            </p:spPr>
          </p:cxnSp>
          <p:cxnSp>
            <p:nvCxnSpPr>
              <p:cNvPr id="125" name="Gerader Verbinder 200"/>
              <p:cNvCxnSpPr/>
              <p:nvPr/>
            </p:nvCxnSpPr>
            <p:spPr>
              <a:xfrm flipV="1">
                <a:off x="6381844" y="5263761"/>
                <a:ext cx="109883" cy="128163"/>
              </a:xfrm>
              <a:prstGeom prst="straightConnector1">
                <a:avLst/>
              </a:prstGeom>
              <a:noFill/>
              <a:ln w="19046" cap="flat">
                <a:solidFill>
                  <a:srgbClr val="000000"/>
                </a:solidFill>
                <a:prstDash val="solid"/>
                <a:miter/>
              </a:ln>
            </p:spPr>
          </p:cxnSp>
          <p:cxnSp>
            <p:nvCxnSpPr>
              <p:cNvPr id="126" name="Gerader Verbinder 201"/>
              <p:cNvCxnSpPr/>
              <p:nvPr/>
            </p:nvCxnSpPr>
            <p:spPr>
              <a:xfrm>
                <a:off x="6382859" y="5391924"/>
                <a:ext cx="109874" cy="110084"/>
              </a:xfrm>
              <a:prstGeom prst="straightConnector1">
                <a:avLst/>
              </a:prstGeom>
              <a:noFill/>
              <a:ln w="19046" cap="flat">
                <a:solidFill>
                  <a:srgbClr val="000000"/>
                </a:solidFill>
                <a:prstDash val="solid"/>
                <a:miter/>
              </a:ln>
            </p:spPr>
          </p:cxnSp>
          <p:cxnSp>
            <p:nvCxnSpPr>
              <p:cNvPr id="127" name="Gerader Verbinder 202"/>
              <p:cNvCxnSpPr/>
              <p:nvPr/>
            </p:nvCxnSpPr>
            <p:spPr>
              <a:xfrm flipV="1">
                <a:off x="6011192" y="5391924"/>
                <a:ext cx="109883" cy="128171"/>
              </a:xfrm>
              <a:prstGeom prst="straightConnector1">
                <a:avLst/>
              </a:prstGeom>
              <a:noFill/>
              <a:ln w="19046" cap="flat">
                <a:solidFill>
                  <a:srgbClr val="000000"/>
                </a:solidFill>
                <a:prstDash val="solid"/>
                <a:miter/>
              </a:ln>
            </p:spPr>
          </p:cxnSp>
          <p:cxnSp>
            <p:nvCxnSpPr>
              <p:cNvPr id="128" name="Gerader Verbinder 203"/>
              <p:cNvCxnSpPr/>
              <p:nvPr/>
            </p:nvCxnSpPr>
            <p:spPr>
              <a:xfrm>
                <a:off x="6012225" y="5281839"/>
                <a:ext cx="109884" cy="110085"/>
              </a:xfrm>
              <a:prstGeom prst="straightConnector1">
                <a:avLst/>
              </a:prstGeom>
              <a:noFill/>
              <a:ln w="19046" cap="flat">
                <a:solidFill>
                  <a:srgbClr val="000000"/>
                </a:solidFill>
                <a:prstDash val="solid"/>
                <a:miter/>
              </a:ln>
            </p:spPr>
          </p:cxnSp>
        </p:grpSp>
        <p:sp>
          <p:nvSpPr>
            <p:cNvPr id="129" name="Textfeld 204"/>
            <p:cNvSpPr txBox="1"/>
            <p:nvPr/>
          </p:nvSpPr>
          <p:spPr>
            <a:xfrm>
              <a:off x="5790163" y="5196955"/>
              <a:ext cx="229761" cy="36933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+</a:t>
              </a:r>
            </a:p>
          </p:txBody>
        </p:sp>
        <p:grpSp>
          <p:nvGrpSpPr>
            <p:cNvPr id="130" name="Gruppieren 232"/>
            <p:cNvGrpSpPr/>
            <p:nvPr/>
          </p:nvGrpSpPr>
          <p:grpSpPr>
            <a:xfrm>
              <a:off x="1669683" y="1735395"/>
              <a:ext cx="1008821" cy="747082"/>
              <a:chOff x="1669683" y="1735395"/>
              <a:chExt cx="1008821" cy="747082"/>
            </a:xfrm>
          </p:grpSpPr>
          <p:sp>
            <p:nvSpPr>
              <p:cNvPr id="131" name="Ellipse 231"/>
              <p:cNvSpPr/>
              <p:nvPr/>
            </p:nvSpPr>
            <p:spPr>
              <a:xfrm>
                <a:off x="1712387" y="2124928"/>
                <a:ext cx="273826" cy="272719"/>
              </a:xfrm>
              <a:custGeom>
                <a:avLst/>
                <a:gdLst>
                  <a:gd name="f0" fmla="val 21600000"/>
                  <a:gd name="f1" fmla="val 10800000"/>
                  <a:gd name="f2" fmla="val 5400000"/>
                  <a:gd name="f3" fmla="val 18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+- 0 0 -360"/>
                  <a:gd name="f10" fmla="+- 0 0 -180"/>
                  <a:gd name="f11" fmla="abs f4"/>
                  <a:gd name="f12" fmla="abs f5"/>
                  <a:gd name="f13" fmla="abs f6"/>
                  <a:gd name="f14" fmla="+- 2700000 f2 0"/>
                  <a:gd name="f15" fmla="*/ f9 f1 1"/>
                  <a:gd name="f16" fmla="*/ f10 f1 1"/>
                  <a:gd name="f17" fmla="?: f11 f4 1"/>
                  <a:gd name="f18" fmla="?: f12 f5 1"/>
                  <a:gd name="f19" fmla="?: f13 f6 1"/>
                  <a:gd name="f20" fmla="+- f14 0 f2"/>
                  <a:gd name="f21" fmla="*/ f15 1 f3"/>
                  <a:gd name="f22" fmla="*/ f16 1 f3"/>
                  <a:gd name="f23" fmla="*/ f17 1 21600"/>
                  <a:gd name="f24" fmla="*/ f18 1 21600"/>
                  <a:gd name="f25" fmla="*/ 21600 f17 1"/>
                  <a:gd name="f26" fmla="*/ 21600 f18 1"/>
                  <a:gd name="f27" fmla="+- f20 f2 0"/>
                  <a:gd name="f28" fmla="+- f21 0 f2"/>
                  <a:gd name="f29" fmla="+- f22 0 f2"/>
                  <a:gd name="f30" fmla="min f24 f23"/>
                  <a:gd name="f31" fmla="*/ f25 1 f19"/>
                  <a:gd name="f32" fmla="*/ f26 1 f19"/>
                  <a:gd name="f33" fmla="*/ f27 f8 1"/>
                  <a:gd name="f34" fmla="val f31"/>
                  <a:gd name="f35" fmla="val f32"/>
                  <a:gd name="f36" fmla="*/ f33 1 f1"/>
                  <a:gd name="f37" fmla="*/ f7 f30 1"/>
                  <a:gd name="f38" fmla="+- f35 0 f7"/>
                  <a:gd name="f39" fmla="+- f34 0 f7"/>
                  <a:gd name="f40" fmla="+- 0 0 f36"/>
                  <a:gd name="f41" fmla="*/ f38 1 2"/>
                  <a:gd name="f42" fmla="*/ f39 1 2"/>
                  <a:gd name="f43" fmla="+- 0 0 f40"/>
                  <a:gd name="f44" fmla="+- f7 f41 0"/>
                  <a:gd name="f45" fmla="+- f7 f42 0"/>
                  <a:gd name="f46" fmla="*/ f43 f1 1"/>
                  <a:gd name="f47" fmla="*/ f42 f30 1"/>
                  <a:gd name="f48" fmla="*/ f41 f30 1"/>
                  <a:gd name="f49" fmla="*/ f46 1 f8"/>
                  <a:gd name="f50" fmla="*/ f44 f30 1"/>
                  <a:gd name="f51" fmla="+- f49 0 f2"/>
                  <a:gd name="f52" fmla="cos 1 f51"/>
                  <a:gd name="f53" fmla="sin 1 f51"/>
                  <a:gd name="f54" fmla="+- 0 0 f52"/>
                  <a:gd name="f55" fmla="+- 0 0 f53"/>
                  <a:gd name="f56" fmla="+- 0 0 f54"/>
                  <a:gd name="f57" fmla="+- 0 0 f55"/>
                  <a:gd name="f58" fmla="val f56"/>
                  <a:gd name="f59" fmla="val f57"/>
                  <a:gd name="f60" fmla="*/ f58 f42 1"/>
                  <a:gd name="f61" fmla="*/ f59 f41 1"/>
                  <a:gd name="f62" fmla="+- f45 0 f60"/>
                  <a:gd name="f63" fmla="+- f45 f60 0"/>
                  <a:gd name="f64" fmla="+- f44 0 f61"/>
                  <a:gd name="f65" fmla="+- f44 f61 0"/>
                  <a:gd name="f66" fmla="*/ f62 f30 1"/>
                  <a:gd name="f67" fmla="*/ f64 f30 1"/>
                  <a:gd name="f68" fmla="*/ f63 f30 1"/>
                  <a:gd name="f69" fmla="*/ f65 f30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8">
                    <a:pos x="f66" y="f67"/>
                  </a:cxn>
                  <a:cxn ang="f29">
                    <a:pos x="f66" y="f69"/>
                  </a:cxn>
                  <a:cxn ang="f29">
                    <a:pos x="f68" y="f69"/>
                  </a:cxn>
                  <a:cxn ang="f28">
                    <a:pos x="f68" y="f67"/>
                  </a:cxn>
                </a:cxnLst>
                <a:rect l="f66" t="f67" r="f68" b="f69"/>
                <a:pathLst>
                  <a:path>
                    <a:moveTo>
                      <a:pt x="f37" y="f50"/>
                    </a:moveTo>
                    <a:arcTo wR="f47" hR="f48" stAng="f1" swAng="f0"/>
                    <a:close/>
                  </a:path>
                </a:pathLst>
              </a:custGeom>
              <a:solidFill>
                <a:srgbClr val="ED7D31"/>
              </a:solidFill>
              <a:ln w="12701" cap="flat">
                <a:solidFill>
                  <a:srgbClr val="ED7D31"/>
                </a:solidFill>
                <a:prstDash val="solid"/>
                <a:miter/>
              </a:ln>
            </p:spPr>
            <p:txBody>
              <a:bodyPr vert="horz" wrap="square" lIns="91440" tIns="45720" rIns="91440" bIns="45720" anchor="ctr" anchorCtr="1" compatLnSpc="1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de-DE" sz="18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endParaRPr>
              </a:p>
            </p:txBody>
          </p:sp>
          <p:sp>
            <p:nvSpPr>
              <p:cNvPr id="132" name="Ellipse 230"/>
              <p:cNvSpPr/>
              <p:nvPr/>
            </p:nvSpPr>
            <p:spPr>
              <a:xfrm>
                <a:off x="2336026" y="2176162"/>
                <a:ext cx="273826" cy="272719"/>
              </a:xfrm>
              <a:custGeom>
                <a:avLst/>
                <a:gdLst>
                  <a:gd name="f0" fmla="val 21600000"/>
                  <a:gd name="f1" fmla="val 10800000"/>
                  <a:gd name="f2" fmla="val 5400000"/>
                  <a:gd name="f3" fmla="val 18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+- 0 0 -360"/>
                  <a:gd name="f10" fmla="+- 0 0 -180"/>
                  <a:gd name="f11" fmla="abs f4"/>
                  <a:gd name="f12" fmla="abs f5"/>
                  <a:gd name="f13" fmla="abs f6"/>
                  <a:gd name="f14" fmla="+- 2700000 f2 0"/>
                  <a:gd name="f15" fmla="*/ f9 f1 1"/>
                  <a:gd name="f16" fmla="*/ f10 f1 1"/>
                  <a:gd name="f17" fmla="?: f11 f4 1"/>
                  <a:gd name="f18" fmla="?: f12 f5 1"/>
                  <a:gd name="f19" fmla="?: f13 f6 1"/>
                  <a:gd name="f20" fmla="+- f14 0 f2"/>
                  <a:gd name="f21" fmla="*/ f15 1 f3"/>
                  <a:gd name="f22" fmla="*/ f16 1 f3"/>
                  <a:gd name="f23" fmla="*/ f17 1 21600"/>
                  <a:gd name="f24" fmla="*/ f18 1 21600"/>
                  <a:gd name="f25" fmla="*/ 21600 f17 1"/>
                  <a:gd name="f26" fmla="*/ 21600 f18 1"/>
                  <a:gd name="f27" fmla="+- f20 f2 0"/>
                  <a:gd name="f28" fmla="+- f21 0 f2"/>
                  <a:gd name="f29" fmla="+- f22 0 f2"/>
                  <a:gd name="f30" fmla="min f24 f23"/>
                  <a:gd name="f31" fmla="*/ f25 1 f19"/>
                  <a:gd name="f32" fmla="*/ f26 1 f19"/>
                  <a:gd name="f33" fmla="*/ f27 f8 1"/>
                  <a:gd name="f34" fmla="val f31"/>
                  <a:gd name="f35" fmla="val f32"/>
                  <a:gd name="f36" fmla="*/ f33 1 f1"/>
                  <a:gd name="f37" fmla="*/ f7 f30 1"/>
                  <a:gd name="f38" fmla="+- f35 0 f7"/>
                  <a:gd name="f39" fmla="+- f34 0 f7"/>
                  <a:gd name="f40" fmla="+- 0 0 f36"/>
                  <a:gd name="f41" fmla="*/ f38 1 2"/>
                  <a:gd name="f42" fmla="*/ f39 1 2"/>
                  <a:gd name="f43" fmla="+- 0 0 f40"/>
                  <a:gd name="f44" fmla="+- f7 f41 0"/>
                  <a:gd name="f45" fmla="+- f7 f42 0"/>
                  <a:gd name="f46" fmla="*/ f43 f1 1"/>
                  <a:gd name="f47" fmla="*/ f42 f30 1"/>
                  <a:gd name="f48" fmla="*/ f41 f30 1"/>
                  <a:gd name="f49" fmla="*/ f46 1 f8"/>
                  <a:gd name="f50" fmla="*/ f44 f30 1"/>
                  <a:gd name="f51" fmla="+- f49 0 f2"/>
                  <a:gd name="f52" fmla="cos 1 f51"/>
                  <a:gd name="f53" fmla="sin 1 f51"/>
                  <a:gd name="f54" fmla="+- 0 0 f52"/>
                  <a:gd name="f55" fmla="+- 0 0 f53"/>
                  <a:gd name="f56" fmla="+- 0 0 f54"/>
                  <a:gd name="f57" fmla="+- 0 0 f55"/>
                  <a:gd name="f58" fmla="val f56"/>
                  <a:gd name="f59" fmla="val f57"/>
                  <a:gd name="f60" fmla="*/ f58 f42 1"/>
                  <a:gd name="f61" fmla="*/ f59 f41 1"/>
                  <a:gd name="f62" fmla="+- f45 0 f60"/>
                  <a:gd name="f63" fmla="+- f45 f60 0"/>
                  <a:gd name="f64" fmla="+- f44 0 f61"/>
                  <a:gd name="f65" fmla="+- f44 f61 0"/>
                  <a:gd name="f66" fmla="*/ f62 f30 1"/>
                  <a:gd name="f67" fmla="*/ f64 f30 1"/>
                  <a:gd name="f68" fmla="*/ f63 f30 1"/>
                  <a:gd name="f69" fmla="*/ f65 f30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8">
                    <a:pos x="f66" y="f67"/>
                  </a:cxn>
                  <a:cxn ang="f29">
                    <a:pos x="f66" y="f69"/>
                  </a:cxn>
                  <a:cxn ang="f29">
                    <a:pos x="f68" y="f69"/>
                  </a:cxn>
                  <a:cxn ang="f28">
                    <a:pos x="f68" y="f67"/>
                  </a:cxn>
                </a:cxnLst>
                <a:rect l="f66" t="f67" r="f68" b="f69"/>
                <a:pathLst>
                  <a:path>
                    <a:moveTo>
                      <a:pt x="f37" y="f50"/>
                    </a:moveTo>
                    <a:arcTo wR="f47" hR="f48" stAng="f1" swAng="f0"/>
                    <a:close/>
                  </a:path>
                </a:pathLst>
              </a:custGeom>
              <a:solidFill>
                <a:srgbClr val="4472C4"/>
              </a:solidFill>
              <a:ln w="12701" cap="flat">
                <a:solidFill>
                  <a:srgbClr val="4472C4"/>
                </a:solidFill>
                <a:prstDash val="solid"/>
                <a:miter/>
              </a:ln>
            </p:spPr>
            <p:txBody>
              <a:bodyPr vert="horz" wrap="square" lIns="91440" tIns="45720" rIns="91440" bIns="45720" anchor="ctr" anchorCtr="1" compatLnSpc="1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de-DE" sz="18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endParaRPr>
              </a:p>
            </p:txBody>
          </p:sp>
          <p:cxnSp>
            <p:nvCxnSpPr>
              <p:cNvPr id="133" name="Gerader Verbinder 208"/>
              <p:cNvCxnSpPr/>
              <p:nvPr/>
            </p:nvCxnSpPr>
            <p:spPr>
              <a:xfrm>
                <a:off x="1884477" y="1974683"/>
                <a:ext cx="580845" cy="0"/>
              </a:xfrm>
              <a:prstGeom prst="straightConnector1">
                <a:avLst/>
              </a:prstGeom>
              <a:noFill/>
              <a:ln w="19046" cap="flat">
                <a:solidFill>
                  <a:srgbClr val="000000"/>
                </a:solidFill>
                <a:prstDash val="solid"/>
                <a:miter/>
              </a:ln>
            </p:spPr>
          </p:cxnSp>
          <p:cxnSp>
            <p:nvCxnSpPr>
              <p:cNvPr id="134" name="Gerader Verbinder 209"/>
              <p:cNvCxnSpPr/>
              <p:nvPr/>
            </p:nvCxnSpPr>
            <p:spPr>
              <a:xfrm flipV="1">
                <a:off x="2457312" y="1815641"/>
                <a:ext cx="73701" cy="159033"/>
              </a:xfrm>
              <a:prstGeom prst="straightConnector1">
                <a:avLst/>
              </a:prstGeom>
              <a:noFill/>
              <a:ln w="19046" cap="flat">
                <a:solidFill>
                  <a:srgbClr val="000000"/>
                </a:solidFill>
                <a:prstDash val="solid"/>
                <a:miter/>
              </a:ln>
            </p:spPr>
          </p:cxnSp>
          <p:cxnSp>
            <p:nvCxnSpPr>
              <p:cNvPr id="135" name="Gerader Verbinder 212"/>
              <p:cNvCxnSpPr/>
              <p:nvPr/>
            </p:nvCxnSpPr>
            <p:spPr>
              <a:xfrm flipV="1">
                <a:off x="1861654" y="1974683"/>
                <a:ext cx="30833" cy="159032"/>
              </a:xfrm>
              <a:prstGeom prst="straightConnector1">
                <a:avLst/>
              </a:prstGeom>
              <a:noFill/>
              <a:ln w="19046" cap="flat">
                <a:solidFill>
                  <a:srgbClr val="000000"/>
                </a:solidFill>
                <a:prstDash val="solid"/>
                <a:miter/>
              </a:ln>
            </p:spPr>
          </p:cxnSp>
          <p:grpSp>
            <p:nvGrpSpPr>
              <p:cNvPr id="136" name="Gruppieren 214"/>
              <p:cNvGrpSpPr/>
              <p:nvPr/>
            </p:nvGrpSpPr>
            <p:grpSpPr>
              <a:xfrm>
                <a:off x="2463941" y="1897294"/>
                <a:ext cx="214563" cy="120140"/>
                <a:chOff x="2463941" y="1897294"/>
                <a:chExt cx="214563" cy="120140"/>
              </a:xfrm>
            </p:grpSpPr>
            <p:cxnSp>
              <p:nvCxnSpPr>
                <p:cNvPr id="137" name="Gerader Verbinder 215"/>
                <p:cNvCxnSpPr/>
                <p:nvPr/>
              </p:nvCxnSpPr>
              <p:spPr>
                <a:xfrm rot="2073580">
                  <a:off x="2463941" y="1990350"/>
                  <a:ext cx="34390" cy="27084"/>
                </a:xfrm>
                <a:prstGeom prst="straightConnector1">
                  <a:avLst/>
                </a:prstGeom>
                <a:noFill/>
                <a:ln w="12701" cap="flat">
                  <a:solidFill>
                    <a:srgbClr val="000000"/>
                  </a:solidFill>
                  <a:prstDash val="solid"/>
                  <a:miter/>
                </a:ln>
              </p:spPr>
            </p:cxnSp>
            <p:cxnSp>
              <p:nvCxnSpPr>
                <p:cNvPr id="138" name="Gerader Verbinder 216"/>
                <p:cNvCxnSpPr/>
                <p:nvPr/>
              </p:nvCxnSpPr>
              <p:spPr>
                <a:xfrm rot="2073580">
                  <a:off x="2496515" y="1970462"/>
                  <a:ext cx="46918" cy="36823"/>
                </a:xfrm>
                <a:prstGeom prst="straightConnector1">
                  <a:avLst/>
                </a:prstGeom>
                <a:noFill/>
                <a:ln w="12701" cap="flat">
                  <a:solidFill>
                    <a:srgbClr val="000000"/>
                  </a:solidFill>
                  <a:prstDash val="solid"/>
                  <a:miter/>
                </a:ln>
              </p:spPr>
            </p:cxnSp>
            <p:cxnSp>
              <p:nvCxnSpPr>
                <p:cNvPr id="139" name="Gerader Verbinder 217"/>
                <p:cNvCxnSpPr/>
                <p:nvPr/>
              </p:nvCxnSpPr>
              <p:spPr>
                <a:xfrm rot="2073580">
                  <a:off x="2528323" y="1948144"/>
                  <a:ext cx="57214" cy="49094"/>
                </a:xfrm>
                <a:prstGeom prst="straightConnector1">
                  <a:avLst/>
                </a:prstGeom>
                <a:noFill/>
                <a:ln w="12701" cap="flat">
                  <a:solidFill>
                    <a:srgbClr val="000000"/>
                  </a:solidFill>
                  <a:prstDash val="solid"/>
                  <a:miter/>
                </a:ln>
              </p:spPr>
            </p:cxnSp>
            <p:cxnSp>
              <p:nvCxnSpPr>
                <p:cNvPr id="140" name="Gerader Verbinder 218"/>
                <p:cNvCxnSpPr/>
                <p:nvPr/>
              </p:nvCxnSpPr>
              <p:spPr>
                <a:xfrm rot="2073580">
                  <a:off x="2557504" y="1923711"/>
                  <a:ext cx="73600" cy="61850"/>
                </a:xfrm>
                <a:prstGeom prst="straightConnector1">
                  <a:avLst/>
                </a:prstGeom>
                <a:noFill/>
                <a:ln w="12701" cap="flat">
                  <a:solidFill>
                    <a:srgbClr val="000000"/>
                  </a:solidFill>
                  <a:prstDash val="solid"/>
                  <a:miter/>
                </a:ln>
              </p:spPr>
            </p:cxnSp>
            <p:cxnSp>
              <p:nvCxnSpPr>
                <p:cNvPr id="141" name="Gerader Verbinder 219"/>
                <p:cNvCxnSpPr/>
                <p:nvPr/>
              </p:nvCxnSpPr>
              <p:spPr>
                <a:xfrm rot="2073580">
                  <a:off x="2579099" y="1897294"/>
                  <a:ext cx="99405" cy="88487"/>
                </a:xfrm>
                <a:prstGeom prst="straightConnector1">
                  <a:avLst/>
                </a:prstGeom>
                <a:noFill/>
                <a:ln w="12701" cap="flat">
                  <a:solidFill>
                    <a:srgbClr val="000000"/>
                  </a:solidFill>
                  <a:prstDash val="solid"/>
                  <a:miter/>
                </a:ln>
              </p:spPr>
            </p:cxnSp>
          </p:grpSp>
          <p:sp>
            <p:nvSpPr>
              <p:cNvPr id="142" name="Gleichschenkliges Dreieck 220"/>
              <p:cNvSpPr/>
              <p:nvPr/>
            </p:nvSpPr>
            <p:spPr>
              <a:xfrm>
                <a:off x="2436391" y="1955142"/>
                <a:ext cx="50648" cy="247838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val ss"/>
                  <a:gd name="f6" fmla="val 0"/>
                  <a:gd name="f7" fmla="val 50000"/>
                  <a:gd name="f8" fmla="+- 0 0 -360"/>
                  <a:gd name="f9" fmla="+- 0 0 -270"/>
                  <a:gd name="f10" fmla="+- 0 0 -180"/>
                  <a:gd name="f11" fmla="+- 0 0 -90"/>
                  <a:gd name="f12" fmla="abs f3"/>
                  <a:gd name="f13" fmla="abs f4"/>
                  <a:gd name="f14" fmla="abs f5"/>
                  <a:gd name="f15" fmla="*/ f8 f0 1"/>
                  <a:gd name="f16" fmla="*/ f9 f0 1"/>
                  <a:gd name="f17" fmla="*/ f10 f0 1"/>
                  <a:gd name="f18" fmla="*/ f11 f0 1"/>
                  <a:gd name="f19" fmla="?: f12 f3 1"/>
                  <a:gd name="f20" fmla="?: f13 f4 1"/>
                  <a:gd name="f21" fmla="?: f14 f5 1"/>
                  <a:gd name="f22" fmla="*/ f15 1 f2"/>
                  <a:gd name="f23" fmla="*/ f16 1 f2"/>
                  <a:gd name="f24" fmla="*/ f17 1 f2"/>
                  <a:gd name="f25" fmla="*/ f18 1 f2"/>
                  <a:gd name="f26" fmla="*/ f19 1 21600"/>
                  <a:gd name="f27" fmla="*/ f20 1 21600"/>
                  <a:gd name="f28" fmla="*/ 21600 f19 1"/>
                  <a:gd name="f29" fmla="*/ 21600 f20 1"/>
                  <a:gd name="f30" fmla="+- f22 0 f1"/>
                  <a:gd name="f31" fmla="+- f23 0 f1"/>
                  <a:gd name="f32" fmla="+- f24 0 f1"/>
                  <a:gd name="f33" fmla="+- f25 0 f1"/>
                  <a:gd name="f34" fmla="min f27 f26"/>
                  <a:gd name="f35" fmla="*/ f28 1 f21"/>
                  <a:gd name="f36" fmla="*/ f29 1 f21"/>
                  <a:gd name="f37" fmla="val f35"/>
                  <a:gd name="f38" fmla="val f36"/>
                  <a:gd name="f39" fmla="*/ f6 f34 1"/>
                  <a:gd name="f40" fmla="+- f38 0 f6"/>
                  <a:gd name="f41" fmla="+- f37 0 f6"/>
                  <a:gd name="f42" fmla="*/ f38 f34 1"/>
                  <a:gd name="f43" fmla="*/ f37 f34 1"/>
                  <a:gd name="f44" fmla="*/ f40 1 2"/>
                  <a:gd name="f45" fmla="*/ f41 1 2"/>
                  <a:gd name="f46" fmla="*/ f41 f7 1"/>
                  <a:gd name="f47" fmla="+- f6 f44 0"/>
                  <a:gd name="f48" fmla="*/ f46 1 200000"/>
                  <a:gd name="f49" fmla="*/ f46 1 100000"/>
                  <a:gd name="f50" fmla="+- f48 f45 0"/>
                  <a:gd name="f51" fmla="*/ f48 f34 1"/>
                  <a:gd name="f52" fmla="*/ f47 f34 1"/>
                  <a:gd name="f53" fmla="*/ f49 f34 1"/>
                  <a:gd name="f54" fmla="*/ f50 f34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30">
                    <a:pos x="f53" y="f39"/>
                  </a:cxn>
                  <a:cxn ang="f31">
                    <a:pos x="f51" y="f52"/>
                  </a:cxn>
                  <a:cxn ang="f32">
                    <a:pos x="f39" y="f42"/>
                  </a:cxn>
                  <a:cxn ang="f32">
                    <a:pos x="f53" y="f42"/>
                  </a:cxn>
                  <a:cxn ang="f32">
                    <a:pos x="f43" y="f42"/>
                  </a:cxn>
                  <a:cxn ang="f33">
                    <a:pos x="f54" y="f52"/>
                  </a:cxn>
                </a:cxnLst>
                <a:rect l="f51" t="f52" r="f54" b="f42"/>
                <a:pathLst>
                  <a:path>
                    <a:moveTo>
                      <a:pt x="f39" y="f42"/>
                    </a:moveTo>
                    <a:lnTo>
                      <a:pt x="f53" y="f39"/>
                    </a:lnTo>
                    <a:lnTo>
                      <a:pt x="f43" y="f42"/>
                    </a:lnTo>
                    <a:close/>
                  </a:path>
                </a:pathLst>
              </a:custGeom>
              <a:solidFill>
                <a:srgbClr val="FFFFFF"/>
              </a:solidFill>
              <a:ln w="12701" cap="flat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square" lIns="91440" tIns="45720" rIns="91440" bIns="45720" anchor="ctr" anchorCtr="1" compatLnSpc="1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de-DE" sz="18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endParaRPr>
              </a:p>
            </p:txBody>
          </p:sp>
          <p:sp>
            <p:nvSpPr>
              <p:cNvPr id="143" name="Gleichschenkliges Dreieck 221"/>
              <p:cNvSpPr/>
              <p:nvPr/>
            </p:nvSpPr>
            <p:spPr>
              <a:xfrm rot="10382167">
                <a:off x="1848742" y="1735395"/>
                <a:ext cx="50648" cy="247838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val ss"/>
                  <a:gd name="f6" fmla="val 0"/>
                  <a:gd name="f7" fmla="val 50000"/>
                  <a:gd name="f8" fmla="+- 0 0 -360"/>
                  <a:gd name="f9" fmla="+- 0 0 -270"/>
                  <a:gd name="f10" fmla="+- 0 0 -180"/>
                  <a:gd name="f11" fmla="+- 0 0 -90"/>
                  <a:gd name="f12" fmla="abs f3"/>
                  <a:gd name="f13" fmla="abs f4"/>
                  <a:gd name="f14" fmla="abs f5"/>
                  <a:gd name="f15" fmla="*/ f8 f0 1"/>
                  <a:gd name="f16" fmla="*/ f9 f0 1"/>
                  <a:gd name="f17" fmla="*/ f10 f0 1"/>
                  <a:gd name="f18" fmla="*/ f11 f0 1"/>
                  <a:gd name="f19" fmla="?: f12 f3 1"/>
                  <a:gd name="f20" fmla="?: f13 f4 1"/>
                  <a:gd name="f21" fmla="?: f14 f5 1"/>
                  <a:gd name="f22" fmla="*/ f15 1 f2"/>
                  <a:gd name="f23" fmla="*/ f16 1 f2"/>
                  <a:gd name="f24" fmla="*/ f17 1 f2"/>
                  <a:gd name="f25" fmla="*/ f18 1 f2"/>
                  <a:gd name="f26" fmla="*/ f19 1 21600"/>
                  <a:gd name="f27" fmla="*/ f20 1 21600"/>
                  <a:gd name="f28" fmla="*/ 21600 f19 1"/>
                  <a:gd name="f29" fmla="*/ 21600 f20 1"/>
                  <a:gd name="f30" fmla="+- f22 0 f1"/>
                  <a:gd name="f31" fmla="+- f23 0 f1"/>
                  <a:gd name="f32" fmla="+- f24 0 f1"/>
                  <a:gd name="f33" fmla="+- f25 0 f1"/>
                  <a:gd name="f34" fmla="min f27 f26"/>
                  <a:gd name="f35" fmla="*/ f28 1 f21"/>
                  <a:gd name="f36" fmla="*/ f29 1 f21"/>
                  <a:gd name="f37" fmla="val f35"/>
                  <a:gd name="f38" fmla="val f36"/>
                  <a:gd name="f39" fmla="*/ f6 f34 1"/>
                  <a:gd name="f40" fmla="+- f38 0 f6"/>
                  <a:gd name="f41" fmla="+- f37 0 f6"/>
                  <a:gd name="f42" fmla="*/ f38 f34 1"/>
                  <a:gd name="f43" fmla="*/ f37 f34 1"/>
                  <a:gd name="f44" fmla="*/ f40 1 2"/>
                  <a:gd name="f45" fmla="*/ f41 1 2"/>
                  <a:gd name="f46" fmla="*/ f41 f7 1"/>
                  <a:gd name="f47" fmla="+- f6 f44 0"/>
                  <a:gd name="f48" fmla="*/ f46 1 200000"/>
                  <a:gd name="f49" fmla="*/ f46 1 100000"/>
                  <a:gd name="f50" fmla="+- f48 f45 0"/>
                  <a:gd name="f51" fmla="*/ f48 f34 1"/>
                  <a:gd name="f52" fmla="*/ f47 f34 1"/>
                  <a:gd name="f53" fmla="*/ f49 f34 1"/>
                  <a:gd name="f54" fmla="*/ f50 f34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30">
                    <a:pos x="f53" y="f39"/>
                  </a:cxn>
                  <a:cxn ang="f31">
                    <a:pos x="f51" y="f52"/>
                  </a:cxn>
                  <a:cxn ang="f32">
                    <a:pos x="f39" y="f42"/>
                  </a:cxn>
                  <a:cxn ang="f32">
                    <a:pos x="f53" y="f42"/>
                  </a:cxn>
                  <a:cxn ang="f32">
                    <a:pos x="f43" y="f42"/>
                  </a:cxn>
                  <a:cxn ang="f33">
                    <a:pos x="f54" y="f52"/>
                  </a:cxn>
                </a:cxnLst>
                <a:rect l="f51" t="f52" r="f54" b="f42"/>
                <a:pathLst>
                  <a:path>
                    <a:moveTo>
                      <a:pt x="f39" y="f42"/>
                    </a:moveTo>
                    <a:lnTo>
                      <a:pt x="f53" y="f39"/>
                    </a:lnTo>
                    <a:lnTo>
                      <a:pt x="f43" y="f42"/>
                    </a:lnTo>
                    <a:close/>
                  </a:path>
                </a:pathLst>
              </a:custGeom>
              <a:solidFill>
                <a:srgbClr val="FFFFFF"/>
              </a:solidFill>
              <a:ln w="12701" cap="flat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square" lIns="91440" tIns="45720" rIns="91440" bIns="45720" anchor="ctr" anchorCtr="1" compatLnSpc="1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de-DE" sz="18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endParaRPr>
              </a:p>
            </p:txBody>
          </p:sp>
          <p:grpSp>
            <p:nvGrpSpPr>
              <p:cNvPr id="144" name="Gruppieren 222"/>
              <p:cNvGrpSpPr/>
              <p:nvPr/>
            </p:nvGrpSpPr>
            <p:grpSpPr>
              <a:xfrm>
                <a:off x="1669683" y="1918988"/>
                <a:ext cx="204076" cy="114172"/>
                <a:chOff x="1669683" y="1918988"/>
                <a:chExt cx="204076" cy="114172"/>
              </a:xfrm>
            </p:grpSpPr>
            <p:cxnSp>
              <p:nvCxnSpPr>
                <p:cNvPr id="145" name="Gerader Verbinder 223"/>
                <p:cNvCxnSpPr/>
                <p:nvPr/>
              </p:nvCxnSpPr>
              <p:spPr>
                <a:xfrm rot="13860961">
                  <a:off x="1842217" y="1967277"/>
                  <a:ext cx="39502" cy="23583"/>
                </a:xfrm>
                <a:prstGeom prst="straightConnector1">
                  <a:avLst/>
                </a:prstGeom>
                <a:noFill/>
                <a:ln w="12701" cap="flat">
                  <a:solidFill>
                    <a:srgbClr val="000000"/>
                  </a:solidFill>
                  <a:prstDash val="solid"/>
                  <a:miter/>
                </a:ln>
              </p:spPr>
            </p:cxnSp>
            <p:cxnSp>
              <p:nvCxnSpPr>
                <p:cNvPr id="146" name="Gerader Verbinder 224"/>
                <p:cNvCxnSpPr/>
                <p:nvPr/>
              </p:nvCxnSpPr>
              <p:spPr>
                <a:xfrm rot="13860961">
                  <a:off x="1794779" y="1960928"/>
                  <a:ext cx="53895" cy="32050"/>
                </a:xfrm>
                <a:prstGeom prst="straightConnector1">
                  <a:avLst/>
                </a:prstGeom>
                <a:noFill/>
                <a:ln w="12701" cap="flat">
                  <a:solidFill>
                    <a:srgbClr val="000000"/>
                  </a:solidFill>
                  <a:prstDash val="solid"/>
                  <a:miter/>
                </a:ln>
              </p:spPr>
            </p:cxnSp>
            <p:cxnSp>
              <p:nvCxnSpPr>
                <p:cNvPr id="147" name="Gerader Verbinder 225"/>
                <p:cNvCxnSpPr/>
                <p:nvPr/>
              </p:nvCxnSpPr>
              <p:spPr>
                <a:xfrm rot="13860961">
                  <a:off x="1750314" y="1955368"/>
                  <a:ext cx="65718" cy="42739"/>
                </a:xfrm>
                <a:prstGeom prst="straightConnector1">
                  <a:avLst/>
                </a:prstGeom>
                <a:noFill/>
                <a:ln w="12701" cap="flat">
                  <a:solidFill>
                    <a:srgbClr val="000000"/>
                  </a:solidFill>
                  <a:prstDash val="solid"/>
                  <a:miter/>
                </a:ln>
              </p:spPr>
            </p:cxnSp>
            <p:cxnSp>
              <p:nvCxnSpPr>
                <p:cNvPr id="148" name="Gerader Verbinder 226"/>
                <p:cNvCxnSpPr/>
                <p:nvPr/>
              </p:nvCxnSpPr>
              <p:spPr>
                <a:xfrm rot="13860961">
                  <a:off x="1701650" y="1951236"/>
                  <a:ext cx="84527" cy="53849"/>
                </a:xfrm>
                <a:prstGeom prst="straightConnector1">
                  <a:avLst/>
                </a:prstGeom>
                <a:noFill/>
                <a:ln w="12701" cap="flat">
                  <a:solidFill>
                    <a:srgbClr val="000000"/>
                  </a:solidFill>
                  <a:prstDash val="solid"/>
                  <a:miter/>
                </a:ln>
              </p:spPr>
            </p:cxnSp>
            <p:cxnSp>
              <p:nvCxnSpPr>
                <p:cNvPr id="149" name="Gerader Verbinder 227"/>
                <p:cNvCxnSpPr/>
                <p:nvPr/>
              </p:nvCxnSpPr>
              <p:spPr>
                <a:xfrm rot="13860961">
                  <a:off x="1651121" y="1937550"/>
                  <a:ext cx="114172" cy="77047"/>
                </a:xfrm>
                <a:prstGeom prst="straightConnector1">
                  <a:avLst/>
                </a:prstGeom>
                <a:noFill/>
                <a:ln w="12701" cap="flat">
                  <a:solidFill>
                    <a:srgbClr val="000000"/>
                  </a:solidFill>
                  <a:prstDash val="solid"/>
                  <a:miter/>
                </a:ln>
              </p:spPr>
            </p:cxnSp>
          </p:grpSp>
          <p:sp>
            <p:nvSpPr>
              <p:cNvPr id="150" name="Textfeld 228"/>
              <p:cNvSpPr txBox="1"/>
              <p:nvPr/>
            </p:nvSpPr>
            <p:spPr>
              <a:xfrm>
                <a:off x="2317994" y="2129601"/>
                <a:ext cx="278635" cy="352876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de-DE" sz="1400" b="0" i="0" u="none" strike="noStrike" kern="1200" cap="none" spc="0" baseline="0">
                    <a:solidFill>
                      <a:srgbClr val="000000"/>
                    </a:solidFill>
                    <a:uFillTx/>
                    <a:latin typeface="Calibri"/>
                  </a:rPr>
                  <a:t>H</a:t>
                </a:r>
              </a:p>
            </p:txBody>
          </p:sp>
          <p:sp>
            <p:nvSpPr>
              <p:cNvPr id="151" name="Textfeld 229"/>
              <p:cNvSpPr txBox="1"/>
              <p:nvPr/>
            </p:nvSpPr>
            <p:spPr>
              <a:xfrm>
                <a:off x="1707577" y="2044781"/>
                <a:ext cx="278635" cy="352876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de-DE" sz="1400" b="0" i="0" u="none" strike="noStrike" kern="1200" cap="none" spc="0" baseline="0">
                    <a:solidFill>
                      <a:srgbClr val="000000"/>
                    </a:solidFill>
                    <a:uFillTx/>
                    <a:latin typeface="Calibri"/>
                  </a:rPr>
                  <a:t>H</a:t>
                </a:r>
              </a:p>
            </p:txBody>
          </p:sp>
        </p:grpSp>
        <p:sp>
          <p:nvSpPr>
            <p:cNvPr id="152" name="Bogen 233"/>
            <p:cNvSpPr/>
            <p:nvPr/>
          </p:nvSpPr>
          <p:spPr>
            <a:xfrm rot="3305428">
              <a:off x="2448167" y="2212551"/>
              <a:ext cx="287021" cy="262780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1"/>
                <a:gd name="f10" fmla="val 270"/>
                <a:gd name="f11" fmla="+- 0 0 -270"/>
                <a:gd name="f12" fmla="+- 0 0 -225"/>
                <a:gd name="f13" fmla="+- 0 0 -180"/>
                <a:gd name="f14" fmla="abs f4"/>
                <a:gd name="f15" fmla="abs f5"/>
                <a:gd name="f16" fmla="abs f6"/>
                <a:gd name="f17" fmla="+- 0 0 f3"/>
                <a:gd name="f18" fmla="+- 0 0 f10"/>
                <a:gd name="f19" fmla="*/ f11 f0 1"/>
                <a:gd name="f20" fmla="*/ f12 f0 1"/>
                <a:gd name="f21" fmla="*/ f13 f0 1"/>
                <a:gd name="f22" fmla="?: f14 f4 1"/>
                <a:gd name="f23" fmla="?: f15 f5 1"/>
                <a:gd name="f24" fmla="?: f16 f6 1"/>
                <a:gd name="f25" fmla="*/ f17 f0 1"/>
                <a:gd name="f26" fmla="*/ f18 f0 1"/>
                <a:gd name="f27" fmla="*/ f19 1 f3"/>
                <a:gd name="f28" fmla="*/ f20 1 f3"/>
                <a:gd name="f29" fmla="*/ f21 1 f3"/>
                <a:gd name="f30" fmla="*/ f22 1 21600"/>
                <a:gd name="f31" fmla="*/ f23 1 21600"/>
                <a:gd name="f32" fmla="*/ 21600 f22 1"/>
                <a:gd name="f33" fmla="*/ 21600 f23 1"/>
                <a:gd name="f34" fmla="*/ f25 1 f3"/>
                <a:gd name="f35" fmla="*/ f26 1 f3"/>
                <a:gd name="f36" fmla="+- f27 0 f1"/>
                <a:gd name="f37" fmla="+- f28 0 f1"/>
                <a:gd name="f38" fmla="+- f29 0 f1"/>
                <a:gd name="f39" fmla="min f31 f30"/>
                <a:gd name="f40" fmla="*/ f32 1 f24"/>
                <a:gd name="f41" fmla="*/ f33 1 f24"/>
                <a:gd name="f42" fmla="+- f34 0 f1"/>
                <a:gd name="f43" fmla="+- f35 0 f1"/>
                <a:gd name="f44" fmla="val f40"/>
                <a:gd name="f45" fmla="val f41"/>
                <a:gd name="f46" fmla="+- 0 0 f42"/>
                <a:gd name="f47" fmla="+- 0 0 f43"/>
                <a:gd name="f48" fmla="+- f45 0 f7"/>
                <a:gd name="f49" fmla="+- f44 0 f7"/>
                <a:gd name="f50" fmla="+- f47 0 f46"/>
                <a:gd name="f51" fmla="+- f46 f1 0"/>
                <a:gd name="f52" fmla="+- f47 f1 0"/>
                <a:gd name="f53" fmla="+- 21600000 0 f46"/>
                <a:gd name="f54" fmla="+- f1 0 f46"/>
                <a:gd name="f55" fmla="+- 27000000 0 f46"/>
                <a:gd name="f56" fmla="+- f0 0 f46"/>
                <a:gd name="f57" fmla="+- 32400000 0 f46"/>
                <a:gd name="f58" fmla="+- f2 0 f46"/>
                <a:gd name="f59" fmla="+- 37800000 0 f46"/>
                <a:gd name="f60" fmla="*/ f48 1 2"/>
                <a:gd name="f61" fmla="*/ f49 1 2"/>
                <a:gd name="f62" fmla="+- f50 21600000 0"/>
                <a:gd name="f63" fmla="?: f54 f54 f55"/>
                <a:gd name="f64" fmla="?: f56 f56 f57"/>
                <a:gd name="f65" fmla="?: f58 f58 f59"/>
                <a:gd name="f66" fmla="*/ f51 f8 1"/>
                <a:gd name="f67" fmla="*/ f52 f8 1"/>
                <a:gd name="f68" fmla="+- f7 f60 0"/>
                <a:gd name="f69" fmla="+- f7 f61 0"/>
                <a:gd name="f70" fmla="?: f50 f50 f62"/>
                <a:gd name="f71" fmla="*/ f66 1 f0"/>
                <a:gd name="f72" fmla="*/ f67 1 f0"/>
                <a:gd name="f73" fmla="*/ f61 f39 1"/>
                <a:gd name="f74" fmla="*/ f60 f39 1"/>
                <a:gd name="f75" fmla="+- f70 0 f53"/>
                <a:gd name="f76" fmla="+- f70 0 f63"/>
                <a:gd name="f77" fmla="+- f70 0 f64"/>
                <a:gd name="f78" fmla="+- f70 0 f65"/>
                <a:gd name="f79" fmla="+- 0 0 f71"/>
                <a:gd name="f80" fmla="+- 0 0 f72"/>
                <a:gd name="f81" fmla="*/ f69 f39 1"/>
                <a:gd name="f82" fmla="*/ f68 f39 1"/>
                <a:gd name="f83" fmla="+- 0 0 f79"/>
                <a:gd name="f84" fmla="+- 0 0 f80"/>
                <a:gd name="f85" fmla="*/ f83 f0 1"/>
                <a:gd name="f86" fmla="*/ f84 f0 1"/>
                <a:gd name="f87" fmla="*/ f85 1 f8"/>
                <a:gd name="f88" fmla="*/ f86 1 f8"/>
                <a:gd name="f89" fmla="+- f87 0 f1"/>
                <a:gd name="f90" fmla="+- f88 0 f1"/>
                <a:gd name="f91" fmla="sin 1 f89"/>
                <a:gd name="f92" fmla="cos 1 f89"/>
                <a:gd name="f93" fmla="sin 1 f90"/>
                <a:gd name="f94" fmla="cos 1 f90"/>
                <a:gd name="f95" fmla="+- 0 0 f91"/>
                <a:gd name="f96" fmla="+- 0 0 f92"/>
                <a:gd name="f97" fmla="+- 0 0 f93"/>
                <a:gd name="f98" fmla="+- 0 0 f94"/>
                <a:gd name="f99" fmla="+- 0 0 f95"/>
                <a:gd name="f100" fmla="+- 0 0 f96"/>
                <a:gd name="f101" fmla="+- 0 0 f97"/>
                <a:gd name="f102" fmla="+- 0 0 f98"/>
                <a:gd name="f103" fmla="val f99"/>
                <a:gd name="f104" fmla="val f100"/>
                <a:gd name="f105" fmla="val f101"/>
                <a:gd name="f106" fmla="val f102"/>
                <a:gd name="f107" fmla="*/ f103 f61 1"/>
                <a:gd name="f108" fmla="*/ f104 f60 1"/>
                <a:gd name="f109" fmla="*/ f105 f61 1"/>
                <a:gd name="f110" fmla="*/ f106 f60 1"/>
                <a:gd name="f111" fmla="+- 0 0 f108"/>
                <a:gd name="f112" fmla="+- 0 0 f107"/>
                <a:gd name="f113" fmla="+- 0 0 f110"/>
                <a:gd name="f114" fmla="+- 0 0 f109"/>
                <a:gd name="f115" fmla="+- 0 0 f111"/>
                <a:gd name="f116" fmla="+- 0 0 f112"/>
                <a:gd name="f117" fmla="+- 0 0 f113"/>
                <a:gd name="f118" fmla="+- 0 0 f114"/>
                <a:gd name="f119" fmla="at2 f115 f116"/>
                <a:gd name="f120" fmla="at2 f117 f118"/>
                <a:gd name="f121" fmla="+- f119 f1 0"/>
                <a:gd name="f122" fmla="+- f120 f1 0"/>
                <a:gd name="f123" fmla="*/ f121 f8 1"/>
                <a:gd name="f124" fmla="*/ f122 f8 1"/>
                <a:gd name="f125" fmla="*/ f123 1 f0"/>
                <a:gd name="f126" fmla="*/ f124 1 f0"/>
                <a:gd name="f127" fmla="+- 0 0 f125"/>
                <a:gd name="f128" fmla="+- 0 0 f126"/>
                <a:gd name="f129" fmla="val f127"/>
                <a:gd name="f130" fmla="val f128"/>
                <a:gd name="f131" fmla="+- 0 0 f129"/>
                <a:gd name="f132" fmla="+- 0 0 f130"/>
                <a:gd name="f133" fmla="*/ f131 f0 1"/>
                <a:gd name="f134" fmla="*/ f132 f0 1"/>
                <a:gd name="f135" fmla="*/ f133 1 f8"/>
                <a:gd name="f136" fmla="*/ f134 1 f8"/>
                <a:gd name="f137" fmla="+- f135 0 f1"/>
                <a:gd name="f138" fmla="+- f136 0 f1"/>
                <a:gd name="f139" fmla="+- f137 f1 0"/>
                <a:gd name="f140" fmla="+- f138 f1 0"/>
                <a:gd name="f141" fmla="*/ f139 f8 1"/>
                <a:gd name="f142" fmla="*/ f140 f8 1"/>
                <a:gd name="f143" fmla="*/ f141 1 f0"/>
                <a:gd name="f144" fmla="*/ f142 1 f0"/>
                <a:gd name="f145" fmla="+- 0 0 f143"/>
                <a:gd name="f146" fmla="+- 0 0 f144"/>
                <a:gd name="f147" fmla="+- 0 0 f145"/>
                <a:gd name="f148" fmla="+- 0 0 f146"/>
                <a:gd name="f149" fmla="*/ f147 f0 1"/>
                <a:gd name="f150" fmla="*/ f148 f0 1"/>
                <a:gd name="f151" fmla="*/ f149 1 f8"/>
                <a:gd name="f152" fmla="*/ f150 1 f8"/>
                <a:gd name="f153" fmla="+- f151 0 f1"/>
                <a:gd name="f154" fmla="+- f152 0 f1"/>
                <a:gd name="f155" fmla="cos 1 f153"/>
                <a:gd name="f156" fmla="sin 1 f153"/>
                <a:gd name="f157" fmla="cos 1 f154"/>
                <a:gd name="f158" fmla="sin 1 f154"/>
                <a:gd name="f159" fmla="+- 0 0 f155"/>
                <a:gd name="f160" fmla="+- 0 0 f156"/>
                <a:gd name="f161" fmla="+- 0 0 f157"/>
                <a:gd name="f162" fmla="+- 0 0 f158"/>
                <a:gd name="f163" fmla="+- 0 0 f159"/>
                <a:gd name="f164" fmla="+- 0 0 f160"/>
                <a:gd name="f165" fmla="+- 0 0 f161"/>
                <a:gd name="f166" fmla="+- 0 0 f162"/>
                <a:gd name="f167" fmla="val f163"/>
                <a:gd name="f168" fmla="val f164"/>
                <a:gd name="f169" fmla="val f165"/>
                <a:gd name="f170" fmla="val f166"/>
                <a:gd name="f171" fmla="+- 0 0 f167"/>
                <a:gd name="f172" fmla="+- 0 0 f168"/>
                <a:gd name="f173" fmla="+- 0 0 f169"/>
                <a:gd name="f174" fmla="+- 0 0 f170"/>
                <a:gd name="f175" fmla="*/ f9 f171 1"/>
                <a:gd name="f176" fmla="*/ f9 f172 1"/>
                <a:gd name="f177" fmla="*/ f9 f173 1"/>
                <a:gd name="f178" fmla="*/ f9 f174 1"/>
                <a:gd name="f179" fmla="*/ f175 f61 1"/>
                <a:gd name="f180" fmla="*/ f176 f60 1"/>
                <a:gd name="f181" fmla="*/ f177 f61 1"/>
                <a:gd name="f182" fmla="*/ f178 f60 1"/>
                <a:gd name="f183" fmla="+- f69 f179 0"/>
                <a:gd name="f184" fmla="+- f68 f180 0"/>
                <a:gd name="f185" fmla="+- f69 f181 0"/>
                <a:gd name="f186" fmla="+- f68 f182 0"/>
                <a:gd name="f187" fmla="max f183 f185"/>
                <a:gd name="f188" fmla="max f184 f186"/>
                <a:gd name="f189" fmla="min f183 f185"/>
                <a:gd name="f190" fmla="min f184 f186"/>
                <a:gd name="f191" fmla="*/ f183 f39 1"/>
                <a:gd name="f192" fmla="*/ f184 f39 1"/>
                <a:gd name="f193" fmla="*/ f185 f39 1"/>
                <a:gd name="f194" fmla="*/ f186 f39 1"/>
                <a:gd name="f195" fmla="?: f75 f44 f187"/>
                <a:gd name="f196" fmla="?: f76 f45 f188"/>
                <a:gd name="f197" fmla="?: f77 f7 f189"/>
                <a:gd name="f198" fmla="?: f78 f7 f190"/>
                <a:gd name="f199" fmla="*/ f197 f39 1"/>
                <a:gd name="f200" fmla="*/ f198 f39 1"/>
                <a:gd name="f201" fmla="*/ f195 f39 1"/>
                <a:gd name="f202" fmla="*/ f196 f3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6">
                  <a:pos x="f191" y="f192"/>
                </a:cxn>
                <a:cxn ang="f37">
                  <a:pos x="f81" y="f82"/>
                </a:cxn>
                <a:cxn ang="f38">
                  <a:pos x="f193" y="f194"/>
                </a:cxn>
              </a:cxnLst>
              <a:rect l="f199" t="f200" r="f201" b="f202"/>
              <a:pathLst>
                <a:path stroke="0">
                  <a:moveTo>
                    <a:pt x="f191" y="f192"/>
                  </a:moveTo>
                  <a:arcTo wR="f73" hR="f74" stAng="f46" swAng="f70"/>
                  <a:lnTo>
                    <a:pt x="f81" y="f82"/>
                  </a:lnTo>
                  <a:close/>
                </a:path>
                <a:path fill="none">
                  <a:moveTo>
                    <a:pt x="f191" y="f192"/>
                  </a:moveTo>
                  <a:arcTo wR="f73" hR="f74" stAng="f46" swAng="f70"/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cxnSp>
          <p:nvCxnSpPr>
            <p:cNvPr id="153" name="Gerader Verbinder 234"/>
            <p:cNvCxnSpPr/>
            <p:nvPr/>
          </p:nvCxnSpPr>
          <p:spPr>
            <a:xfrm flipH="1" flipV="1">
              <a:off x="2702445" y="2268086"/>
              <a:ext cx="60048" cy="39256"/>
            </a:xfrm>
            <a:prstGeom prst="straightConnector1">
              <a:avLst/>
            </a:pr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</p:cxnSp>
        <p:cxnSp>
          <p:nvCxnSpPr>
            <p:cNvPr id="154" name="Gerader Verbinder 236"/>
            <p:cNvCxnSpPr/>
            <p:nvPr/>
          </p:nvCxnSpPr>
          <p:spPr>
            <a:xfrm flipV="1">
              <a:off x="2682328" y="2272247"/>
              <a:ext cx="17090" cy="55001"/>
            </a:xfrm>
            <a:prstGeom prst="straightConnector1">
              <a:avLst/>
            </a:pr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</p:cxnSp>
        <p:grpSp>
          <p:nvGrpSpPr>
            <p:cNvPr id="155" name="Gruppieren 163"/>
            <p:cNvGrpSpPr/>
            <p:nvPr/>
          </p:nvGrpSpPr>
          <p:grpSpPr>
            <a:xfrm>
              <a:off x="4286103" y="1573801"/>
              <a:ext cx="342205" cy="369335"/>
              <a:chOff x="4286103" y="1573801"/>
              <a:chExt cx="342205" cy="369335"/>
            </a:xfrm>
          </p:grpSpPr>
          <p:sp>
            <p:nvSpPr>
              <p:cNvPr id="156" name="Ellipse 153"/>
              <p:cNvSpPr/>
              <p:nvPr/>
            </p:nvSpPr>
            <p:spPr>
              <a:xfrm>
                <a:off x="4286103" y="1598051"/>
                <a:ext cx="314626" cy="320826"/>
              </a:xfrm>
              <a:custGeom>
                <a:avLst/>
                <a:gdLst>
                  <a:gd name="f0" fmla="val 21600000"/>
                  <a:gd name="f1" fmla="val 10800000"/>
                  <a:gd name="f2" fmla="val 5400000"/>
                  <a:gd name="f3" fmla="val 18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+- 0 0 -360"/>
                  <a:gd name="f10" fmla="+- 0 0 -180"/>
                  <a:gd name="f11" fmla="abs f4"/>
                  <a:gd name="f12" fmla="abs f5"/>
                  <a:gd name="f13" fmla="abs f6"/>
                  <a:gd name="f14" fmla="+- 2700000 f2 0"/>
                  <a:gd name="f15" fmla="*/ f9 f1 1"/>
                  <a:gd name="f16" fmla="*/ f10 f1 1"/>
                  <a:gd name="f17" fmla="?: f11 f4 1"/>
                  <a:gd name="f18" fmla="?: f12 f5 1"/>
                  <a:gd name="f19" fmla="?: f13 f6 1"/>
                  <a:gd name="f20" fmla="+- f14 0 f2"/>
                  <a:gd name="f21" fmla="*/ f15 1 f3"/>
                  <a:gd name="f22" fmla="*/ f16 1 f3"/>
                  <a:gd name="f23" fmla="*/ f17 1 21600"/>
                  <a:gd name="f24" fmla="*/ f18 1 21600"/>
                  <a:gd name="f25" fmla="*/ 21600 f17 1"/>
                  <a:gd name="f26" fmla="*/ 21600 f18 1"/>
                  <a:gd name="f27" fmla="+- f20 f2 0"/>
                  <a:gd name="f28" fmla="+- f21 0 f2"/>
                  <a:gd name="f29" fmla="+- f22 0 f2"/>
                  <a:gd name="f30" fmla="min f24 f23"/>
                  <a:gd name="f31" fmla="*/ f25 1 f19"/>
                  <a:gd name="f32" fmla="*/ f26 1 f19"/>
                  <a:gd name="f33" fmla="*/ f27 f8 1"/>
                  <a:gd name="f34" fmla="val f31"/>
                  <a:gd name="f35" fmla="val f32"/>
                  <a:gd name="f36" fmla="*/ f33 1 f1"/>
                  <a:gd name="f37" fmla="*/ f7 f30 1"/>
                  <a:gd name="f38" fmla="+- f35 0 f7"/>
                  <a:gd name="f39" fmla="+- f34 0 f7"/>
                  <a:gd name="f40" fmla="+- 0 0 f36"/>
                  <a:gd name="f41" fmla="*/ f38 1 2"/>
                  <a:gd name="f42" fmla="*/ f39 1 2"/>
                  <a:gd name="f43" fmla="+- 0 0 f40"/>
                  <a:gd name="f44" fmla="+- f7 f41 0"/>
                  <a:gd name="f45" fmla="+- f7 f42 0"/>
                  <a:gd name="f46" fmla="*/ f43 f1 1"/>
                  <a:gd name="f47" fmla="*/ f42 f30 1"/>
                  <a:gd name="f48" fmla="*/ f41 f30 1"/>
                  <a:gd name="f49" fmla="*/ f46 1 f8"/>
                  <a:gd name="f50" fmla="*/ f44 f30 1"/>
                  <a:gd name="f51" fmla="+- f49 0 f2"/>
                  <a:gd name="f52" fmla="cos 1 f51"/>
                  <a:gd name="f53" fmla="sin 1 f51"/>
                  <a:gd name="f54" fmla="+- 0 0 f52"/>
                  <a:gd name="f55" fmla="+- 0 0 f53"/>
                  <a:gd name="f56" fmla="+- 0 0 f54"/>
                  <a:gd name="f57" fmla="+- 0 0 f55"/>
                  <a:gd name="f58" fmla="val f56"/>
                  <a:gd name="f59" fmla="val f57"/>
                  <a:gd name="f60" fmla="*/ f58 f42 1"/>
                  <a:gd name="f61" fmla="*/ f59 f41 1"/>
                  <a:gd name="f62" fmla="+- f45 0 f60"/>
                  <a:gd name="f63" fmla="+- f45 f60 0"/>
                  <a:gd name="f64" fmla="+- f44 0 f61"/>
                  <a:gd name="f65" fmla="+- f44 f61 0"/>
                  <a:gd name="f66" fmla="*/ f62 f30 1"/>
                  <a:gd name="f67" fmla="*/ f64 f30 1"/>
                  <a:gd name="f68" fmla="*/ f63 f30 1"/>
                  <a:gd name="f69" fmla="*/ f65 f30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8">
                    <a:pos x="f66" y="f67"/>
                  </a:cxn>
                  <a:cxn ang="f29">
                    <a:pos x="f66" y="f69"/>
                  </a:cxn>
                  <a:cxn ang="f29">
                    <a:pos x="f68" y="f69"/>
                  </a:cxn>
                  <a:cxn ang="f28">
                    <a:pos x="f68" y="f67"/>
                  </a:cxn>
                </a:cxnLst>
                <a:rect l="f66" t="f67" r="f68" b="f69"/>
                <a:pathLst>
                  <a:path>
                    <a:moveTo>
                      <a:pt x="f37" y="f50"/>
                    </a:moveTo>
                    <a:arcTo wR="f47" hR="f48" stAng="f1" swAng="f0"/>
                    <a:close/>
                  </a:path>
                </a:pathLst>
              </a:custGeom>
              <a:noFill/>
              <a:ln w="19046" cap="flat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square" lIns="91440" tIns="45720" rIns="91440" bIns="45720" anchor="ctr" anchorCtr="1" compatLnSpc="1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de-DE" sz="18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endParaRPr>
              </a:p>
            </p:txBody>
          </p:sp>
          <p:sp>
            <p:nvSpPr>
              <p:cNvPr id="157" name="Textfeld 155"/>
              <p:cNvSpPr txBox="1"/>
              <p:nvPr/>
            </p:nvSpPr>
            <p:spPr>
              <a:xfrm>
                <a:off x="4294013" y="1573801"/>
                <a:ext cx="334295" cy="369335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de-DE" sz="1800" b="0" i="0" u="none" strike="noStrike" kern="1200" cap="none" spc="0" baseline="0">
                    <a:solidFill>
                      <a:srgbClr val="000000"/>
                    </a:solidFill>
                    <a:uFillTx/>
                    <a:latin typeface="Calibri"/>
                  </a:rPr>
                  <a:t>1</a:t>
                </a:r>
              </a:p>
            </p:txBody>
          </p:sp>
        </p:grpSp>
        <p:grpSp>
          <p:nvGrpSpPr>
            <p:cNvPr id="158" name="Gruppieren 169"/>
            <p:cNvGrpSpPr/>
            <p:nvPr/>
          </p:nvGrpSpPr>
          <p:grpSpPr>
            <a:xfrm>
              <a:off x="2047524" y="5272549"/>
              <a:ext cx="334295" cy="369335"/>
              <a:chOff x="2047524" y="5272549"/>
              <a:chExt cx="334295" cy="369335"/>
            </a:xfrm>
          </p:grpSpPr>
          <p:sp>
            <p:nvSpPr>
              <p:cNvPr id="159" name="Ellipse 154"/>
              <p:cNvSpPr/>
              <p:nvPr/>
            </p:nvSpPr>
            <p:spPr>
              <a:xfrm>
                <a:off x="2047524" y="5296799"/>
                <a:ext cx="314626" cy="320826"/>
              </a:xfrm>
              <a:custGeom>
                <a:avLst/>
                <a:gdLst>
                  <a:gd name="f0" fmla="val 21600000"/>
                  <a:gd name="f1" fmla="val 10800000"/>
                  <a:gd name="f2" fmla="val 5400000"/>
                  <a:gd name="f3" fmla="val 18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+- 0 0 -360"/>
                  <a:gd name="f10" fmla="+- 0 0 -180"/>
                  <a:gd name="f11" fmla="abs f4"/>
                  <a:gd name="f12" fmla="abs f5"/>
                  <a:gd name="f13" fmla="abs f6"/>
                  <a:gd name="f14" fmla="+- 2700000 f2 0"/>
                  <a:gd name="f15" fmla="*/ f9 f1 1"/>
                  <a:gd name="f16" fmla="*/ f10 f1 1"/>
                  <a:gd name="f17" fmla="?: f11 f4 1"/>
                  <a:gd name="f18" fmla="?: f12 f5 1"/>
                  <a:gd name="f19" fmla="?: f13 f6 1"/>
                  <a:gd name="f20" fmla="+- f14 0 f2"/>
                  <a:gd name="f21" fmla="*/ f15 1 f3"/>
                  <a:gd name="f22" fmla="*/ f16 1 f3"/>
                  <a:gd name="f23" fmla="*/ f17 1 21600"/>
                  <a:gd name="f24" fmla="*/ f18 1 21600"/>
                  <a:gd name="f25" fmla="*/ 21600 f17 1"/>
                  <a:gd name="f26" fmla="*/ 21600 f18 1"/>
                  <a:gd name="f27" fmla="+- f20 f2 0"/>
                  <a:gd name="f28" fmla="+- f21 0 f2"/>
                  <a:gd name="f29" fmla="+- f22 0 f2"/>
                  <a:gd name="f30" fmla="min f24 f23"/>
                  <a:gd name="f31" fmla="*/ f25 1 f19"/>
                  <a:gd name="f32" fmla="*/ f26 1 f19"/>
                  <a:gd name="f33" fmla="*/ f27 f8 1"/>
                  <a:gd name="f34" fmla="val f31"/>
                  <a:gd name="f35" fmla="val f32"/>
                  <a:gd name="f36" fmla="*/ f33 1 f1"/>
                  <a:gd name="f37" fmla="*/ f7 f30 1"/>
                  <a:gd name="f38" fmla="+- f35 0 f7"/>
                  <a:gd name="f39" fmla="+- f34 0 f7"/>
                  <a:gd name="f40" fmla="+- 0 0 f36"/>
                  <a:gd name="f41" fmla="*/ f38 1 2"/>
                  <a:gd name="f42" fmla="*/ f39 1 2"/>
                  <a:gd name="f43" fmla="+- 0 0 f40"/>
                  <a:gd name="f44" fmla="+- f7 f41 0"/>
                  <a:gd name="f45" fmla="+- f7 f42 0"/>
                  <a:gd name="f46" fmla="*/ f43 f1 1"/>
                  <a:gd name="f47" fmla="*/ f42 f30 1"/>
                  <a:gd name="f48" fmla="*/ f41 f30 1"/>
                  <a:gd name="f49" fmla="*/ f46 1 f8"/>
                  <a:gd name="f50" fmla="*/ f44 f30 1"/>
                  <a:gd name="f51" fmla="+- f49 0 f2"/>
                  <a:gd name="f52" fmla="cos 1 f51"/>
                  <a:gd name="f53" fmla="sin 1 f51"/>
                  <a:gd name="f54" fmla="+- 0 0 f52"/>
                  <a:gd name="f55" fmla="+- 0 0 f53"/>
                  <a:gd name="f56" fmla="+- 0 0 f54"/>
                  <a:gd name="f57" fmla="+- 0 0 f55"/>
                  <a:gd name="f58" fmla="val f56"/>
                  <a:gd name="f59" fmla="val f57"/>
                  <a:gd name="f60" fmla="*/ f58 f42 1"/>
                  <a:gd name="f61" fmla="*/ f59 f41 1"/>
                  <a:gd name="f62" fmla="+- f45 0 f60"/>
                  <a:gd name="f63" fmla="+- f45 f60 0"/>
                  <a:gd name="f64" fmla="+- f44 0 f61"/>
                  <a:gd name="f65" fmla="+- f44 f61 0"/>
                  <a:gd name="f66" fmla="*/ f62 f30 1"/>
                  <a:gd name="f67" fmla="*/ f64 f30 1"/>
                  <a:gd name="f68" fmla="*/ f63 f30 1"/>
                  <a:gd name="f69" fmla="*/ f65 f30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8">
                    <a:pos x="f66" y="f67"/>
                  </a:cxn>
                  <a:cxn ang="f29">
                    <a:pos x="f66" y="f69"/>
                  </a:cxn>
                  <a:cxn ang="f29">
                    <a:pos x="f68" y="f69"/>
                  </a:cxn>
                  <a:cxn ang="f28">
                    <a:pos x="f68" y="f67"/>
                  </a:cxn>
                </a:cxnLst>
                <a:rect l="f66" t="f67" r="f68" b="f69"/>
                <a:pathLst>
                  <a:path>
                    <a:moveTo>
                      <a:pt x="f37" y="f50"/>
                    </a:moveTo>
                    <a:arcTo wR="f47" hR="f48" stAng="f1" swAng="f0"/>
                    <a:close/>
                  </a:path>
                </a:pathLst>
              </a:custGeom>
              <a:noFill/>
              <a:ln w="19046" cap="flat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square" lIns="91440" tIns="45720" rIns="91440" bIns="45720" anchor="ctr" anchorCtr="1" compatLnSpc="1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de-DE" sz="18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endParaRPr>
              </a:p>
            </p:txBody>
          </p:sp>
          <p:sp>
            <p:nvSpPr>
              <p:cNvPr id="160" name="Textfeld 158"/>
              <p:cNvSpPr txBox="1"/>
              <p:nvPr/>
            </p:nvSpPr>
            <p:spPr>
              <a:xfrm>
                <a:off x="2047524" y="5272549"/>
                <a:ext cx="334295" cy="369335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de-DE" sz="1800" b="0" i="0" u="none" strike="noStrike" kern="1200" cap="none" spc="0" baseline="0">
                    <a:solidFill>
                      <a:srgbClr val="000000"/>
                    </a:solidFill>
                    <a:uFillTx/>
                    <a:latin typeface="Calibri"/>
                  </a:rPr>
                  <a:t>4</a:t>
                </a:r>
              </a:p>
            </p:txBody>
          </p:sp>
        </p:grpSp>
        <p:grpSp>
          <p:nvGrpSpPr>
            <p:cNvPr id="161" name="Gruppieren 168"/>
            <p:cNvGrpSpPr/>
            <p:nvPr/>
          </p:nvGrpSpPr>
          <p:grpSpPr>
            <a:xfrm>
              <a:off x="6332823" y="4736912"/>
              <a:ext cx="334295" cy="369335"/>
              <a:chOff x="6332823" y="4736912"/>
              <a:chExt cx="334295" cy="369335"/>
            </a:xfrm>
          </p:grpSpPr>
          <p:sp>
            <p:nvSpPr>
              <p:cNvPr id="162" name="Textfeld 157"/>
              <p:cNvSpPr txBox="1"/>
              <p:nvPr/>
            </p:nvSpPr>
            <p:spPr>
              <a:xfrm>
                <a:off x="6332823" y="4736912"/>
                <a:ext cx="334295" cy="369335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de-DE" sz="1800" b="0" i="0" u="none" strike="noStrike" kern="1200" cap="none" spc="0" baseline="0">
                    <a:solidFill>
                      <a:srgbClr val="000000"/>
                    </a:solidFill>
                    <a:uFillTx/>
                    <a:latin typeface="Calibri"/>
                  </a:rPr>
                  <a:t>3</a:t>
                </a:r>
              </a:p>
            </p:txBody>
          </p:sp>
          <p:sp>
            <p:nvSpPr>
              <p:cNvPr id="163" name="Ellipse 160"/>
              <p:cNvSpPr/>
              <p:nvPr/>
            </p:nvSpPr>
            <p:spPr>
              <a:xfrm>
                <a:off x="6332823" y="4742297"/>
                <a:ext cx="314626" cy="320826"/>
              </a:xfrm>
              <a:custGeom>
                <a:avLst/>
                <a:gdLst>
                  <a:gd name="f0" fmla="val 21600000"/>
                  <a:gd name="f1" fmla="val 10800000"/>
                  <a:gd name="f2" fmla="val 5400000"/>
                  <a:gd name="f3" fmla="val 18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+- 0 0 -360"/>
                  <a:gd name="f10" fmla="+- 0 0 -180"/>
                  <a:gd name="f11" fmla="abs f4"/>
                  <a:gd name="f12" fmla="abs f5"/>
                  <a:gd name="f13" fmla="abs f6"/>
                  <a:gd name="f14" fmla="+- 2700000 f2 0"/>
                  <a:gd name="f15" fmla="*/ f9 f1 1"/>
                  <a:gd name="f16" fmla="*/ f10 f1 1"/>
                  <a:gd name="f17" fmla="?: f11 f4 1"/>
                  <a:gd name="f18" fmla="?: f12 f5 1"/>
                  <a:gd name="f19" fmla="?: f13 f6 1"/>
                  <a:gd name="f20" fmla="+- f14 0 f2"/>
                  <a:gd name="f21" fmla="*/ f15 1 f3"/>
                  <a:gd name="f22" fmla="*/ f16 1 f3"/>
                  <a:gd name="f23" fmla="*/ f17 1 21600"/>
                  <a:gd name="f24" fmla="*/ f18 1 21600"/>
                  <a:gd name="f25" fmla="*/ 21600 f17 1"/>
                  <a:gd name="f26" fmla="*/ 21600 f18 1"/>
                  <a:gd name="f27" fmla="+- f20 f2 0"/>
                  <a:gd name="f28" fmla="+- f21 0 f2"/>
                  <a:gd name="f29" fmla="+- f22 0 f2"/>
                  <a:gd name="f30" fmla="min f24 f23"/>
                  <a:gd name="f31" fmla="*/ f25 1 f19"/>
                  <a:gd name="f32" fmla="*/ f26 1 f19"/>
                  <a:gd name="f33" fmla="*/ f27 f8 1"/>
                  <a:gd name="f34" fmla="val f31"/>
                  <a:gd name="f35" fmla="val f32"/>
                  <a:gd name="f36" fmla="*/ f33 1 f1"/>
                  <a:gd name="f37" fmla="*/ f7 f30 1"/>
                  <a:gd name="f38" fmla="+- f35 0 f7"/>
                  <a:gd name="f39" fmla="+- f34 0 f7"/>
                  <a:gd name="f40" fmla="+- 0 0 f36"/>
                  <a:gd name="f41" fmla="*/ f38 1 2"/>
                  <a:gd name="f42" fmla="*/ f39 1 2"/>
                  <a:gd name="f43" fmla="+- 0 0 f40"/>
                  <a:gd name="f44" fmla="+- f7 f41 0"/>
                  <a:gd name="f45" fmla="+- f7 f42 0"/>
                  <a:gd name="f46" fmla="*/ f43 f1 1"/>
                  <a:gd name="f47" fmla="*/ f42 f30 1"/>
                  <a:gd name="f48" fmla="*/ f41 f30 1"/>
                  <a:gd name="f49" fmla="*/ f46 1 f8"/>
                  <a:gd name="f50" fmla="*/ f44 f30 1"/>
                  <a:gd name="f51" fmla="+- f49 0 f2"/>
                  <a:gd name="f52" fmla="cos 1 f51"/>
                  <a:gd name="f53" fmla="sin 1 f51"/>
                  <a:gd name="f54" fmla="+- 0 0 f52"/>
                  <a:gd name="f55" fmla="+- 0 0 f53"/>
                  <a:gd name="f56" fmla="+- 0 0 f54"/>
                  <a:gd name="f57" fmla="+- 0 0 f55"/>
                  <a:gd name="f58" fmla="val f56"/>
                  <a:gd name="f59" fmla="val f57"/>
                  <a:gd name="f60" fmla="*/ f58 f42 1"/>
                  <a:gd name="f61" fmla="*/ f59 f41 1"/>
                  <a:gd name="f62" fmla="+- f45 0 f60"/>
                  <a:gd name="f63" fmla="+- f45 f60 0"/>
                  <a:gd name="f64" fmla="+- f44 0 f61"/>
                  <a:gd name="f65" fmla="+- f44 f61 0"/>
                  <a:gd name="f66" fmla="*/ f62 f30 1"/>
                  <a:gd name="f67" fmla="*/ f64 f30 1"/>
                  <a:gd name="f68" fmla="*/ f63 f30 1"/>
                  <a:gd name="f69" fmla="*/ f65 f30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8">
                    <a:pos x="f66" y="f67"/>
                  </a:cxn>
                  <a:cxn ang="f29">
                    <a:pos x="f66" y="f69"/>
                  </a:cxn>
                  <a:cxn ang="f29">
                    <a:pos x="f68" y="f69"/>
                  </a:cxn>
                  <a:cxn ang="f28">
                    <a:pos x="f68" y="f67"/>
                  </a:cxn>
                </a:cxnLst>
                <a:rect l="f66" t="f67" r="f68" b="f69"/>
                <a:pathLst>
                  <a:path>
                    <a:moveTo>
                      <a:pt x="f37" y="f50"/>
                    </a:moveTo>
                    <a:arcTo wR="f47" hR="f48" stAng="f1" swAng="f0"/>
                    <a:close/>
                  </a:path>
                </a:pathLst>
              </a:custGeom>
              <a:noFill/>
              <a:ln w="19046" cap="flat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square" lIns="91440" tIns="45720" rIns="91440" bIns="45720" anchor="ctr" anchorCtr="1" compatLnSpc="1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de-DE" sz="18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endParaRPr>
              </a:p>
            </p:txBody>
          </p:sp>
        </p:grpSp>
        <p:grpSp>
          <p:nvGrpSpPr>
            <p:cNvPr id="164" name="Gruppieren 167"/>
            <p:cNvGrpSpPr/>
            <p:nvPr/>
          </p:nvGrpSpPr>
          <p:grpSpPr>
            <a:xfrm>
              <a:off x="6003127" y="2169724"/>
              <a:ext cx="334295" cy="369335"/>
              <a:chOff x="6003127" y="2169724"/>
              <a:chExt cx="334295" cy="369335"/>
            </a:xfrm>
          </p:grpSpPr>
          <p:sp>
            <p:nvSpPr>
              <p:cNvPr id="165" name="Textfeld 156"/>
              <p:cNvSpPr txBox="1"/>
              <p:nvPr/>
            </p:nvSpPr>
            <p:spPr>
              <a:xfrm>
                <a:off x="6003127" y="2169724"/>
                <a:ext cx="334295" cy="369335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de-DE" sz="1800" b="0" i="0" u="none" strike="noStrike" kern="1200" cap="none" spc="0" baseline="0">
                    <a:solidFill>
                      <a:srgbClr val="000000"/>
                    </a:solidFill>
                    <a:uFillTx/>
                    <a:latin typeface="Calibri"/>
                  </a:rPr>
                  <a:t>2</a:t>
                </a:r>
              </a:p>
            </p:txBody>
          </p:sp>
          <p:sp>
            <p:nvSpPr>
              <p:cNvPr id="166" name="Ellipse 161"/>
              <p:cNvSpPr/>
              <p:nvPr/>
            </p:nvSpPr>
            <p:spPr>
              <a:xfrm>
                <a:off x="6003127" y="2181630"/>
                <a:ext cx="314626" cy="320826"/>
              </a:xfrm>
              <a:custGeom>
                <a:avLst/>
                <a:gdLst>
                  <a:gd name="f0" fmla="val 21600000"/>
                  <a:gd name="f1" fmla="val 10800000"/>
                  <a:gd name="f2" fmla="val 5400000"/>
                  <a:gd name="f3" fmla="val 18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+- 0 0 -360"/>
                  <a:gd name="f10" fmla="+- 0 0 -180"/>
                  <a:gd name="f11" fmla="abs f4"/>
                  <a:gd name="f12" fmla="abs f5"/>
                  <a:gd name="f13" fmla="abs f6"/>
                  <a:gd name="f14" fmla="+- 2700000 f2 0"/>
                  <a:gd name="f15" fmla="*/ f9 f1 1"/>
                  <a:gd name="f16" fmla="*/ f10 f1 1"/>
                  <a:gd name="f17" fmla="?: f11 f4 1"/>
                  <a:gd name="f18" fmla="?: f12 f5 1"/>
                  <a:gd name="f19" fmla="?: f13 f6 1"/>
                  <a:gd name="f20" fmla="+- f14 0 f2"/>
                  <a:gd name="f21" fmla="*/ f15 1 f3"/>
                  <a:gd name="f22" fmla="*/ f16 1 f3"/>
                  <a:gd name="f23" fmla="*/ f17 1 21600"/>
                  <a:gd name="f24" fmla="*/ f18 1 21600"/>
                  <a:gd name="f25" fmla="*/ 21600 f17 1"/>
                  <a:gd name="f26" fmla="*/ 21600 f18 1"/>
                  <a:gd name="f27" fmla="+- f20 f2 0"/>
                  <a:gd name="f28" fmla="+- f21 0 f2"/>
                  <a:gd name="f29" fmla="+- f22 0 f2"/>
                  <a:gd name="f30" fmla="min f24 f23"/>
                  <a:gd name="f31" fmla="*/ f25 1 f19"/>
                  <a:gd name="f32" fmla="*/ f26 1 f19"/>
                  <a:gd name="f33" fmla="*/ f27 f8 1"/>
                  <a:gd name="f34" fmla="val f31"/>
                  <a:gd name="f35" fmla="val f32"/>
                  <a:gd name="f36" fmla="*/ f33 1 f1"/>
                  <a:gd name="f37" fmla="*/ f7 f30 1"/>
                  <a:gd name="f38" fmla="+- f35 0 f7"/>
                  <a:gd name="f39" fmla="+- f34 0 f7"/>
                  <a:gd name="f40" fmla="+- 0 0 f36"/>
                  <a:gd name="f41" fmla="*/ f38 1 2"/>
                  <a:gd name="f42" fmla="*/ f39 1 2"/>
                  <a:gd name="f43" fmla="+- 0 0 f40"/>
                  <a:gd name="f44" fmla="+- f7 f41 0"/>
                  <a:gd name="f45" fmla="+- f7 f42 0"/>
                  <a:gd name="f46" fmla="*/ f43 f1 1"/>
                  <a:gd name="f47" fmla="*/ f42 f30 1"/>
                  <a:gd name="f48" fmla="*/ f41 f30 1"/>
                  <a:gd name="f49" fmla="*/ f46 1 f8"/>
                  <a:gd name="f50" fmla="*/ f44 f30 1"/>
                  <a:gd name="f51" fmla="+- f49 0 f2"/>
                  <a:gd name="f52" fmla="cos 1 f51"/>
                  <a:gd name="f53" fmla="sin 1 f51"/>
                  <a:gd name="f54" fmla="+- 0 0 f52"/>
                  <a:gd name="f55" fmla="+- 0 0 f53"/>
                  <a:gd name="f56" fmla="+- 0 0 f54"/>
                  <a:gd name="f57" fmla="+- 0 0 f55"/>
                  <a:gd name="f58" fmla="val f56"/>
                  <a:gd name="f59" fmla="val f57"/>
                  <a:gd name="f60" fmla="*/ f58 f42 1"/>
                  <a:gd name="f61" fmla="*/ f59 f41 1"/>
                  <a:gd name="f62" fmla="+- f45 0 f60"/>
                  <a:gd name="f63" fmla="+- f45 f60 0"/>
                  <a:gd name="f64" fmla="+- f44 0 f61"/>
                  <a:gd name="f65" fmla="+- f44 f61 0"/>
                  <a:gd name="f66" fmla="*/ f62 f30 1"/>
                  <a:gd name="f67" fmla="*/ f64 f30 1"/>
                  <a:gd name="f68" fmla="*/ f63 f30 1"/>
                  <a:gd name="f69" fmla="*/ f65 f30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8">
                    <a:pos x="f66" y="f67"/>
                  </a:cxn>
                  <a:cxn ang="f29">
                    <a:pos x="f66" y="f69"/>
                  </a:cxn>
                  <a:cxn ang="f29">
                    <a:pos x="f68" y="f69"/>
                  </a:cxn>
                  <a:cxn ang="f28">
                    <a:pos x="f68" y="f67"/>
                  </a:cxn>
                </a:cxnLst>
                <a:rect l="f66" t="f67" r="f68" b="f69"/>
                <a:pathLst>
                  <a:path>
                    <a:moveTo>
                      <a:pt x="f37" y="f50"/>
                    </a:moveTo>
                    <a:arcTo wR="f47" hR="f48" stAng="f1" swAng="f0"/>
                    <a:close/>
                  </a:path>
                </a:pathLst>
              </a:custGeom>
              <a:noFill/>
              <a:ln w="19046" cap="flat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square" lIns="91440" tIns="45720" rIns="91440" bIns="45720" anchor="ctr" anchorCtr="1" compatLnSpc="1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de-DE" sz="18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endParaRPr>
              </a:p>
            </p:txBody>
          </p:sp>
        </p:grpSp>
        <p:grpSp>
          <p:nvGrpSpPr>
            <p:cNvPr id="167" name="Gruppieren 170"/>
            <p:cNvGrpSpPr/>
            <p:nvPr/>
          </p:nvGrpSpPr>
          <p:grpSpPr>
            <a:xfrm>
              <a:off x="2472939" y="2582146"/>
              <a:ext cx="349164" cy="369335"/>
              <a:chOff x="2472939" y="2582146"/>
              <a:chExt cx="349164" cy="369335"/>
            </a:xfrm>
          </p:grpSpPr>
          <p:sp>
            <p:nvSpPr>
              <p:cNvPr id="168" name="Textfeld 159"/>
              <p:cNvSpPr txBox="1"/>
              <p:nvPr/>
            </p:nvSpPr>
            <p:spPr>
              <a:xfrm>
                <a:off x="2487808" y="2582146"/>
                <a:ext cx="334295" cy="369335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de-DE" sz="1800" b="0" i="0" u="none" strike="noStrike" kern="1200" cap="none" spc="0" baseline="0">
                    <a:solidFill>
                      <a:srgbClr val="000000"/>
                    </a:solidFill>
                    <a:uFillTx/>
                    <a:latin typeface="Calibri"/>
                  </a:rPr>
                  <a:t>5</a:t>
                </a:r>
              </a:p>
            </p:txBody>
          </p:sp>
          <p:sp>
            <p:nvSpPr>
              <p:cNvPr id="169" name="Ellipse 162"/>
              <p:cNvSpPr/>
              <p:nvPr/>
            </p:nvSpPr>
            <p:spPr>
              <a:xfrm>
                <a:off x="2472939" y="2606405"/>
                <a:ext cx="314626" cy="320826"/>
              </a:xfrm>
              <a:custGeom>
                <a:avLst/>
                <a:gdLst>
                  <a:gd name="f0" fmla="val 21600000"/>
                  <a:gd name="f1" fmla="val 10800000"/>
                  <a:gd name="f2" fmla="val 5400000"/>
                  <a:gd name="f3" fmla="val 18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+- 0 0 -360"/>
                  <a:gd name="f10" fmla="+- 0 0 -180"/>
                  <a:gd name="f11" fmla="abs f4"/>
                  <a:gd name="f12" fmla="abs f5"/>
                  <a:gd name="f13" fmla="abs f6"/>
                  <a:gd name="f14" fmla="+- 2700000 f2 0"/>
                  <a:gd name="f15" fmla="*/ f9 f1 1"/>
                  <a:gd name="f16" fmla="*/ f10 f1 1"/>
                  <a:gd name="f17" fmla="?: f11 f4 1"/>
                  <a:gd name="f18" fmla="?: f12 f5 1"/>
                  <a:gd name="f19" fmla="?: f13 f6 1"/>
                  <a:gd name="f20" fmla="+- f14 0 f2"/>
                  <a:gd name="f21" fmla="*/ f15 1 f3"/>
                  <a:gd name="f22" fmla="*/ f16 1 f3"/>
                  <a:gd name="f23" fmla="*/ f17 1 21600"/>
                  <a:gd name="f24" fmla="*/ f18 1 21600"/>
                  <a:gd name="f25" fmla="*/ 21600 f17 1"/>
                  <a:gd name="f26" fmla="*/ 21600 f18 1"/>
                  <a:gd name="f27" fmla="+- f20 f2 0"/>
                  <a:gd name="f28" fmla="+- f21 0 f2"/>
                  <a:gd name="f29" fmla="+- f22 0 f2"/>
                  <a:gd name="f30" fmla="min f24 f23"/>
                  <a:gd name="f31" fmla="*/ f25 1 f19"/>
                  <a:gd name="f32" fmla="*/ f26 1 f19"/>
                  <a:gd name="f33" fmla="*/ f27 f8 1"/>
                  <a:gd name="f34" fmla="val f31"/>
                  <a:gd name="f35" fmla="val f32"/>
                  <a:gd name="f36" fmla="*/ f33 1 f1"/>
                  <a:gd name="f37" fmla="*/ f7 f30 1"/>
                  <a:gd name="f38" fmla="+- f35 0 f7"/>
                  <a:gd name="f39" fmla="+- f34 0 f7"/>
                  <a:gd name="f40" fmla="+- 0 0 f36"/>
                  <a:gd name="f41" fmla="*/ f38 1 2"/>
                  <a:gd name="f42" fmla="*/ f39 1 2"/>
                  <a:gd name="f43" fmla="+- 0 0 f40"/>
                  <a:gd name="f44" fmla="+- f7 f41 0"/>
                  <a:gd name="f45" fmla="+- f7 f42 0"/>
                  <a:gd name="f46" fmla="*/ f43 f1 1"/>
                  <a:gd name="f47" fmla="*/ f42 f30 1"/>
                  <a:gd name="f48" fmla="*/ f41 f30 1"/>
                  <a:gd name="f49" fmla="*/ f46 1 f8"/>
                  <a:gd name="f50" fmla="*/ f44 f30 1"/>
                  <a:gd name="f51" fmla="+- f49 0 f2"/>
                  <a:gd name="f52" fmla="cos 1 f51"/>
                  <a:gd name="f53" fmla="sin 1 f51"/>
                  <a:gd name="f54" fmla="+- 0 0 f52"/>
                  <a:gd name="f55" fmla="+- 0 0 f53"/>
                  <a:gd name="f56" fmla="+- 0 0 f54"/>
                  <a:gd name="f57" fmla="+- 0 0 f55"/>
                  <a:gd name="f58" fmla="val f56"/>
                  <a:gd name="f59" fmla="val f57"/>
                  <a:gd name="f60" fmla="*/ f58 f42 1"/>
                  <a:gd name="f61" fmla="*/ f59 f41 1"/>
                  <a:gd name="f62" fmla="+- f45 0 f60"/>
                  <a:gd name="f63" fmla="+- f45 f60 0"/>
                  <a:gd name="f64" fmla="+- f44 0 f61"/>
                  <a:gd name="f65" fmla="+- f44 f61 0"/>
                  <a:gd name="f66" fmla="*/ f62 f30 1"/>
                  <a:gd name="f67" fmla="*/ f64 f30 1"/>
                  <a:gd name="f68" fmla="*/ f63 f30 1"/>
                  <a:gd name="f69" fmla="*/ f65 f30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8">
                    <a:pos x="f66" y="f67"/>
                  </a:cxn>
                  <a:cxn ang="f29">
                    <a:pos x="f66" y="f69"/>
                  </a:cxn>
                  <a:cxn ang="f29">
                    <a:pos x="f68" y="f69"/>
                  </a:cxn>
                  <a:cxn ang="f28">
                    <a:pos x="f68" y="f67"/>
                  </a:cxn>
                </a:cxnLst>
                <a:rect l="f66" t="f67" r="f68" b="f69"/>
                <a:pathLst>
                  <a:path>
                    <a:moveTo>
                      <a:pt x="f37" y="f50"/>
                    </a:moveTo>
                    <a:arcTo wR="f47" hR="f48" stAng="f1" swAng="f0"/>
                    <a:close/>
                  </a:path>
                </a:pathLst>
              </a:custGeom>
              <a:noFill/>
              <a:ln w="19046" cap="flat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square" lIns="91440" tIns="45720" rIns="91440" bIns="45720" anchor="ctr" anchorCtr="1" compatLnSpc="1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de-DE" sz="18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endParaRPr>
              </a:p>
            </p:txBody>
          </p:sp>
        </p:grpSp>
        <p:grpSp>
          <p:nvGrpSpPr>
            <p:cNvPr id="170" name="Gruppieren 164"/>
            <p:cNvGrpSpPr/>
            <p:nvPr/>
          </p:nvGrpSpPr>
          <p:grpSpPr>
            <a:xfrm>
              <a:off x="7923230" y="1923650"/>
              <a:ext cx="334295" cy="369335"/>
              <a:chOff x="7923230" y="1923650"/>
              <a:chExt cx="334295" cy="369335"/>
            </a:xfrm>
          </p:grpSpPr>
          <p:sp>
            <p:nvSpPr>
              <p:cNvPr id="171" name="Ellipse 165"/>
              <p:cNvSpPr/>
              <p:nvPr/>
            </p:nvSpPr>
            <p:spPr>
              <a:xfrm>
                <a:off x="7923230" y="1954914"/>
                <a:ext cx="314626" cy="320826"/>
              </a:xfrm>
              <a:custGeom>
                <a:avLst/>
                <a:gdLst>
                  <a:gd name="f0" fmla="val 21600000"/>
                  <a:gd name="f1" fmla="val 10800000"/>
                  <a:gd name="f2" fmla="val 5400000"/>
                  <a:gd name="f3" fmla="val 18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+- 0 0 -360"/>
                  <a:gd name="f10" fmla="+- 0 0 -180"/>
                  <a:gd name="f11" fmla="abs f4"/>
                  <a:gd name="f12" fmla="abs f5"/>
                  <a:gd name="f13" fmla="abs f6"/>
                  <a:gd name="f14" fmla="+- 2700000 f2 0"/>
                  <a:gd name="f15" fmla="*/ f9 f1 1"/>
                  <a:gd name="f16" fmla="*/ f10 f1 1"/>
                  <a:gd name="f17" fmla="?: f11 f4 1"/>
                  <a:gd name="f18" fmla="?: f12 f5 1"/>
                  <a:gd name="f19" fmla="?: f13 f6 1"/>
                  <a:gd name="f20" fmla="+- f14 0 f2"/>
                  <a:gd name="f21" fmla="*/ f15 1 f3"/>
                  <a:gd name="f22" fmla="*/ f16 1 f3"/>
                  <a:gd name="f23" fmla="*/ f17 1 21600"/>
                  <a:gd name="f24" fmla="*/ f18 1 21600"/>
                  <a:gd name="f25" fmla="*/ 21600 f17 1"/>
                  <a:gd name="f26" fmla="*/ 21600 f18 1"/>
                  <a:gd name="f27" fmla="+- f20 f2 0"/>
                  <a:gd name="f28" fmla="+- f21 0 f2"/>
                  <a:gd name="f29" fmla="+- f22 0 f2"/>
                  <a:gd name="f30" fmla="min f24 f23"/>
                  <a:gd name="f31" fmla="*/ f25 1 f19"/>
                  <a:gd name="f32" fmla="*/ f26 1 f19"/>
                  <a:gd name="f33" fmla="*/ f27 f8 1"/>
                  <a:gd name="f34" fmla="val f31"/>
                  <a:gd name="f35" fmla="val f32"/>
                  <a:gd name="f36" fmla="*/ f33 1 f1"/>
                  <a:gd name="f37" fmla="*/ f7 f30 1"/>
                  <a:gd name="f38" fmla="+- f35 0 f7"/>
                  <a:gd name="f39" fmla="+- f34 0 f7"/>
                  <a:gd name="f40" fmla="+- 0 0 f36"/>
                  <a:gd name="f41" fmla="*/ f38 1 2"/>
                  <a:gd name="f42" fmla="*/ f39 1 2"/>
                  <a:gd name="f43" fmla="+- 0 0 f40"/>
                  <a:gd name="f44" fmla="+- f7 f41 0"/>
                  <a:gd name="f45" fmla="+- f7 f42 0"/>
                  <a:gd name="f46" fmla="*/ f43 f1 1"/>
                  <a:gd name="f47" fmla="*/ f42 f30 1"/>
                  <a:gd name="f48" fmla="*/ f41 f30 1"/>
                  <a:gd name="f49" fmla="*/ f46 1 f8"/>
                  <a:gd name="f50" fmla="*/ f44 f30 1"/>
                  <a:gd name="f51" fmla="+- f49 0 f2"/>
                  <a:gd name="f52" fmla="cos 1 f51"/>
                  <a:gd name="f53" fmla="sin 1 f51"/>
                  <a:gd name="f54" fmla="+- 0 0 f52"/>
                  <a:gd name="f55" fmla="+- 0 0 f53"/>
                  <a:gd name="f56" fmla="+- 0 0 f54"/>
                  <a:gd name="f57" fmla="+- 0 0 f55"/>
                  <a:gd name="f58" fmla="val f56"/>
                  <a:gd name="f59" fmla="val f57"/>
                  <a:gd name="f60" fmla="*/ f58 f42 1"/>
                  <a:gd name="f61" fmla="*/ f59 f41 1"/>
                  <a:gd name="f62" fmla="+- f45 0 f60"/>
                  <a:gd name="f63" fmla="+- f45 f60 0"/>
                  <a:gd name="f64" fmla="+- f44 0 f61"/>
                  <a:gd name="f65" fmla="+- f44 f61 0"/>
                  <a:gd name="f66" fmla="*/ f62 f30 1"/>
                  <a:gd name="f67" fmla="*/ f64 f30 1"/>
                  <a:gd name="f68" fmla="*/ f63 f30 1"/>
                  <a:gd name="f69" fmla="*/ f65 f30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8">
                    <a:pos x="f66" y="f67"/>
                  </a:cxn>
                  <a:cxn ang="f29">
                    <a:pos x="f66" y="f69"/>
                  </a:cxn>
                  <a:cxn ang="f29">
                    <a:pos x="f68" y="f69"/>
                  </a:cxn>
                  <a:cxn ang="f28">
                    <a:pos x="f68" y="f67"/>
                  </a:cxn>
                </a:cxnLst>
                <a:rect l="f66" t="f67" r="f68" b="f69"/>
                <a:pathLst>
                  <a:path>
                    <a:moveTo>
                      <a:pt x="f37" y="f50"/>
                    </a:moveTo>
                    <a:arcTo wR="f47" hR="f48" stAng="f1" swAng="f0"/>
                    <a:close/>
                  </a:path>
                </a:pathLst>
              </a:custGeom>
              <a:noFill/>
              <a:ln w="19046" cap="flat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square" lIns="91440" tIns="45720" rIns="91440" bIns="45720" anchor="ctr" anchorCtr="1" compatLnSpc="1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de-DE" sz="18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endParaRPr>
              </a:p>
            </p:txBody>
          </p:sp>
          <p:sp>
            <p:nvSpPr>
              <p:cNvPr id="172" name="Textfeld 166"/>
              <p:cNvSpPr txBox="1"/>
              <p:nvPr/>
            </p:nvSpPr>
            <p:spPr>
              <a:xfrm>
                <a:off x="7923230" y="1923650"/>
                <a:ext cx="334295" cy="369335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de-DE" sz="1800" b="0" i="0" u="none" strike="noStrike" kern="1200" cap="none" spc="0" baseline="0">
                    <a:solidFill>
                      <a:srgbClr val="000000"/>
                    </a:solidFill>
                    <a:uFillTx/>
                    <a:latin typeface="Calibri"/>
                  </a:rPr>
                  <a:t>1</a:t>
                </a:r>
              </a:p>
            </p:txBody>
          </p:sp>
        </p:grpSp>
        <p:sp>
          <p:nvSpPr>
            <p:cNvPr id="173" name="Textfeld 171"/>
            <p:cNvSpPr txBox="1"/>
            <p:nvPr/>
          </p:nvSpPr>
          <p:spPr>
            <a:xfrm>
              <a:off x="8345701" y="1906414"/>
              <a:ext cx="2153265" cy="36933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Ligandenabspaltung</a:t>
              </a:r>
            </a:p>
          </p:txBody>
        </p:sp>
        <p:grpSp>
          <p:nvGrpSpPr>
            <p:cNvPr id="174" name="Gruppieren 175"/>
            <p:cNvGrpSpPr/>
            <p:nvPr/>
          </p:nvGrpSpPr>
          <p:grpSpPr>
            <a:xfrm>
              <a:off x="7913400" y="2433026"/>
              <a:ext cx="334295" cy="369335"/>
              <a:chOff x="7913400" y="2433026"/>
              <a:chExt cx="334295" cy="369335"/>
            </a:xfrm>
          </p:grpSpPr>
          <p:sp>
            <p:nvSpPr>
              <p:cNvPr id="175" name="Textfeld 176"/>
              <p:cNvSpPr txBox="1"/>
              <p:nvPr/>
            </p:nvSpPr>
            <p:spPr>
              <a:xfrm>
                <a:off x="7913400" y="2433026"/>
                <a:ext cx="334295" cy="369335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de-DE" sz="1800" b="0" i="0" u="none" strike="noStrike" kern="1200" cap="none" spc="0" baseline="0">
                    <a:solidFill>
                      <a:srgbClr val="000000"/>
                    </a:solidFill>
                    <a:uFillTx/>
                    <a:latin typeface="Calibri"/>
                  </a:rPr>
                  <a:t>2</a:t>
                </a:r>
              </a:p>
            </p:txBody>
          </p:sp>
          <p:sp>
            <p:nvSpPr>
              <p:cNvPr id="176" name="Ellipse 177"/>
              <p:cNvSpPr/>
              <p:nvPr/>
            </p:nvSpPr>
            <p:spPr>
              <a:xfrm>
                <a:off x="7913400" y="2444922"/>
                <a:ext cx="314626" cy="320826"/>
              </a:xfrm>
              <a:custGeom>
                <a:avLst/>
                <a:gdLst>
                  <a:gd name="f0" fmla="val 21600000"/>
                  <a:gd name="f1" fmla="val 10800000"/>
                  <a:gd name="f2" fmla="val 5400000"/>
                  <a:gd name="f3" fmla="val 18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+- 0 0 -360"/>
                  <a:gd name="f10" fmla="+- 0 0 -180"/>
                  <a:gd name="f11" fmla="abs f4"/>
                  <a:gd name="f12" fmla="abs f5"/>
                  <a:gd name="f13" fmla="abs f6"/>
                  <a:gd name="f14" fmla="+- 2700000 f2 0"/>
                  <a:gd name="f15" fmla="*/ f9 f1 1"/>
                  <a:gd name="f16" fmla="*/ f10 f1 1"/>
                  <a:gd name="f17" fmla="?: f11 f4 1"/>
                  <a:gd name="f18" fmla="?: f12 f5 1"/>
                  <a:gd name="f19" fmla="?: f13 f6 1"/>
                  <a:gd name="f20" fmla="+- f14 0 f2"/>
                  <a:gd name="f21" fmla="*/ f15 1 f3"/>
                  <a:gd name="f22" fmla="*/ f16 1 f3"/>
                  <a:gd name="f23" fmla="*/ f17 1 21600"/>
                  <a:gd name="f24" fmla="*/ f18 1 21600"/>
                  <a:gd name="f25" fmla="*/ 21600 f17 1"/>
                  <a:gd name="f26" fmla="*/ 21600 f18 1"/>
                  <a:gd name="f27" fmla="+- f20 f2 0"/>
                  <a:gd name="f28" fmla="+- f21 0 f2"/>
                  <a:gd name="f29" fmla="+- f22 0 f2"/>
                  <a:gd name="f30" fmla="min f24 f23"/>
                  <a:gd name="f31" fmla="*/ f25 1 f19"/>
                  <a:gd name="f32" fmla="*/ f26 1 f19"/>
                  <a:gd name="f33" fmla="*/ f27 f8 1"/>
                  <a:gd name="f34" fmla="val f31"/>
                  <a:gd name="f35" fmla="val f32"/>
                  <a:gd name="f36" fmla="*/ f33 1 f1"/>
                  <a:gd name="f37" fmla="*/ f7 f30 1"/>
                  <a:gd name="f38" fmla="+- f35 0 f7"/>
                  <a:gd name="f39" fmla="+- f34 0 f7"/>
                  <a:gd name="f40" fmla="+- 0 0 f36"/>
                  <a:gd name="f41" fmla="*/ f38 1 2"/>
                  <a:gd name="f42" fmla="*/ f39 1 2"/>
                  <a:gd name="f43" fmla="+- 0 0 f40"/>
                  <a:gd name="f44" fmla="+- f7 f41 0"/>
                  <a:gd name="f45" fmla="+- f7 f42 0"/>
                  <a:gd name="f46" fmla="*/ f43 f1 1"/>
                  <a:gd name="f47" fmla="*/ f42 f30 1"/>
                  <a:gd name="f48" fmla="*/ f41 f30 1"/>
                  <a:gd name="f49" fmla="*/ f46 1 f8"/>
                  <a:gd name="f50" fmla="*/ f44 f30 1"/>
                  <a:gd name="f51" fmla="+- f49 0 f2"/>
                  <a:gd name="f52" fmla="cos 1 f51"/>
                  <a:gd name="f53" fmla="sin 1 f51"/>
                  <a:gd name="f54" fmla="+- 0 0 f52"/>
                  <a:gd name="f55" fmla="+- 0 0 f53"/>
                  <a:gd name="f56" fmla="+- 0 0 f54"/>
                  <a:gd name="f57" fmla="+- 0 0 f55"/>
                  <a:gd name="f58" fmla="val f56"/>
                  <a:gd name="f59" fmla="val f57"/>
                  <a:gd name="f60" fmla="*/ f58 f42 1"/>
                  <a:gd name="f61" fmla="*/ f59 f41 1"/>
                  <a:gd name="f62" fmla="+- f45 0 f60"/>
                  <a:gd name="f63" fmla="+- f45 f60 0"/>
                  <a:gd name="f64" fmla="+- f44 0 f61"/>
                  <a:gd name="f65" fmla="+- f44 f61 0"/>
                  <a:gd name="f66" fmla="*/ f62 f30 1"/>
                  <a:gd name="f67" fmla="*/ f64 f30 1"/>
                  <a:gd name="f68" fmla="*/ f63 f30 1"/>
                  <a:gd name="f69" fmla="*/ f65 f30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8">
                    <a:pos x="f66" y="f67"/>
                  </a:cxn>
                  <a:cxn ang="f29">
                    <a:pos x="f66" y="f69"/>
                  </a:cxn>
                  <a:cxn ang="f29">
                    <a:pos x="f68" y="f69"/>
                  </a:cxn>
                  <a:cxn ang="f28">
                    <a:pos x="f68" y="f67"/>
                  </a:cxn>
                </a:cxnLst>
                <a:rect l="f66" t="f67" r="f68" b="f69"/>
                <a:pathLst>
                  <a:path>
                    <a:moveTo>
                      <a:pt x="f37" y="f50"/>
                    </a:moveTo>
                    <a:arcTo wR="f47" hR="f48" stAng="f1" swAng="f0"/>
                    <a:close/>
                  </a:path>
                </a:pathLst>
              </a:custGeom>
              <a:noFill/>
              <a:ln w="19046" cap="flat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square" lIns="91440" tIns="45720" rIns="91440" bIns="45720" anchor="ctr" anchorCtr="1" compatLnSpc="1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de-DE" sz="18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177" name="Textfeld 178"/>
            <p:cNvSpPr txBox="1"/>
            <p:nvPr/>
          </p:nvSpPr>
          <p:spPr>
            <a:xfrm>
              <a:off x="8345692" y="2385724"/>
              <a:ext cx="2153265" cy="36933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Oxidative Addition</a:t>
              </a:r>
            </a:p>
          </p:txBody>
        </p:sp>
        <p:grpSp>
          <p:nvGrpSpPr>
            <p:cNvPr id="178" name="Gruppieren 179"/>
            <p:cNvGrpSpPr/>
            <p:nvPr/>
          </p:nvGrpSpPr>
          <p:grpSpPr>
            <a:xfrm>
              <a:off x="7909459" y="2976143"/>
              <a:ext cx="334295" cy="369335"/>
              <a:chOff x="7909459" y="2976143"/>
              <a:chExt cx="334295" cy="369335"/>
            </a:xfrm>
          </p:grpSpPr>
          <p:sp>
            <p:nvSpPr>
              <p:cNvPr id="179" name="Textfeld 180"/>
              <p:cNvSpPr txBox="1"/>
              <p:nvPr/>
            </p:nvSpPr>
            <p:spPr>
              <a:xfrm>
                <a:off x="7909459" y="2976143"/>
                <a:ext cx="334295" cy="369335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de-DE" sz="1800" b="0" i="0" u="none" strike="noStrike" kern="1200" cap="none" spc="0" baseline="0">
                    <a:solidFill>
                      <a:srgbClr val="000000"/>
                    </a:solidFill>
                    <a:uFillTx/>
                    <a:latin typeface="Calibri"/>
                  </a:rPr>
                  <a:t>3</a:t>
                </a:r>
              </a:p>
            </p:txBody>
          </p:sp>
          <p:sp>
            <p:nvSpPr>
              <p:cNvPr id="180" name="Ellipse 181"/>
              <p:cNvSpPr/>
              <p:nvPr/>
            </p:nvSpPr>
            <p:spPr>
              <a:xfrm>
                <a:off x="7909459" y="2981529"/>
                <a:ext cx="314626" cy="320826"/>
              </a:xfrm>
              <a:custGeom>
                <a:avLst/>
                <a:gdLst>
                  <a:gd name="f0" fmla="val 21600000"/>
                  <a:gd name="f1" fmla="val 10800000"/>
                  <a:gd name="f2" fmla="val 5400000"/>
                  <a:gd name="f3" fmla="val 18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+- 0 0 -360"/>
                  <a:gd name="f10" fmla="+- 0 0 -180"/>
                  <a:gd name="f11" fmla="abs f4"/>
                  <a:gd name="f12" fmla="abs f5"/>
                  <a:gd name="f13" fmla="abs f6"/>
                  <a:gd name="f14" fmla="+- 2700000 f2 0"/>
                  <a:gd name="f15" fmla="*/ f9 f1 1"/>
                  <a:gd name="f16" fmla="*/ f10 f1 1"/>
                  <a:gd name="f17" fmla="?: f11 f4 1"/>
                  <a:gd name="f18" fmla="?: f12 f5 1"/>
                  <a:gd name="f19" fmla="?: f13 f6 1"/>
                  <a:gd name="f20" fmla="+- f14 0 f2"/>
                  <a:gd name="f21" fmla="*/ f15 1 f3"/>
                  <a:gd name="f22" fmla="*/ f16 1 f3"/>
                  <a:gd name="f23" fmla="*/ f17 1 21600"/>
                  <a:gd name="f24" fmla="*/ f18 1 21600"/>
                  <a:gd name="f25" fmla="*/ 21600 f17 1"/>
                  <a:gd name="f26" fmla="*/ 21600 f18 1"/>
                  <a:gd name="f27" fmla="+- f20 f2 0"/>
                  <a:gd name="f28" fmla="+- f21 0 f2"/>
                  <a:gd name="f29" fmla="+- f22 0 f2"/>
                  <a:gd name="f30" fmla="min f24 f23"/>
                  <a:gd name="f31" fmla="*/ f25 1 f19"/>
                  <a:gd name="f32" fmla="*/ f26 1 f19"/>
                  <a:gd name="f33" fmla="*/ f27 f8 1"/>
                  <a:gd name="f34" fmla="val f31"/>
                  <a:gd name="f35" fmla="val f32"/>
                  <a:gd name="f36" fmla="*/ f33 1 f1"/>
                  <a:gd name="f37" fmla="*/ f7 f30 1"/>
                  <a:gd name="f38" fmla="+- f35 0 f7"/>
                  <a:gd name="f39" fmla="+- f34 0 f7"/>
                  <a:gd name="f40" fmla="+- 0 0 f36"/>
                  <a:gd name="f41" fmla="*/ f38 1 2"/>
                  <a:gd name="f42" fmla="*/ f39 1 2"/>
                  <a:gd name="f43" fmla="+- 0 0 f40"/>
                  <a:gd name="f44" fmla="+- f7 f41 0"/>
                  <a:gd name="f45" fmla="+- f7 f42 0"/>
                  <a:gd name="f46" fmla="*/ f43 f1 1"/>
                  <a:gd name="f47" fmla="*/ f42 f30 1"/>
                  <a:gd name="f48" fmla="*/ f41 f30 1"/>
                  <a:gd name="f49" fmla="*/ f46 1 f8"/>
                  <a:gd name="f50" fmla="*/ f44 f30 1"/>
                  <a:gd name="f51" fmla="+- f49 0 f2"/>
                  <a:gd name="f52" fmla="cos 1 f51"/>
                  <a:gd name="f53" fmla="sin 1 f51"/>
                  <a:gd name="f54" fmla="+- 0 0 f52"/>
                  <a:gd name="f55" fmla="+- 0 0 f53"/>
                  <a:gd name="f56" fmla="+- 0 0 f54"/>
                  <a:gd name="f57" fmla="+- 0 0 f55"/>
                  <a:gd name="f58" fmla="val f56"/>
                  <a:gd name="f59" fmla="val f57"/>
                  <a:gd name="f60" fmla="*/ f58 f42 1"/>
                  <a:gd name="f61" fmla="*/ f59 f41 1"/>
                  <a:gd name="f62" fmla="+- f45 0 f60"/>
                  <a:gd name="f63" fmla="+- f45 f60 0"/>
                  <a:gd name="f64" fmla="+- f44 0 f61"/>
                  <a:gd name="f65" fmla="+- f44 f61 0"/>
                  <a:gd name="f66" fmla="*/ f62 f30 1"/>
                  <a:gd name="f67" fmla="*/ f64 f30 1"/>
                  <a:gd name="f68" fmla="*/ f63 f30 1"/>
                  <a:gd name="f69" fmla="*/ f65 f30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8">
                    <a:pos x="f66" y="f67"/>
                  </a:cxn>
                  <a:cxn ang="f29">
                    <a:pos x="f66" y="f69"/>
                  </a:cxn>
                  <a:cxn ang="f29">
                    <a:pos x="f68" y="f69"/>
                  </a:cxn>
                  <a:cxn ang="f28">
                    <a:pos x="f68" y="f67"/>
                  </a:cxn>
                </a:cxnLst>
                <a:rect l="f66" t="f67" r="f68" b="f69"/>
                <a:pathLst>
                  <a:path>
                    <a:moveTo>
                      <a:pt x="f37" y="f50"/>
                    </a:moveTo>
                    <a:arcTo wR="f47" hR="f48" stAng="f1" swAng="f0"/>
                    <a:close/>
                  </a:path>
                </a:pathLst>
              </a:custGeom>
              <a:noFill/>
              <a:ln w="19046" cap="flat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square" lIns="91440" tIns="45720" rIns="91440" bIns="45720" anchor="ctr" anchorCtr="1" compatLnSpc="1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de-DE" sz="18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181" name="Textfeld 182"/>
            <p:cNvSpPr txBox="1"/>
            <p:nvPr/>
          </p:nvSpPr>
          <p:spPr>
            <a:xfrm>
              <a:off x="8352888" y="2942557"/>
              <a:ext cx="2146746" cy="36933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Ligandenanlagerung</a:t>
              </a:r>
            </a:p>
          </p:txBody>
        </p:sp>
        <p:grpSp>
          <p:nvGrpSpPr>
            <p:cNvPr id="182" name="Gruppieren 183"/>
            <p:cNvGrpSpPr/>
            <p:nvPr/>
          </p:nvGrpSpPr>
          <p:grpSpPr>
            <a:xfrm>
              <a:off x="7911215" y="3472251"/>
              <a:ext cx="334295" cy="369335"/>
              <a:chOff x="7911215" y="3472251"/>
              <a:chExt cx="334295" cy="369335"/>
            </a:xfrm>
          </p:grpSpPr>
          <p:sp>
            <p:nvSpPr>
              <p:cNvPr id="183" name="Ellipse 184"/>
              <p:cNvSpPr/>
              <p:nvPr/>
            </p:nvSpPr>
            <p:spPr>
              <a:xfrm>
                <a:off x="7911215" y="3496510"/>
                <a:ext cx="314626" cy="320826"/>
              </a:xfrm>
              <a:custGeom>
                <a:avLst/>
                <a:gdLst>
                  <a:gd name="f0" fmla="val 21600000"/>
                  <a:gd name="f1" fmla="val 10800000"/>
                  <a:gd name="f2" fmla="val 5400000"/>
                  <a:gd name="f3" fmla="val 18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+- 0 0 -360"/>
                  <a:gd name="f10" fmla="+- 0 0 -180"/>
                  <a:gd name="f11" fmla="abs f4"/>
                  <a:gd name="f12" fmla="abs f5"/>
                  <a:gd name="f13" fmla="abs f6"/>
                  <a:gd name="f14" fmla="+- 2700000 f2 0"/>
                  <a:gd name="f15" fmla="*/ f9 f1 1"/>
                  <a:gd name="f16" fmla="*/ f10 f1 1"/>
                  <a:gd name="f17" fmla="?: f11 f4 1"/>
                  <a:gd name="f18" fmla="?: f12 f5 1"/>
                  <a:gd name="f19" fmla="?: f13 f6 1"/>
                  <a:gd name="f20" fmla="+- f14 0 f2"/>
                  <a:gd name="f21" fmla="*/ f15 1 f3"/>
                  <a:gd name="f22" fmla="*/ f16 1 f3"/>
                  <a:gd name="f23" fmla="*/ f17 1 21600"/>
                  <a:gd name="f24" fmla="*/ f18 1 21600"/>
                  <a:gd name="f25" fmla="*/ 21600 f17 1"/>
                  <a:gd name="f26" fmla="*/ 21600 f18 1"/>
                  <a:gd name="f27" fmla="+- f20 f2 0"/>
                  <a:gd name="f28" fmla="+- f21 0 f2"/>
                  <a:gd name="f29" fmla="+- f22 0 f2"/>
                  <a:gd name="f30" fmla="min f24 f23"/>
                  <a:gd name="f31" fmla="*/ f25 1 f19"/>
                  <a:gd name="f32" fmla="*/ f26 1 f19"/>
                  <a:gd name="f33" fmla="*/ f27 f8 1"/>
                  <a:gd name="f34" fmla="val f31"/>
                  <a:gd name="f35" fmla="val f32"/>
                  <a:gd name="f36" fmla="*/ f33 1 f1"/>
                  <a:gd name="f37" fmla="*/ f7 f30 1"/>
                  <a:gd name="f38" fmla="+- f35 0 f7"/>
                  <a:gd name="f39" fmla="+- f34 0 f7"/>
                  <a:gd name="f40" fmla="+- 0 0 f36"/>
                  <a:gd name="f41" fmla="*/ f38 1 2"/>
                  <a:gd name="f42" fmla="*/ f39 1 2"/>
                  <a:gd name="f43" fmla="+- 0 0 f40"/>
                  <a:gd name="f44" fmla="+- f7 f41 0"/>
                  <a:gd name="f45" fmla="+- f7 f42 0"/>
                  <a:gd name="f46" fmla="*/ f43 f1 1"/>
                  <a:gd name="f47" fmla="*/ f42 f30 1"/>
                  <a:gd name="f48" fmla="*/ f41 f30 1"/>
                  <a:gd name="f49" fmla="*/ f46 1 f8"/>
                  <a:gd name="f50" fmla="*/ f44 f30 1"/>
                  <a:gd name="f51" fmla="+- f49 0 f2"/>
                  <a:gd name="f52" fmla="cos 1 f51"/>
                  <a:gd name="f53" fmla="sin 1 f51"/>
                  <a:gd name="f54" fmla="+- 0 0 f52"/>
                  <a:gd name="f55" fmla="+- 0 0 f53"/>
                  <a:gd name="f56" fmla="+- 0 0 f54"/>
                  <a:gd name="f57" fmla="+- 0 0 f55"/>
                  <a:gd name="f58" fmla="val f56"/>
                  <a:gd name="f59" fmla="val f57"/>
                  <a:gd name="f60" fmla="*/ f58 f42 1"/>
                  <a:gd name="f61" fmla="*/ f59 f41 1"/>
                  <a:gd name="f62" fmla="+- f45 0 f60"/>
                  <a:gd name="f63" fmla="+- f45 f60 0"/>
                  <a:gd name="f64" fmla="+- f44 0 f61"/>
                  <a:gd name="f65" fmla="+- f44 f61 0"/>
                  <a:gd name="f66" fmla="*/ f62 f30 1"/>
                  <a:gd name="f67" fmla="*/ f64 f30 1"/>
                  <a:gd name="f68" fmla="*/ f63 f30 1"/>
                  <a:gd name="f69" fmla="*/ f65 f30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8">
                    <a:pos x="f66" y="f67"/>
                  </a:cxn>
                  <a:cxn ang="f29">
                    <a:pos x="f66" y="f69"/>
                  </a:cxn>
                  <a:cxn ang="f29">
                    <a:pos x="f68" y="f69"/>
                  </a:cxn>
                  <a:cxn ang="f28">
                    <a:pos x="f68" y="f67"/>
                  </a:cxn>
                </a:cxnLst>
                <a:rect l="f66" t="f67" r="f68" b="f69"/>
                <a:pathLst>
                  <a:path>
                    <a:moveTo>
                      <a:pt x="f37" y="f50"/>
                    </a:moveTo>
                    <a:arcTo wR="f47" hR="f48" stAng="f1" swAng="f0"/>
                    <a:close/>
                  </a:path>
                </a:pathLst>
              </a:custGeom>
              <a:noFill/>
              <a:ln w="19046" cap="flat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square" lIns="91440" tIns="45720" rIns="91440" bIns="45720" anchor="ctr" anchorCtr="1" compatLnSpc="1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de-DE" sz="18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endParaRPr>
              </a:p>
            </p:txBody>
          </p:sp>
          <p:sp>
            <p:nvSpPr>
              <p:cNvPr id="184" name="Textfeld 185"/>
              <p:cNvSpPr txBox="1"/>
              <p:nvPr/>
            </p:nvSpPr>
            <p:spPr>
              <a:xfrm>
                <a:off x="7911215" y="3472251"/>
                <a:ext cx="334295" cy="369335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de-DE" sz="1800" b="0" i="0" u="none" strike="noStrike" kern="1200" cap="none" spc="0" baseline="0">
                    <a:solidFill>
                      <a:srgbClr val="000000"/>
                    </a:solidFill>
                    <a:uFillTx/>
                    <a:latin typeface="Calibri"/>
                  </a:rPr>
                  <a:t>4</a:t>
                </a:r>
              </a:p>
            </p:txBody>
          </p:sp>
        </p:grpSp>
        <p:sp>
          <p:nvSpPr>
            <p:cNvPr id="185" name="Textfeld 187"/>
            <p:cNvSpPr txBox="1"/>
            <p:nvPr/>
          </p:nvSpPr>
          <p:spPr>
            <a:xfrm>
              <a:off x="8345692" y="3479785"/>
              <a:ext cx="2037923" cy="36933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Insertion</a:t>
              </a:r>
            </a:p>
          </p:txBody>
        </p:sp>
        <p:grpSp>
          <p:nvGrpSpPr>
            <p:cNvPr id="186" name="Gruppieren 188"/>
            <p:cNvGrpSpPr/>
            <p:nvPr/>
          </p:nvGrpSpPr>
          <p:grpSpPr>
            <a:xfrm>
              <a:off x="7911352" y="3960302"/>
              <a:ext cx="349154" cy="369335"/>
              <a:chOff x="7911352" y="3960302"/>
              <a:chExt cx="349154" cy="369335"/>
            </a:xfrm>
          </p:grpSpPr>
          <p:sp>
            <p:nvSpPr>
              <p:cNvPr id="187" name="Textfeld 189"/>
              <p:cNvSpPr txBox="1"/>
              <p:nvPr/>
            </p:nvSpPr>
            <p:spPr>
              <a:xfrm>
                <a:off x="7926211" y="3960302"/>
                <a:ext cx="334295" cy="369335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de-DE" sz="1800" b="0" i="0" u="none" strike="noStrike" kern="1200" cap="none" spc="0" baseline="0">
                    <a:solidFill>
                      <a:srgbClr val="000000"/>
                    </a:solidFill>
                    <a:uFillTx/>
                    <a:latin typeface="Calibri"/>
                  </a:rPr>
                  <a:t>5</a:t>
                </a:r>
              </a:p>
            </p:txBody>
          </p:sp>
          <p:sp>
            <p:nvSpPr>
              <p:cNvPr id="188" name="Ellipse 190"/>
              <p:cNvSpPr/>
              <p:nvPr/>
            </p:nvSpPr>
            <p:spPr>
              <a:xfrm>
                <a:off x="7911352" y="3984562"/>
                <a:ext cx="314626" cy="320826"/>
              </a:xfrm>
              <a:custGeom>
                <a:avLst/>
                <a:gdLst>
                  <a:gd name="f0" fmla="val 21600000"/>
                  <a:gd name="f1" fmla="val 10800000"/>
                  <a:gd name="f2" fmla="val 5400000"/>
                  <a:gd name="f3" fmla="val 18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+- 0 0 -360"/>
                  <a:gd name="f10" fmla="+- 0 0 -180"/>
                  <a:gd name="f11" fmla="abs f4"/>
                  <a:gd name="f12" fmla="abs f5"/>
                  <a:gd name="f13" fmla="abs f6"/>
                  <a:gd name="f14" fmla="+- 2700000 f2 0"/>
                  <a:gd name="f15" fmla="*/ f9 f1 1"/>
                  <a:gd name="f16" fmla="*/ f10 f1 1"/>
                  <a:gd name="f17" fmla="?: f11 f4 1"/>
                  <a:gd name="f18" fmla="?: f12 f5 1"/>
                  <a:gd name="f19" fmla="?: f13 f6 1"/>
                  <a:gd name="f20" fmla="+- f14 0 f2"/>
                  <a:gd name="f21" fmla="*/ f15 1 f3"/>
                  <a:gd name="f22" fmla="*/ f16 1 f3"/>
                  <a:gd name="f23" fmla="*/ f17 1 21600"/>
                  <a:gd name="f24" fmla="*/ f18 1 21600"/>
                  <a:gd name="f25" fmla="*/ 21600 f17 1"/>
                  <a:gd name="f26" fmla="*/ 21600 f18 1"/>
                  <a:gd name="f27" fmla="+- f20 f2 0"/>
                  <a:gd name="f28" fmla="+- f21 0 f2"/>
                  <a:gd name="f29" fmla="+- f22 0 f2"/>
                  <a:gd name="f30" fmla="min f24 f23"/>
                  <a:gd name="f31" fmla="*/ f25 1 f19"/>
                  <a:gd name="f32" fmla="*/ f26 1 f19"/>
                  <a:gd name="f33" fmla="*/ f27 f8 1"/>
                  <a:gd name="f34" fmla="val f31"/>
                  <a:gd name="f35" fmla="val f32"/>
                  <a:gd name="f36" fmla="*/ f33 1 f1"/>
                  <a:gd name="f37" fmla="*/ f7 f30 1"/>
                  <a:gd name="f38" fmla="+- f35 0 f7"/>
                  <a:gd name="f39" fmla="+- f34 0 f7"/>
                  <a:gd name="f40" fmla="+- 0 0 f36"/>
                  <a:gd name="f41" fmla="*/ f38 1 2"/>
                  <a:gd name="f42" fmla="*/ f39 1 2"/>
                  <a:gd name="f43" fmla="+- 0 0 f40"/>
                  <a:gd name="f44" fmla="+- f7 f41 0"/>
                  <a:gd name="f45" fmla="+- f7 f42 0"/>
                  <a:gd name="f46" fmla="*/ f43 f1 1"/>
                  <a:gd name="f47" fmla="*/ f42 f30 1"/>
                  <a:gd name="f48" fmla="*/ f41 f30 1"/>
                  <a:gd name="f49" fmla="*/ f46 1 f8"/>
                  <a:gd name="f50" fmla="*/ f44 f30 1"/>
                  <a:gd name="f51" fmla="+- f49 0 f2"/>
                  <a:gd name="f52" fmla="cos 1 f51"/>
                  <a:gd name="f53" fmla="sin 1 f51"/>
                  <a:gd name="f54" fmla="+- 0 0 f52"/>
                  <a:gd name="f55" fmla="+- 0 0 f53"/>
                  <a:gd name="f56" fmla="+- 0 0 f54"/>
                  <a:gd name="f57" fmla="+- 0 0 f55"/>
                  <a:gd name="f58" fmla="val f56"/>
                  <a:gd name="f59" fmla="val f57"/>
                  <a:gd name="f60" fmla="*/ f58 f42 1"/>
                  <a:gd name="f61" fmla="*/ f59 f41 1"/>
                  <a:gd name="f62" fmla="+- f45 0 f60"/>
                  <a:gd name="f63" fmla="+- f45 f60 0"/>
                  <a:gd name="f64" fmla="+- f44 0 f61"/>
                  <a:gd name="f65" fmla="+- f44 f61 0"/>
                  <a:gd name="f66" fmla="*/ f62 f30 1"/>
                  <a:gd name="f67" fmla="*/ f64 f30 1"/>
                  <a:gd name="f68" fmla="*/ f63 f30 1"/>
                  <a:gd name="f69" fmla="*/ f65 f30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8">
                    <a:pos x="f66" y="f67"/>
                  </a:cxn>
                  <a:cxn ang="f29">
                    <a:pos x="f66" y="f69"/>
                  </a:cxn>
                  <a:cxn ang="f29">
                    <a:pos x="f68" y="f69"/>
                  </a:cxn>
                  <a:cxn ang="f28">
                    <a:pos x="f68" y="f67"/>
                  </a:cxn>
                </a:cxnLst>
                <a:rect l="f66" t="f67" r="f68" b="f69"/>
                <a:pathLst>
                  <a:path>
                    <a:moveTo>
                      <a:pt x="f37" y="f50"/>
                    </a:moveTo>
                    <a:arcTo wR="f47" hR="f48" stAng="f1" swAng="f0"/>
                    <a:close/>
                  </a:path>
                </a:pathLst>
              </a:custGeom>
              <a:noFill/>
              <a:ln w="19046" cap="flat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square" lIns="91440" tIns="45720" rIns="91440" bIns="45720" anchor="ctr" anchorCtr="1" compatLnSpc="1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de-DE" sz="18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189" name="Textfeld 191"/>
            <p:cNvSpPr txBox="1"/>
            <p:nvPr/>
          </p:nvSpPr>
          <p:spPr>
            <a:xfrm>
              <a:off x="8322868" y="3951296"/>
              <a:ext cx="2391887" cy="36933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Reduktive Eliminierung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Office PowerPoint</Application>
  <PresentationFormat>Breitbild</PresentationFormat>
  <Paragraphs>46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Nadja Helmrich</dc:creator>
  <cp:lastModifiedBy>Walter Wagner</cp:lastModifiedBy>
  <cp:revision>2</cp:revision>
  <dcterms:created xsi:type="dcterms:W3CDTF">2023-10-22T12:39:55Z</dcterms:created>
  <dcterms:modified xsi:type="dcterms:W3CDTF">2023-11-21T13:45:25Z</dcterms:modified>
</cp:coreProperties>
</file>