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FD4D2D-1198-4771-BFFA-E1248381FAE9}" v="10" dt="2020-07-28T08:49:02.591"/>
    <p1510:client id="{787D452B-DFB0-4708-917D-B251B04FD270}" v="1" dt="2020-07-29T08:12:56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4286" autoAdjust="0"/>
  </p:normalViewPr>
  <p:slideViewPr>
    <p:cSldViewPr snapToGrid="0" showGuides="1">
      <p:cViewPr varScale="1">
        <p:scale>
          <a:sx n="73" d="100"/>
          <a:sy n="73" d="100"/>
        </p:scale>
        <p:origin x="930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ndl Lukas" userId="8168fbae8f7dda55" providerId="LiveId" clId="{2FFD4D2D-1198-4771-BFFA-E1248381FAE9}"/>
    <pc:docChg chg="undo custSel modSld">
      <pc:chgData name="Heindl Lukas" userId="8168fbae8f7dda55" providerId="LiveId" clId="{2FFD4D2D-1198-4771-BFFA-E1248381FAE9}" dt="2020-07-28T08:49:12.659" v="144" actId="1037"/>
      <pc:docMkLst>
        <pc:docMk/>
      </pc:docMkLst>
      <pc:sldChg chg="addSp modSp mod modAnim">
        <pc:chgData name="Heindl Lukas" userId="8168fbae8f7dda55" providerId="LiveId" clId="{2FFD4D2D-1198-4771-BFFA-E1248381FAE9}" dt="2020-07-28T08:49:12.659" v="144" actId="1037"/>
        <pc:sldMkLst>
          <pc:docMk/>
          <pc:sldMk cId="3916583912" sldId="260"/>
        </pc:sldMkLst>
        <pc:spChg chg="mod">
          <ac:chgData name="Heindl Lukas" userId="8168fbae8f7dda55" providerId="LiveId" clId="{2FFD4D2D-1198-4771-BFFA-E1248381FAE9}" dt="2020-07-14T07:34:23.209" v="51" actId="1076"/>
          <ac:spMkLst>
            <pc:docMk/>
            <pc:sldMk cId="3916583912" sldId="260"/>
            <ac:spMk id="2" creationId="{0F1E16FC-9011-4D98-ACB7-F0E30DE9A7AF}"/>
          </ac:spMkLst>
        </pc:spChg>
        <pc:spChg chg="mod">
          <ac:chgData name="Heindl Lukas" userId="8168fbae8f7dda55" providerId="LiveId" clId="{2FFD4D2D-1198-4771-BFFA-E1248381FAE9}" dt="2020-07-28T08:49:12.659" v="144" actId="1037"/>
          <ac:spMkLst>
            <pc:docMk/>
            <pc:sldMk cId="3916583912" sldId="260"/>
            <ac:spMk id="63" creationId="{30CD1747-3EB8-4927-95CB-4FD8D87AB2DF}"/>
          </ac:spMkLst>
        </pc:spChg>
        <pc:spChg chg="mod">
          <ac:chgData name="Heindl Lukas" userId="8168fbae8f7dda55" providerId="LiveId" clId="{2FFD4D2D-1198-4771-BFFA-E1248381FAE9}" dt="2020-07-14T07:34:19.320" v="50" actId="1076"/>
          <ac:spMkLst>
            <pc:docMk/>
            <pc:sldMk cId="3916583912" sldId="260"/>
            <ac:spMk id="64" creationId="{B2D44126-006F-4725-983C-D2C5669D0A45}"/>
          </ac:spMkLst>
        </pc:spChg>
        <pc:spChg chg="mod">
          <ac:chgData name="Heindl Lukas" userId="8168fbae8f7dda55" providerId="LiveId" clId="{2FFD4D2D-1198-4771-BFFA-E1248381FAE9}" dt="2020-07-14T07:15:58.034" v="49" actId="208"/>
          <ac:spMkLst>
            <pc:docMk/>
            <pc:sldMk cId="3916583912" sldId="260"/>
            <ac:spMk id="70" creationId="{BDAEF014-C04C-4E9A-9339-E39E97352B34}"/>
          </ac:spMkLst>
        </pc:spChg>
        <pc:spChg chg="mod">
          <ac:chgData name="Heindl Lukas" userId="8168fbae8f7dda55" providerId="LiveId" clId="{2FFD4D2D-1198-4771-BFFA-E1248381FAE9}" dt="2020-07-28T08:49:02.591" v="142" actId="207"/>
          <ac:spMkLst>
            <pc:docMk/>
            <pc:sldMk cId="3916583912" sldId="260"/>
            <ac:spMk id="78" creationId="{D62BA433-9B7D-470F-B4DC-3D7017F020E9}"/>
          </ac:spMkLst>
        </pc:spChg>
        <pc:spChg chg="mod">
          <ac:chgData name="Heindl Lukas" userId="8168fbae8f7dda55" providerId="LiveId" clId="{2FFD4D2D-1198-4771-BFFA-E1248381FAE9}" dt="2020-07-14T07:34:19.320" v="50" actId="1076"/>
          <ac:spMkLst>
            <pc:docMk/>
            <pc:sldMk cId="3916583912" sldId="260"/>
            <ac:spMk id="85" creationId="{64FF0E74-5541-4F59-9D2F-426CBA5181AE}"/>
          </ac:spMkLst>
        </pc:spChg>
        <pc:spChg chg="mod">
          <ac:chgData name="Heindl Lukas" userId="8168fbae8f7dda55" providerId="LiveId" clId="{2FFD4D2D-1198-4771-BFFA-E1248381FAE9}" dt="2020-07-14T07:39:05.241" v="137" actId="20577"/>
          <ac:spMkLst>
            <pc:docMk/>
            <pc:sldMk cId="3916583912" sldId="260"/>
            <ac:spMk id="87" creationId="{CD4ECD71-0437-4867-909F-3BE32D826404}"/>
          </ac:spMkLst>
        </pc:spChg>
        <pc:grpChg chg="add mod">
          <ac:chgData name="Heindl Lukas" userId="8168fbae8f7dda55" providerId="LiveId" clId="{2FFD4D2D-1198-4771-BFFA-E1248381FAE9}" dt="2020-07-14T07:39:31.918" v="138" actId="164"/>
          <ac:grpSpMkLst>
            <pc:docMk/>
            <pc:sldMk cId="3916583912" sldId="260"/>
            <ac:grpSpMk id="10" creationId="{AA7DC97C-478E-49E5-8A39-75BCEABEDC48}"/>
          </ac:grpSpMkLst>
        </pc:grpChg>
        <pc:grpChg chg="add mod ord">
          <ac:chgData name="Heindl Lukas" userId="8168fbae8f7dda55" providerId="LiveId" clId="{2FFD4D2D-1198-4771-BFFA-E1248381FAE9}" dt="2020-07-14T07:40:15.685" v="140" actId="167"/>
          <ac:grpSpMkLst>
            <pc:docMk/>
            <pc:sldMk cId="3916583912" sldId="260"/>
            <ac:grpSpMk id="16" creationId="{8A2547DE-54C5-4A21-9884-DB37E0E32399}"/>
          </ac:grpSpMkLst>
        </pc:grpChg>
        <pc:grpChg chg="mod">
          <ac:chgData name="Heindl Lukas" userId="8168fbae8f7dda55" providerId="LiveId" clId="{2FFD4D2D-1198-4771-BFFA-E1248381FAE9}" dt="2020-07-14T07:34:19.320" v="50" actId="1076"/>
          <ac:grpSpMkLst>
            <pc:docMk/>
            <pc:sldMk cId="3916583912" sldId="260"/>
            <ac:grpSpMk id="67" creationId="{05349B52-3E68-44DD-9A52-D351E3DA434B}"/>
          </ac:grpSpMkLst>
        </pc:grpChg>
        <pc:grpChg chg="add mod">
          <ac:chgData name="Heindl Lukas" userId="8168fbae8f7dda55" providerId="LiveId" clId="{2FFD4D2D-1198-4771-BFFA-E1248381FAE9}" dt="2020-07-14T07:38:51.479" v="120" actId="1076"/>
          <ac:grpSpMkLst>
            <pc:docMk/>
            <pc:sldMk cId="3916583912" sldId="260"/>
            <ac:grpSpMk id="80" creationId="{078C30C1-BA02-4A8E-8A59-62034FFB56C6}"/>
          </ac:grpSpMkLst>
        </pc:grpChg>
        <pc:grpChg chg="mod">
          <ac:chgData name="Heindl Lukas" userId="8168fbae8f7dda55" providerId="LiveId" clId="{2FFD4D2D-1198-4771-BFFA-E1248381FAE9}" dt="2020-07-14T07:34:19.320" v="50" actId="1076"/>
          <ac:grpSpMkLst>
            <pc:docMk/>
            <pc:sldMk cId="3916583912" sldId="260"/>
            <ac:grpSpMk id="95" creationId="{08470752-C25E-4D1E-97A5-6A20EDF676D3}"/>
          </ac:grpSpMkLst>
        </pc:grpChg>
        <pc:grpChg chg="mod">
          <ac:chgData name="Heindl Lukas" userId="8168fbae8f7dda55" providerId="LiveId" clId="{2FFD4D2D-1198-4771-BFFA-E1248381FAE9}" dt="2020-07-14T07:34:19.320" v="50" actId="1076"/>
          <ac:grpSpMkLst>
            <pc:docMk/>
            <pc:sldMk cId="3916583912" sldId="260"/>
            <ac:grpSpMk id="96" creationId="{99F0E0B0-4224-409D-AAE9-81CCD1DFF80B}"/>
          </ac:grpSpMkLst>
        </pc:grpChg>
        <pc:grpChg chg="mod">
          <ac:chgData name="Heindl Lukas" userId="8168fbae8f7dda55" providerId="LiveId" clId="{2FFD4D2D-1198-4771-BFFA-E1248381FAE9}" dt="2020-07-14T07:38:22.927" v="116" actId="1076"/>
          <ac:grpSpMkLst>
            <pc:docMk/>
            <pc:sldMk cId="3916583912" sldId="260"/>
            <ac:grpSpMk id="97" creationId="{458EDFCA-73DA-4B53-9A70-5885F12A8180}"/>
          </ac:grpSpMkLst>
        </pc:grpChg>
        <pc:grpChg chg="mod">
          <ac:chgData name="Heindl Lukas" userId="8168fbae8f7dda55" providerId="LiveId" clId="{2FFD4D2D-1198-4771-BFFA-E1248381FAE9}" dt="2020-07-14T07:38:35.175" v="117" actId="1076"/>
          <ac:grpSpMkLst>
            <pc:docMk/>
            <pc:sldMk cId="3916583912" sldId="260"/>
            <ac:grpSpMk id="98" creationId="{14053C67-ABE3-44C7-9127-E2F81C84E782}"/>
          </ac:grpSpMkLst>
        </pc:grpChg>
        <pc:grpChg chg="mod">
          <ac:chgData name="Heindl Lukas" userId="8168fbae8f7dda55" providerId="LiveId" clId="{2FFD4D2D-1198-4771-BFFA-E1248381FAE9}" dt="2020-07-14T07:34:19.320" v="50" actId="1076"/>
          <ac:grpSpMkLst>
            <pc:docMk/>
            <pc:sldMk cId="3916583912" sldId="260"/>
            <ac:grpSpMk id="100" creationId="{A1DAFDB2-4C54-4E50-BA27-4255976E29C4}"/>
          </ac:grpSpMkLst>
        </pc:grpChg>
        <pc:cxnChg chg="add mod">
          <ac:chgData name="Heindl Lukas" userId="8168fbae8f7dda55" providerId="LiveId" clId="{2FFD4D2D-1198-4771-BFFA-E1248381FAE9}" dt="2020-07-14T07:40:11.032" v="139" actId="208"/>
          <ac:cxnSpMkLst>
            <pc:docMk/>
            <pc:sldMk cId="3916583912" sldId="260"/>
            <ac:cxnSpMk id="4" creationId="{DBA8F6C7-555B-40A8-8147-4D6EDA241038}"/>
          </ac:cxnSpMkLst>
        </pc:cxnChg>
        <pc:cxnChg chg="add mod">
          <ac:chgData name="Heindl Lukas" userId="8168fbae8f7dda55" providerId="LiveId" clId="{2FFD4D2D-1198-4771-BFFA-E1248381FAE9}" dt="2020-07-14T07:40:11.032" v="139" actId="208"/>
          <ac:cxnSpMkLst>
            <pc:docMk/>
            <pc:sldMk cId="3916583912" sldId="260"/>
            <ac:cxnSpMk id="12" creationId="{3B2D7460-9C18-4570-97C5-CF14AB305F15}"/>
          </ac:cxnSpMkLst>
        </pc:cxnChg>
        <pc:cxnChg chg="add mod">
          <ac:chgData name="Heindl Lukas" userId="8168fbae8f7dda55" providerId="LiveId" clId="{2FFD4D2D-1198-4771-BFFA-E1248381FAE9}" dt="2020-07-14T07:40:11.032" v="139" actId="208"/>
          <ac:cxnSpMkLst>
            <pc:docMk/>
            <pc:sldMk cId="3916583912" sldId="260"/>
            <ac:cxnSpMk id="73" creationId="{91AB3FD8-6B2E-402F-AE72-43ED505D96CC}"/>
          </ac:cxnSpMkLst>
        </pc:cxnChg>
        <pc:cxnChg chg="add mod">
          <ac:chgData name="Heindl Lukas" userId="8168fbae8f7dda55" providerId="LiveId" clId="{2FFD4D2D-1198-4771-BFFA-E1248381FAE9}" dt="2020-07-14T07:40:11.032" v="139" actId="208"/>
          <ac:cxnSpMkLst>
            <pc:docMk/>
            <pc:sldMk cId="3916583912" sldId="260"/>
            <ac:cxnSpMk id="75" creationId="{096B2AA1-44D1-4181-8F4D-01159BB3C505}"/>
          </ac:cxnSpMkLst>
        </pc:cxnChg>
        <pc:cxnChg chg="add mod">
          <ac:chgData name="Heindl Lukas" userId="8168fbae8f7dda55" providerId="LiveId" clId="{2FFD4D2D-1198-4771-BFFA-E1248381FAE9}" dt="2020-07-14T07:40:11.032" v="139" actId="208"/>
          <ac:cxnSpMkLst>
            <pc:docMk/>
            <pc:sldMk cId="3916583912" sldId="260"/>
            <ac:cxnSpMk id="76" creationId="{58451192-2DB4-48D9-98A9-806C6A9DA981}"/>
          </ac:cxnSpMkLst>
        </pc:cxnChg>
        <pc:cxnChg chg="mod">
          <ac:chgData name="Heindl Lukas" userId="8168fbae8f7dda55" providerId="LiveId" clId="{2FFD4D2D-1198-4771-BFFA-E1248381FAE9}" dt="2020-07-14T07:38:57.359" v="121" actId="14100"/>
          <ac:cxnSpMkLst>
            <pc:docMk/>
            <pc:sldMk cId="3916583912" sldId="260"/>
            <ac:cxnSpMk id="81" creationId="{85F47AE8-B5F4-46CC-9884-86AFD8E9868C}"/>
          </ac:cxnSpMkLst>
        </pc:cxnChg>
      </pc:sldChg>
    </pc:docChg>
  </pc:docChgLst>
  <pc:docChgLst>
    <pc:chgData name="Heindl Lukas" userId="8168fbae8f7dda55" providerId="LiveId" clId="{787D452B-DFB0-4708-917D-B251B04FD270}"/>
    <pc:docChg chg="delSld">
      <pc:chgData name="Heindl Lukas" userId="8168fbae8f7dda55" providerId="LiveId" clId="{787D452B-DFB0-4708-917D-B251B04FD270}" dt="2020-07-29T08:12:41.069" v="1" actId="47"/>
      <pc:docMkLst>
        <pc:docMk/>
      </pc:docMkLst>
      <pc:sldChg chg="del">
        <pc:chgData name="Heindl Lukas" userId="8168fbae8f7dda55" providerId="LiveId" clId="{787D452B-DFB0-4708-917D-B251B04FD270}" dt="2020-07-29T08:12:41.069" v="1" actId="47"/>
        <pc:sldMkLst>
          <pc:docMk/>
          <pc:sldMk cId="59800625" sldId="261"/>
        </pc:sldMkLst>
      </pc:sldChg>
      <pc:sldChg chg="del">
        <pc:chgData name="Heindl Lukas" userId="8168fbae8f7dda55" providerId="LiveId" clId="{787D452B-DFB0-4708-917D-B251B04FD270}" dt="2020-07-29T08:12:39.441" v="0" actId="47"/>
        <pc:sldMkLst>
          <pc:docMk/>
          <pc:sldMk cId="2636494151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94720-DB0F-4D90-9C99-E7EB41984FE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1A453-F15C-4B22-8E1F-F987E1C48A8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63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F1A453-F15C-4B22-8E1F-F987E1C48A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9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52B50-93A3-4AE8-B7D8-149153C31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DA7F6D-6E39-4CA9-A1DA-8EC74EC51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CCD8F7-4DE2-45EC-9811-A6572874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F63450-DDF3-42A6-AF3F-5822B3F7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C226F-EE3D-4278-8C4F-C91DA283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8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26805-A066-4429-B314-62CC38AF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6E4DC2-5800-4F69-8511-DF3EDEBA1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D03900-E3EC-47A1-AFBC-DBD84B56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30C472-294E-4008-AAFB-D40B54D2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E9F6E3-84C5-42D6-BC07-707A626D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75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88D12E2-D0AE-4EEE-BF6A-4A13A51CE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49E5723-2700-4B98-829D-2C31FCD18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116948-9061-42CC-ABA5-009164DE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66F1A8-CD34-44F3-A1B5-334392A80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91054B-6312-42B9-B526-31835113D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4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A5501-EEB0-4F03-BC00-E077B4FD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6CB257-AD38-4445-A950-BAD32C83C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39D6D0-7AA5-40A5-A415-01FC9B72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9CC7A7-7F2E-4B4C-801D-96BC431EC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C92FF7-FA79-43E1-B236-02C8D29A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87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19DB9-6885-4676-B4AC-FADC0E44C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22EDEF-D1DC-4752-B24D-F17E10179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3D45B8-E6E7-49DB-BAD8-38E40952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568CA0-6254-427D-887F-370B39DF8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5DF6AA-73F0-499C-B23E-3FD9D7E1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5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0E134-7D58-40D6-8213-1C8C0C022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4FCA63-C0E5-4642-9B2F-82C893F06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B5D6BE-D99C-4D9E-AD71-DC4208AF0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3B736D-82C5-454C-BC0E-BF9AA4024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28F733-0B89-4CCF-A0AC-069CFB37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54C3CC-785A-4360-A3D6-3CA51215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30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98596-9FB8-48C6-9DA5-5994B1370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7097E1-F39D-413C-8551-037D4135A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7DEE8A-A830-4A15-B88C-CD4777DEB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75AD06F-6521-42FD-89DC-D4311E05A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ABAAE8-438F-467F-8D25-6DAF986D4A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E56421-3606-42D2-876E-95CA2FF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A97BD9-34CE-489F-B643-D8CEA76D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C3947F5-CD87-4CC6-94F1-7741EC17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85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F42FD-7717-4834-B793-C7E4DDA8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EBD48B9-F4B8-44FA-A659-62E85A64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BC1085-A2AD-4545-A988-01278F25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20DC16-0A4A-40E1-9B4E-5BB53291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2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EF7A81-5349-4E0D-992F-98A5086D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CA8B6B-4710-498B-AC88-3A0B9AAB1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4A4E57-2B82-4A37-B45F-453285BD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64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91E87-2326-4008-8FA7-A898C56A2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69461C-F754-4ED2-AE94-7AEA583EE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418B62-609D-4C1D-9D60-434043B0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5C48F3-080A-4870-86E5-165423D4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C30B43-C65D-4505-A6B7-29707FC7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23B377-2998-445E-8C71-7E60B17B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74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88139-40D9-42CA-B982-BDD93ACE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9E3519A-CE91-4A44-B87B-5CA575D83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C928BA-87B5-4ECA-A3C8-8C48EA5F3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BD2EE-628E-41D8-BC3B-7950D439A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91B00C-A7C3-462B-8957-2993639FB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DC4DFF-9BEA-4094-8152-69F2D74F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42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7B0228-0C78-4B57-A39F-332857060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C26979-48E9-49FE-B4D0-5FD5CB90B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DAED20-41FE-4F98-95E4-6A85187D5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B8270-D2CC-4A4A-A730-71438DAF5C85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51518-F5F0-4B05-9CE1-AED7AD987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70B260-EB97-4A3E-961E-11DBFE63C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73EE1-82C2-4B8F-9E62-6FCC3054FD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07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1DA9BB2-D446-466E-8177-A6DE74576B56}"/>
              </a:ext>
            </a:extLst>
          </p:cNvPr>
          <p:cNvSpPr/>
          <p:nvPr/>
        </p:nvSpPr>
        <p:spPr>
          <a:xfrm>
            <a:off x="2308623" y="3074275"/>
            <a:ext cx="3600000" cy="2872409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4" name="Rechteck: abgerundete Ecken 233">
            <a:extLst>
              <a:ext uri="{FF2B5EF4-FFF2-40B4-BE49-F238E27FC236}">
                <a16:creationId xmlns:a16="http://schemas.microsoft.com/office/drawing/2014/main" id="{1DADDBDB-99F5-480C-AC34-99E140735BB9}"/>
              </a:ext>
            </a:extLst>
          </p:cNvPr>
          <p:cNvSpPr/>
          <p:nvPr/>
        </p:nvSpPr>
        <p:spPr>
          <a:xfrm>
            <a:off x="4107730" y="2843941"/>
            <a:ext cx="1742240" cy="51728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9" name="Gruppieren 168">
            <a:extLst>
              <a:ext uri="{FF2B5EF4-FFF2-40B4-BE49-F238E27FC236}">
                <a16:creationId xmlns:a16="http://schemas.microsoft.com/office/drawing/2014/main" id="{C239F237-5062-483F-80A9-6623680B35BF}"/>
              </a:ext>
            </a:extLst>
          </p:cNvPr>
          <p:cNvGrpSpPr/>
          <p:nvPr/>
        </p:nvGrpSpPr>
        <p:grpSpPr>
          <a:xfrm flipH="1">
            <a:off x="9041483" y="2649582"/>
            <a:ext cx="1684553" cy="2041804"/>
            <a:chOff x="579421" y="2259174"/>
            <a:chExt cx="1400087" cy="1728002"/>
          </a:xfrm>
          <a:solidFill>
            <a:schemeClr val="bg1">
              <a:alpha val="0"/>
            </a:schemeClr>
          </a:solidFill>
        </p:grpSpPr>
        <p:sp>
          <p:nvSpPr>
            <p:cNvPr id="170" name="Ecken des Rechtecks auf der gleichen Seite abrunden 3">
              <a:extLst>
                <a:ext uri="{FF2B5EF4-FFF2-40B4-BE49-F238E27FC236}">
                  <a16:creationId xmlns:a16="http://schemas.microsoft.com/office/drawing/2014/main" id="{2AD75AEC-28BF-433D-8F1A-719638DD24C2}"/>
                </a:ext>
              </a:extLst>
            </p:cNvPr>
            <p:cNvSpPr/>
            <p:nvPr/>
          </p:nvSpPr>
          <p:spPr>
            <a:xfrm flipV="1">
              <a:off x="579421" y="2259174"/>
              <a:ext cx="1400087" cy="1727999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grpFill/>
            <a:ln w="2540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1" name="Ecken des Rechtecks auf der gleichen Seite abrunden 3">
              <a:extLst>
                <a:ext uri="{FF2B5EF4-FFF2-40B4-BE49-F238E27FC236}">
                  <a16:creationId xmlns:a16="http://schemas.microsoft.com/office/drawing/2014/main" id="{7D5DD7F8-3B10-4EA3-B788-A373DE9B9B46}"/>
                </a:ext>
              </a:extLst>
            </p:cNvPr>
            <p:cNvSpPr/>
            <p:nvPr/>
          </p:nvSpPr>
          <p:spPr>
            <a:xfrm flipV="1">
              <a:off x="579421" y="3251760"/>
              <a:ext cx="1321867" cy="735416"/>
            </a:xfrm>
            <a:custGeom>
              <a:avLst/>
              <a:gdLst/>
              <a:ahLst/>
              <a:cxnLst/>
              <a:rect l="l" t="t" r="r" b="b"/>
              <a:pathLst>
                <a:path w="1321867" h="735416">
                  <a:moveTo>
                    <a:pt x="0" y="735416"/>
                  </a:moveTo>
                  <a:lnTo>
                    <a:pt x="1321867" y="735416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D954026-A8FD-4DE9-B4D4-C2BEB0E7F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26" y="229470"/>
            <a:ext cx="10515600" cy="1325563"/>
          </a:xfrm>
        </p:spPr>
        <p:txBody>
          <a:bodyPr/>
          <a:lstStyle/>
          <a:p>
            <a:r>
              <a:rPr lang="de-DE" u="sng" dirty="0"/>
              <a:t>Das Kalorimeter</a:t>
            </a:r>
            <a:endParaRPr lang="en-GB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5C16E4D-A610-4368-B120-59DA992C2B9B}"/>
              </a:ext>
            </a:extLst>
          </p:cNvPr>
          <p:cNvSpPr txBox="1"/>
          <p:nvPr/>
        </p:nvSpPr>
        <p:spPr>
          <a:xfrm>
            <a:off x="4187070" y="1833319"/>
            <a:ext cx="2341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Rührer</a:t>
            </a:r>
            <a:endParaRPr lang="en-GB" sz="3600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0C26D0F0-D121-4328-A774-5E542206F15D}"/>
              </a:ext>
            </a:extLst>
          </p:cNvPr>
          <p:cNvSpPr txBox="1"/>
          <p:nvPr/>
        </p:nvSpPr>
        <p:spPr>
          <a:xfrm>
            <a:off x="6737755" y="4785425"/>
            <a:ext cx="27300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Kalorimeter-flüssigkeit</a:t>
            </a:r>
            <a:endParaRPr lang="en-GB" sz="3600" dirty="0"/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C0DDB861-7615-4EAC-B456-D42777127805}"/>
              </a:ext>
            </a:extLst>
          </p:cNvPr>
          <p:cNvSpPr txBox="1"/>
          <p:nvPr/>
        </p:nvSpPr>
        <p:spPr>
          <a:xfrm>
            <a:off x="7259436" y="3304899"/>
            <a:ext cx="2341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Isolation</a:t>
            </a:r>
            <a:endParaRPr lang="en-GB" sz="3600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127C0CA-1BA1-4C11-B04F-020902A047B4}"/>
              </a:ext>
            </a:extLst>
          </p:cNvPr>
          <p:cNvCxnSpPr>
            <a:cxnSpLocks/>
          </p:cNvCxnSpPr>
          <p:nvPr/>
        </p:nvCxnSpPr>
        <p:spPr>
          <a:xfrm flipV="1">
            <a:off x="5908623" y="3628065"/>
            <a:ext cx="131789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Bogen 73">
            <a:extLst>
              <a:ext uri="{FF2B5EF4-FFF2-40B4-BE49-F238E27FC236}">
                <a16:creationId xmlns:a16="http://schemas.microsoft.com/office/drawing/2014/main" id="{E2FE4B9F-D138-4C88-A403-5CB1786747D5}"/>
              </a:ext>
            </a:extLst>
          </p:cNvPr>
          <p:cNvSpPr/>
          <p:nvPr/>
        </p:nvSpPr>
        <p:spPr>
          <a:xfrm rot="5400000">
            <a:off x="3624856" y="2329526"/>
            <a:ext cx="265561" cy="454329"/>
          </a:xfrm>
          <a:prstGeom prst="arc">
            <a:avLst>
              <a:gd name="adj1" fmla="val 16200000"/>
              <a:gd name="adj2" fmla="val 15214938"/>
            </a:avLst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BA4A3255-F36C-4C25-87BE-E860D2950210}"/>
              </a:ext>
            </a:extLst>
          </p:cNvPr>
          <p:cNvCxnSpPr>
            <a:cxnSpLocks/>
          </p:cNvCxnSpPr>
          <p:nvPr/>
        </p:nvCxnSpPr>
        <p:spPr>
          <a:xfrm>
            <a:off x="3718614" y="2146977"/>
            <a:ext cx="4543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hteck 56">
            <a:extLst>
              <a:ext uri="{FF2B5EF4-FFF2-40B4-BE49-F238E27FC236}">
                <a16:creationId xmlns:a16="http://schemas.microsoft.com/office/drawing/2014/main" id="{51B4E910-6447-4795-8064-16F29C5CCA00}"/>
              </a:ext>
            </a:extLst>
          </p:cNvPr>
          <p:cNvSpPr/>
          <p:nvPr/>
        </p:nvSpPr>
        <p:spPr>
          <a:xfrm>
            <a:off x="2849853" y="2928621"/>
            <a:ext cx="97200" cy="86520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C9CA3272-226E-4D96-9CED-6E5ABE044591}"/>
              </a:ext>
            </a:extLst>
          </p:cNvPr>
          <p:cNvCxnSpPr>
            <a:cxnSpLocks/>
          </p:cNvCxnSpPr>
          <p:nvPr/>
        </p:nvCxnSpPr>
        <p:spPr>
          <a:xfrm>
            <a:off x="2858276" y="2928621"/>
            <a:ext cx="7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5AC9D096-97DB-46EC-BDD5-97255E664288}"/>
              </a:ext>
            </a:extLst>
          </p:cNvPr>
          <p:cNvCxnSpPr>
            <a:cxnSpLocks/>
          </p:cNvCxnSpPr>
          <p:nvPr/>
        </p:nvCxnSpPr>
        <p:spPr>
          <a:xfrm>
            <a:off x="3108538" y="1635213"/>
            <a:ext cx="1044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feld 106">
            <a:extLst>
              <a:ext uri="{FF2B5EF4-FFF2-40B4-BE49-F238E27FC236}">
                <a16:creationId xmlns:a16="http://schemas.microsoft.com/office/drawing/2014/main" id="{DBA76547-84B1-4CE7-915A-484B06036F0A}"/>
              </a:ext>
            </a:extLst>
          </p:cNvPr>
          <p:cNvSpPr txBox="1"/>
          <p:nvPr/>
        </p:nvSpPr>
        <p:spPr>
          <a:xfrm>
            <a:off x="4166664" y="1297136"/>
            <a:ext cx="292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Thermometer</a:t>
            </a:r>
            <a:endParaRPr lang="en-GB" sz="3600" dirty="0"/>
          </a:p>
        </p:txBody>
      </p:sp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E29AE216-234D-47F4-AD61-457261BD1678}"/>
              </a:ext>
            </a:extLst>
          </p:cNvPr>
          <p:cNvGrpSpPr/>
          <p:nvPr/>
        </p:nvGrpSpPr>
        <p:grpSpPr>
          <a:xfrm>
            <a:off x="7858256" y="4735007"/>
            <a:ext cx="3697357" cy="1227590"/>
            <a:chOff x="457200" y="4601236"/>
            <a:chExt cx="3697357" cy="1227590"/>
          </a:xfrm>
        </p:grpSpPr>
        <p:grpSp>
          <p:nvGrpSpPr>
            <p:cNvPr id="109" name="Gruppieren 108">
              <a:extLst>
                <a:ext uri="{FF2B5EF4-FFF2-40B4-BE49-F238E27FC236}">
                  <a16:creationId xmlns:a16="http://schemas.microsoft.com/office/drawing/2014/main" id="{4D47FBFF-EAB3-45BD-98BD-F7718D7F24A3}"/>
                </a:ext>
              </a:extLst>
            </p:cNvPr>
            <p:cNvGrpSpPr/>
            <p:nvPr/>
          </p:nvGrpSpPr>
          <p:grpSpPr>
            <a:xfrm>
              <a:off x="457200" y="4601236"/>
              <a:ext cx="3697357" cy="1227590"/>
              <a:chOff x="978010" y="3252083"/>
              <a:chExt cx="3697357" cy="1227590"/>
            </a:xfrm>
          </p:grpSpPr>
          <p:sp>
            <p:nvSpPr>
              <p:cNvPr id="162" name="Rechteck 161">
                <a:extLst>
                  <a:ext uri="{FF2B5EF4-FFF2-40B4-BE49-F238E27FC236}">
                    <a16:creationId xmlns:a16="http://schemas.microsoft.com/office/drawing/2014/main" id="{91F48A8C-EC40-4678-99E3-756DFA25FB91}"/>
                  </a:ext>
                </a:extLst>
              </p:cNvPr>
              <p:cNvSpPr/>
              <p:nvPr/>
            </p:nvSpPr>
            <p:spPr>
              <a:xfrm>
                <a:off x="1117158" y="3468095"/>
                <a:ext cx="3419061" cy="7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3" name="Rechteck 162">
                <a:extLst>
                  <a:ext uri="{FF2B5EF4-FFF2-40B4-BE49-F238E27FC236}">
                    <a16:creationId xmlns:a16="http://schemas.microsoft.com/office/drawing/2014/main" id="{C46CA354-3CFC-4FF6-99DE-540D927AFF9E}"/>
                  </a:ext>
                </a:extLst>
              </p:cNvPr>
              <p:cNvSpPr/>
              <p:nvPr/>
            </p:nvSpPr>
            <p:spPr>
              <a:xfrm>
                <a:off x="1332504" y="4369681"/>
                <a:ext cx="404191" cy="10999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Rechteck 163">
                <a:extLst>
                  <a:ext uri="{FF2B5EF4-FFF2-40B4-BE49-F238E27FC236}">
                    <a16:creationId xmlns:a16="http://schemas.microsoft.com/office/drawing/2014/main" id="{C672EC87-AA92-4FE7-A173-1DD633CB6E05}"/>
                  </a:ext>
                </a:extLst>
              </p:cNvPr>
              <p:cNvSpPr/>
              <p:nvPr/>
            </p:nvSpPr>
            <p:spPr>
              <a:xfrm>
                <a:off x="3963061" y="4369681"/>
                <a:ext cx="404191" cy="10999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5" name="Abgerundetes Rechteck 6">
                <a:extLst>
                  <a:ext uri="{FF2B5EF4-FFF2-40B4-BE49-F238E27FC236}">
                    <a16:creationId xmlns:a16="http://schemas.microsoft.com/office/drawing/2014/main" id="{D76A21CD-C7C0-4FF5-951A-34FE7A25523B}"/>
                  </a:ext>
                </a:extLst>
              </p:cNvPr>
              <p:cNvSpPr/>
              <p:nvPr/>
            </p:nvSpPr>
            <p:spPr>
              <a:xfrm>
                <a:off x="978010" y="3540095"/>
                <a:ext cx="3697357" cy="829586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6" name="Rechteck 165">
                <a:extLst>
                  <a:ext uri="{FF2B5EF4-FFF2-40B4-BE49-F238E27FC236}">
                    <a16:creationId xmlns:a16="http://schemas.microsoft.com/office/drawing/2014/main" id="{3F4BD67E-111E-48A9-AADF-AB7193FAE3E1}"/>
                  </a:ext>
                </a:extLst>
              </p:cNvPr>
              <p:cNvSpPr/>
              <p:nvPr/>
            </p:nvSpPr>
            <p:spPr>
              <a:xfrm>
                <a:off x="989936" y="3252083"/>
                <a:ext cx="3673505" cy="216012"/>
              </a:xfrm>
              <a:prstGeom prst="rect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1" name="Gruppieren 110">
              <a:extLst>
                <a:ext uri="{FF2B5EF4-FFF2-40B4-BE49-F238E27FC236}">
                  <a16:creationId xmlns:a16="http://schemas.microsoft.com/office/drawing/2014/main" id="{2B5DF098-FE6D-467B-954F-409EB07C06AD}"/>
                </a:ext>
              </a:extLst>
            </p:cNvPr>
            <p:cNvGrpSpPr/>
            <p:nvPr/>
          </p:nvGrpSpPr>
          <p:grpSpPr>
            <a:xfrm>
              <a:off x="2217075" y="5108466"/>
              <a:ext cx="172446" cy="450418"/>
              <a:chOff x="1923160" y="3764727"/>
              <a:chExt cx="172446" cy="450418"/>
            </a:xfrm>
          </p:grpSpPr>
          <p:sp>
            <p:nvSpPr>
              <p:cNvPr id="158" name="Rechteck 157">
                <a:extLst>
                  <a:ext uri="{FF2B5EF4-FFF2-40B4-BE49-F238E27FC236}">
                    <a16:creationId xmlns:a16="http://schemas.microsoft.com/office/drawing/2014/main" id="{2DC5B6B9-8769-4485-A2B3-846AEF01CADE}"/>
                  </a:ext>
                </a:extLst>
              </p:cNvPr>
              <p:cNvSpPr/>
              <p:nvPr/>
            </p:nvSpPr>
            <p:spPr>
              <a:xfrm flipH="1">
                <a:off x="1939988" y="3781801"/>
                <a:ext cx="144000" cy="433344"/>
              </a:xfrm>
              <a:prstGeom prst="rect">
                <a:avLst/>
              </a:prstGeom>
              <a:solidFill>
                <a:srgbClr val="00FF00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9" name="Trapezoid 158">
                <a:extLst>
                  <a:ext uri="{FF2B5EF4-FFF2-40B4-BE49-F238E27FC236}">
                    <a16:creationId xmlns:a16="http://schemas.microsoft.com/office/drawing/2014/main" id="{2289356B-BD1C-459C-A354-D7AF2B93BB4D}"/>
                  </a:ext>
                </a:extLst>
              </p:cNvPr>
              <p:cNvSpPr/>
              <p:nvPr/>
            </p:nvSpPr>
            <p:spPr>
              <a:xfrm flipV="1">
                <a:off x="1923160" y="3764727"/>
                <a:ext cx="172446" cy="227499"/>
              </a:xfrm>
              <a:prstGeom prst="trapezoid">
                <a:avLst>
                  <a:gd name="adj" fmla="val 7857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C9712344-AC95-44D3-A6E2-FA4BDFE0712D}"/>
                </a:ext>
              </a:extLst>
            </p:cNvPr>
            <p:cNvGrpSpPr/>
            <p:nvPr/>
          </p:nvGrpSpPr>
          <p:grpSpPr>
            <a:xfrm>
              <a:off x="2820753" y="5033260"/>
              <a:ext cx="614642" cy="616594"/>
              <a:chOff x="4458132" y="1782667"/>
              <a:chExt cx="614642" cy="616594"/>
            </a:xfrm>
          </p:grpSpPr>
          <p:cxnSp>
            <p:nvCxnSpPr>
              <p:cNvPr id="120" name="Gerader Verbinder 119">
                <a:extLst>
                  <a:ext uri="{FF2B5EF4-FFF2-40B4-BE49-F238E27FC236}">
                    <a16:creationId xmlns:a16="http://schemas.microsoft.com/office/drawing/2014/main" id="{E5F5A7BB-56A6-4F8A-AA6C-37714E4C4C55}"/>
                  </a:ext>
                </a:extLst>
              </p:cNvPr>
              <p:cNvCxnSpPr/>
              <p:nvPr/>
            </p:nvCxnSpPr>
            <p:spPr>
              <a:xfrm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Gerader Verbinder 120">
                <a:extLst>
                  <a:ext uri="{FF2B5EF4-FFF2-40B4-BE49-F238E27FC236}">
                    <a16:creationId xmlns:a16="http://schemas.microsoft.com/office/drawing/2014/main" id="{672AC132-F24E-46B3-8624-387C76882276}"/>
                  </a:ext>
                </a:extLst>
              </p:cNvPr>
              <p:cNvCxnSpPr/>
              <p:nvPr/>
            </p:nvCxnSpPr>
            <p:spPr>
              <a:xfrm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Gerader Verbinder 121">
                <a:extLst>
                  <a:ext uri="{FF2B5EF4-FFF2-40B4-BE49-F238E27FC236}">
                    <a16:creationId xmlns:a16="http://schemas.microsoft.com/office/drawing/2014/main" id="{B41C8873-AE12-461E-BBDF-5C7A06AC2756}"/>
                  </a:ext>
                </a:extLst>
              </p:cNvPr>
              <p:cNvCxnSpPr/>
              <p:nvPr/>
            </p:nvCxnSpPr>
            <p:spPr>
              <a:xfrm rot="1800000"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r Verbinder 122">
                <a:extLst>
                  <a:ext uri="{FF2B5EF4-FFF2-40B4-BE49-F238E27FC236}">
                    <a16:creationId xmlns:a16="http://schemas.microsoft.com/office/drawing/2014/main" id="{8510C0CC-69CF-4348-A27D-18BAF321740C}"/>
                  </a:ext>
                </a:extLst>
              </p:cNvPr>
              <p:cNvCxnSpPr/>
              <p:nvPr/>
            </p:nvCxnSpPr>
            <p:spPr>
              <a:xfrm rot="1800000"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r Verbinder 123">
                <a:extLst>
                  <a:ext uri="{FF2B5EF4-FFF2-40B4-BE49-F238E27FC236}">
                    <a16:creationId xmlns:a16="http://schemas.microsoft.com/office/drawing/2014/main" id="{62704CCD-B2D4-467C-8383-3473B5BBD161}"/>
                  </a:ext>
                </a:extLst>
              </p:cNvPr>
              <p:cNvCxnSpPr/>
              <p:nvPr/>
            </p:nvCxnSpPr>
            <p:spPr>
              <a:xfrm rot="3600000"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r Verbinder 124">
                <a:extLst>
                  <a:ext uri="{FF2B5EF4-FFF2-40B4-BE49-F238E27FC236}">
                    <a16:creationId xmlns:a16="http://schemas.microsoft.com/office/drawing/2014/main" id="{72FC8653-1DA5-493A-A1E3-8D157FA460D1}"/>
                  </a:ext>
                </a:extLst>
              </p:cNvPr>
              <p:cNvCxnSpPr/>
              <p:nvPr/>
            </p:nvCxnSpPr>
            <p:spPr>
              <a:xfrm rot="3600000"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Gerader Verbinder 125">
                <a:extLst>
                  <a:ext uri="{FF2B5EF4-FFF2-40B4-BE49-F238E27FC236}">
                    <a16:creationId xmlns:a16="http://schemas.microsoft.com/office/drawing/2014/main" id="{AA91E893-4A14-45CD-8730-2C9BA60D56B4}"/>
                  </a:ext>
                </a:extLst>
              </p:cNvPr>
              <p:cNvCxnSpPr/>
              <p:nvPr/>
            </p:nvCxnSpPr>
            <p:spPr>
              <a:xfrm rot="600000">
                <a:off x="4766458" y="17831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Gerader Verbinder 126">
                <a:extLst>
                  <a:ext uri="{FF2B5EF4-FFF2-40B4-BE49-F238E27FC236}">
                    <a16:creationId xmlns:a16="http://schemas.microsoft.com/office/drawing/2014/main" id="{5D44CC95-64DA-4926-90C5-4F7622DEF6D0}"/>
                  </a:ext>
                </a:extLst>
              </p:cNvPr>
              <p:cNvCxnSpPr/>
              <p:nvPr/>
            </p:nvCxnSpPr>
            <p:spPr>
              <a:xfrm rot="600000" flipH="1">
                <a:off x="4460458" y="20891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Gerader Verbinder 127">
                <a:extLst>
                  <a:ext uri="{FF2B5EF4-FFF2-40B4-BE49-F238E27FC236}">
                    <a16:creationId xmlns:a16="http://schemas.microsoft.com/office/drawing/2014/main" id="{092775E6-3297-4AB3-A252-02F277F7D26A}"/>
                  </a:ext>
                </a:extLst>
              </p:cNvPr>
              <p:cNvCxnSpPr/>
              <p:nvPr/>
            </p:nvCxnSpPr>
            <p:spPr>
              <a:xfrm rot="2400000">
                <a:off x="4765927" y="1782667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Gerader Verbinder 128">
                <a:extLst>
                  <a:ext uri="{FF2B5EF4-FFF2-40B4-BE49-F238E27FC236}">
                    <a16:creationId xmlns:a16="http://schemas.microsoft.com/office/drawing/2014/main" id="{3E99B245-BBBC-47B5-B257-4C325A6B3B72}"/>
                  </a:ext>
                </a:extLst>
              </p:cNvPr>
              <p:cNvCxnSpPr/>
              <p:nvPr/>
            </p:nvCxnSpPr>
            <p:spPr>
              <a:xfrm rot="2400000" flipH="1">
                <a:off x="4459927" y="2088667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Gerader Verbinder 129">
                <a:extLst>
                  <a:ext uri="{FF2B5EF4-FFF2-40B4-BE49-F238E27FC236}">
                    <a16:creationId xmlns:a16="http://schemas.microsoft.com/office/drawing/2014/main" id="{A517A815-BC86-4E60-8FE5-7E195CC77A66}"/>
                  </a:ext>
                </a:extLst>
              </p:cNvPr>
              <p:cNvCxnSpPr/>
              <p:nvPr/>
            </p:nvCxnSpPr>
            <p:spPr>
              <a:xfrm rot="4200000">
                <a:off x="4764507" y="1787261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Gerader Verbinder 130">
                <a:extLst>
                  <a:ext uri="{FF2B5EF4-FFF2-40B4-BE49-F238E27FC236}">
                    <a16:creationId xmlns:a16="http://schemas.microsoft.com/office/drawing/2014/main" id="{8B3DFB27-4FF8-47ED-AE0C-AF9FCE717C0E}"/>
                  </a:ext>
                </a:extLst>
              </p:cNvPr>
              <p:cNvCxnSpPr/>
              <p:nvPr/>
            </p:nvCxnSpPr>
            <p:spPr>
              <a:xfrm rot="4200000" flipH="1">
                <a:off x="4458507" y="2093261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r Verbinder 131">
                <a:extLst>
                  <a:ext uri="{FF2B5EF4-FFF2-40B4-BE49-F238E27FC236}">
                    <a16:creationId xmlns:a16="http://schemas.microsoft.com/office/drawing/2014/main" id="{E3CEBD3B-7A89-4E3D-A666-DD3E971F7CE2}"/>
                  </a:ext>
                </a:extLst>
              </p:cNvPr>
              <p:cNvCxnSpPr/>
              <p:nvPr/>
            </p:nvCxnSpPr>
            <p:spPr>
              <a:xfrm rot="1200000">
                <a:off x="4766774" y="1783309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Gerader Verbinder 132">
                <a:extLst>
                  <a:ext uri="{FF2B5EF4-FFF2-40B4-BE49-F238E27FC236}">
                    <a16:creationId xmlns:a16="http://schemas.microsoft.com/office/drawing/2014/main" id="{73FA8190-7C5C-4754-8DE8-1831D6C60BC8}"/>
                  </a:ext>
                </a:extLst>
              </p:cNvPr>
              <p:cNvCxnSpPr/>
              <p:nvPr/>
            </p:nvCxnSpPr>
            <p:spPr>
              <a:xfrm rot="1200000" flipH="1">
                <a:off x="4460774" y="2089309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r Verbinder 133">
                <a:extLst>
                  <a:ext uri="{FF2B5EF4-FFF2-40B4-BE49-F238E27FC236}">
                    <a16:creationId xmlns:a16="http://schemas.microsoft.com/office/drawing/2014/main" id="{51A01750-80E7-42F9-9C08-73807F024537}"/>
                  </a:ext>
                </a:extLst>
              </p:cNvPr>
              <p:cNvCxnSpPr/>
              <p:nvPr/>
            </p:nvCxnSpPr>
            <p:spPr>
              <a:xfrm rot="3000000">
                <a:off x="4766329" y="1782775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Gerader Verbinder 134">
                <a:extLst>
                  <a:ext uri="{FF2B5EF4-FFF2-40B4-BE49-F238E27FC236}">
                    <a16:creationId xmlns:a16="http://schemas.microsoft.com/office/drawing/2014/main" id="{81E3319E-0376-4511-87EB-107526637127}"/>
                  </a:ext>
                </a:extLst>
              </p:cNvPr>
              <p:cNvCxnSpPr/>
              <p:nvPr/>
            </p:nvCxnSpPr>
            <p:spPr>
              <a:xfrm rot="3000000" flipH="1">
                <a:off x="4460329" y="2088775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Gerader Verbinder 135">
                <a:extLst>
                  <a:ext uri="{FF2B5EF4-FFF2-40B4-BE49-F238E27FC236}">
                    <a16:creationId xmlns:a16="http://schemas.microsoft.com/office/drawing/2014/main" id="{528C9675-7D16-49FE-91AE-0B2C79997407}"/>
                  </a:ext>
                </a:extLst>
              </p:cNvPr>
              <p:cNvCxnSpPr/>
              <p:nvPr/>
            </p:nvCxnSpPr>
            <p:spPr>
              <a:xfrm rot="4800000">
                <a:off x="4764132" y="1787053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Gerader Verbinder 136">
                <a:extLst>
                  <a:ext uri="{FF2B5EF4-FFF2-40B4-BE49-F238E27FC236}">
                    <a16:creationId xmlns:a16="http://schemas.microsoft.com/office/drawing/2014/main" id="{1BACAD73-FDD8-4D46-9953-7ED998F9C490}"/>
                  </a:ext>
                </a:extLst>
              </p:cNvPr>
              <p:cNvCxnSpPr/>
              <p:nvPr/>
            </p:nvCxnSpPr>
            <p:spPr>
              <a:xfrm rot="4800000" flipH="1">
                <a:off x="4458132" y="2093053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uppieren 114">
              <a:extLst>
                <a:ext uri="{FF2B5EF4-FFF2-40B4-BE49-F238E27FC236}">
                  <a16:creationId xmlns:a16="http://schemas.microsoft.com/office/drawing/2014/main" id="{6F56B3EA-C6AC-4C72-A51F-C2F54DEC536C}"/>
                </a:ext>
              </a:extLst>
            </p:cNvPr>
            <p:cNvGrpSpPr/>
            <p:nvPr/>
          </p:nvGrpSpPr>
          <p:grpSpPr>
            <a:xfrm>
              <a:off x="2851100" y="5068721"/>
              <a:ext cx="540000" cy="540000"/>
              <a:chOff x="3371910" y="3719568"/>
              <a:chExt cx="540000" cy="540000"/>
            </a:xfrm>
          </p:grpSpPr>
          <p:sp>
            <p:nvSpPr>
              <p:cNvPr id="118" name="Ellipse 117">
                <a:extLst>
                  <a:ext uri="{FF2B5EF4-FFF2-40B4-BE49-F238E27FC236}">
                    <a16:creationId xmlns:a16="http://schemas.microsoft.com/office/drawing/2014/main" id="{0FE02972-7D5B-4B98-87F7-1F586D1D8FED}"/>
                  </a:ext>
                </a:extLst>
              </p:cNvPr>
              <p:cNvSpPr/>
              <p:nvPr/>
            </p:nvSpPr>
            <p:spPr>
              <a:xfrm>
                <a:off x="3371910" y="3719568"/>
                <a:ext cx="540000" cy="540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19" name="Gerade Verbindung mit Pfeil 118">
                <a:extLst>
                  <a:ext uri="{FF2B5EF4-FFF2-40B4-BE49-F238E27FC236}">
                    <a16:creationId xmlns:a16="http://schemas.microsoft.com/office/drawing/2014/main" id="{DAE3C5FD-7B0D-4E79-9F18-4B557E50AFF7}"/>
                  </a:ext>
                </a:extLst>
              </p:cNvPr>
              <p:cNvCxnSpPr>
                <a:cxnSpLocks/>
                <a:endCxn id="118" idx="7"/>
              </p:cNvCxnSpPr>
              <p:nvPr/>
            </p:nvCxnSpPr>
            <p:spPr>
              <a:xfrm flipV="1">
                <a:off x="3641910" y="3798649"/>
                <a:ext cx="190919" cy="18544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80AF7723-A0F7-443A-9961-A84270E53C09}"/>
                </a:ext>
              </a:extLst>
            </p:cNvPr>
            <p:cNvSpPr txBox="1"/>
            <p:nvPr/>
          </p:nvSpPr>
          <p:spPr>
            <a:xfrm>
              <a:off x="1401213" y="5104516"/>
              <a:ext cx="452368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°C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6BD8CF5B-803D-4280-BE9B-316313167522}"/>
              </a:ext>
            </a:extLst>
          </p:cNvPr>
          <p:cNvGrpSpPr/>
          <p:nvPr/>
        </p:nvGrpSpPr>
        <p:grpSpPr>
          <a:xfrm>
            <a:off x="9768348" y="525176"/>
            <a:ext cx="414362" cy="4007849"/>
            <a:chOff x="9951940" y="523832"/>
            <a:chExt cx="414362" cy="4007849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75C4832-1539-4487-A85F-A1D5E4F9B174}"/>
                </a:ext>
              </a:extLst>
            </p:cNvPr>
            <p:cNvSpPr/>
            <p:nvPr/>
          </p:nvSpPr>
          <p:spPr>
            <a:xfrm>
              <a:off x="10107469" y="952148"/>
              <a:ext cx="97200" cy="12960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2" name="Gruppierung 241">
              <a:extLst>
                <a:ext uri="{FF2B5EF4-FFF2-40B4-BE49-F238E27FC236}">
                  <a16:creationId xmlns:a16="http://schemas.microsoft.com/office/drawing/2014/main" id="{B3691C2E-7B84-46B7-8914-E5BE0782F7B9}"/>
                </a:ext>
              </a:extLst>
            </p:cNvPr>
            <p:cNvGrpSpPr/>
            <p:nvPr/>
          </p:nvGrpSpPr>
          <p:grpSpPr>
            <a:xfrm>
              <a:off x="9951940" y="523832"/>
              <a:ext cx="414362" cy="4007849"/>
              <a:chOff x="8538454" y="3352696"/>
              <a:chExt cx="148341" cy="2892562"/>
            </a:xfrm>
          </p:grpSpPr>
          <p:sp>
            <p:nvSpPr>
              <p:cNvPr id="173" name="Abgerundetes Rechteck 198">
                <a:extLst>
                  <a:ext uri="{FF2B5EF4-FFF2-40B4-BE49-F238E27FC236}">
                    <a16:creationId xmlns:a16="http://schemas.microsoft.com/office/drawing/2014/main" id="{00921142-4E74-4526-B96B-7CD41A596317}"/>
                  </a:ext>
                </a:extLst>
              </p:cNvPr>
              <p:cNvSpPr/>
              <p:nvPr/>
            </p:nvSpPr>
            <p:spPr>
              <a:xfrm>
                <a:off x="8538454" y="3388696"/>
                <a:ext cx="148341" cy="2763342"/>
              </a:xfrm>
              <a:prstGeom prst="roundRect">
                <a:avLst>
                  <a:gd name="adj" fmla="val 50000"/>
                </a:avLst>
              </a:prstGeom>
              <a:solidFill>
                <a:srgbClr val="FFFFFF">
                  <a:alpha val="0"/>
                </a:srgb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Abgerundetes Rechteck 199">
                <a:extLst>
                  <a:ext uri="{FF2B5EF4-FFF2-40B4-BE49-F238E27FC236}">
                    <a16:creationId xmlns:a16="http://schemas.microsoft.com/office/drawing/2014/main" id="{D724DEEF-8DF6-48AF-9AF0-D902C302AE70}"/>
                  </a:ext>
                </a:extLst>
              </p:cNvPr>
              <p:cNvSpPr/>
              <p:nvPr/>
            </p:nvSpPr>
            <p:spPr>
              <a:xfrm>
                <a:off x="8572236" y="3550710"/>
                <a:ext cx="83132" cy="2694548"/>
              </a:xfrm>
              <a:custGeom>
                <a:avLst/>
                <a:gdLst/>
                <a:ahLst/>
                <a:cxnLst/>
                <a:rect l="l" t="t" r="r" b="b"/>
                <a:pathLst>
                  <a:path w="83132" h="2694548">
                    <a:moveTo>
                      <a:pt x="39242" y="0"/>
                    </a:moveTo>
                    <a:cubicBezTo>
                      <a:pt x="49183" y="0"/>
                      <a:pt x="57242" y="8059"/>
                      <a:pt x="57242" y="18000"/>
                    </a:cubicBezTo>
                    <a:lnTo>
                      <a:pt x="57242" y="2514602"/>
                    </a:lnTo>
                    <a:lnTo>
                      <a:pt x="70958" y="2520283"/>
                    </a:lnTo>
                    <a:cubicBezTo>
                      <a:pt x="78480" y="2527805"/>
                      <a:pt x="83132" y="2538196"/>
                      <a:pt x="83132" y="2549674"/>
                    </a:cubicBezTo>
                    <a:lnTo>
                      <a:pt x="83132" y="2652982"/>
                    </a:lnTo>
                    <a:cubicBezTo>
                      <a:pt x="83132" y="2675938"/>
                      <a:pt x="64522" y="2694548"/>
                      <a:pt x="41566" y="2694548"/>
                    </a:cubicBezTo>
                    <a:cubicBezTo>
                      <a:pt x="18610" y="2694548"/>
                      <a:pt x="0" y="2675938"/>
                      <a:pt x="0" y="2652982"/>
                    </a:cubicBezTo>
                    <a:lnTo>
                      <a:pt x="0" y="2549674"/>
                    </a:lnTo>
                    <a:cubicBezTo>
                      <a:pt x="0" y="2538196"/>
                      <a:pt x="4652" y="2527805"/>
                      <a:pt x="12174" y="2520283"/>
                    </a:cubicBezTo>
                    <a:lnTo>
                      <a:pt x="21242" y="2516527"/>
                    </a:lnTo>
                    <a:lnTo>
                      <a:pt x="21242" y="18000"/>
                    </a:lnTo>
                    <a:cubicBezTo>
                      <a:pt x="21242" y="8059"/>
                      <a:pt x="29301" y="0"/>
                      <a:pt x="39242" y="0"/>
                    </a:cubicBezTo>
                    <a:close/>
                  </a:path>
                </a:pathLst>
              </a:custGeom>
              <a:solidFill>
                <a:srgbClr val="FFFFFF">
                  <a:alpha val="0"/>
                </a:srgb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Abgerundetes Rechteck 199">
                <a:extLst>
                  <a:ext uri="{FF2B5EF4-FFF2-40B4-BE49-F238E27FC236}">
                    <a16:creationId xmlns:a16="http://schemas.microsoft.com/office/drawing/2014/main" id="{5D271728-585D-4D2B-9377-336F174B97D9}"/>
                  </a:ext>
                </a:extLst>
              </p:cNvPr>
              <p:cNvSpPr/>
              <p:nvPr/>
            </p:nvSpPr>
            <p:spPr>
              <a:xfrm>
                <a:off x="8572257" y="4542293"/>
                <a:ext cx="83132" cy="1702965"/>
              </a:xfrm>
              <a:custGeom>
                <a:avLst/>
                <a:gdLst/>
                <a:ahLst/>
                <a:cxnLst/>
                <a:rect l="l" t="t" r="r" b="b"/>
                <a:pathLst>
                  <a:path w="83132" h="1702965">
                    <a:moveTo>
                      <a:pt x="21242" y="0"/>
                    </a:moveTo>
                    <a:lnTo>
                      <a:pt x="57242" y="0"/>
                    </a:lnTo>
                    <a:lnTo>
                      <a:pt x="57242" y="1523019"/>
                    </a:lnTo>
                    <a:lnTo>
                      <a:pt x="70958" y="1528700"/>
                    </a:lnTo>
                    <a:cubicBezTo>
                      <a:pt x="78480" y="1536222"/>
                      <a:pt x="83132" y="1546613"/>
                      <a:pt x="83132" y="1558091"/>
                    </a:cubicBezTo>
                    <a:lnTo>
                      <a:pt x="83132" y="1661399"/>
                    </a:lnTo>
                    <a:cubicBezTo>
                      <a:pt x="83132" y="1684355"/>
                      <a:pt x="64522" y="1702965"/>
                      <a:pt x="41566" y="1702965"/>
                    </a:cubicBezTo>
                    <a:cubicBezTo>
                      <a:pt x="18610" y="1702965"/>
                      <a:pt x="0" y="1684355"/>
                      <a:pt x="0" y="1661399"/>
                    </a:cubicBezTo>
                    <a:lnTo>
                      <a:pt x="0" y="1558091"/>
                    </a:lnTo>
                    <a:cubicBezTo>
                      <a:pt x="0" y="1546613"/>
                      <a:pt x="4652" y="1536222"/>
                      <a:pt x="12174" y="1528700"/>
                    </a:cubicBezTo>
                    <a:lnTo>
                      <a:pt x="21242" y="1524944"/>
                    </a:lnTo>
                    <a:close/>
                  </a:path>
                </a:pathLst>
              </a:custGeom>
              <a:solidFill>
                <a:srgbClr val="FF0000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76" name="Gruppierung 239">
                <a:extLst>
                  <a:ext uri="{FF2B5EF4-FFF2-40B4-BE49-F238E27FC236}">
                    <a16:creationId xmlns:a16="http://schemas.microsoft.com/office/drawing/2014/main" id="{0CE228DC-9BC3-40A6-8D01-BD38F72A3C11}"/>
                  </a:ext>
                </a:extLst>
              </p:cNvPr>
              <p:cNvGrpSpPr/>
              <p:nvPr/>
            </p:nvGrpSpPr>
            <p:grpSpPr>
              <a:xfrm>
                <a:off x="8556542" y="3619898"/>
                <a:ext cx="54000" cy="2385531"/>
                <a:chOff x="8556542" y="3619898"/>
                <a:chExt cx="54000" cy="2385531"/>
              </a:xfrm>
            </p:grpSpPr>
            <p:cxnSp>
              <p:nvCxnSpPr>
                <p:cNvPr id="178" name="Gerade Verbindung 202">
                  <a:extLst>
                    <a:ext uri="{FF2B5EF4-FFF2-40B4-BE49-F238E27FC236}">
                      <a16:creationId xmlns:a16="http://schemas.microsoft.com/office/drawing/2014/main" id="{5CDA2653-9C13-4915-B7CB-8FB6ADF312CF}"/>
                    </a:ext>
                  </a:extLst>
                </p:cNvPr>
                <p:cNvCxnSpPr/>
                <p:nvPr/>
              </p:nvCxnSpPr>
              <p:spPr>
                <a:xfrm>
                  <a:off x="8556542" y="3619898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Gerade Verbindung 204">
                  <a:extLst>
                    <a:ext uri="{FF2B5EF4-FFF2-40B4-BE49-F238E27FC236}">
                      <a16:creationId xmlns:a16="http://schemas.microsoft.com/office/drawing/2014/main" id="{F89016F1-DFDF-486A-8D15-055A7BD14F5F}"/>
                    </a:ext>
                  </a:extLst>
                </p:cNvPr>
                <p:cNvCxnSpPr/>
                <p:nvPr/>
              </p:nvCxnSpPr>
              <p:spPr>
                <a:xfrm>
                  <a:off x="8556542" y="3702576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Gerade Verbindung 206">
                  <a:extLst>
                    <a:ext uri="{FF2B5EF4-FFF2-40B4-BE49-F238E27FC236}">
                      <a16:creationId xmlns:a16="http://schemas.microsoft.com/office/drawing/2014/main" id="{696A2CA2-FAEA-43FF-93E7-657610F0CDEF}"/>
                    </a:ext>
                  </a:extLst>
                </p:cNvPr>
                <p:cNvCxnSpPr/>
                <p:nvPr/>
              </p:nvCxnSpPr>
              <p:spPr>
                <a:xfrm>
                  <a:off x="8556542" y="3787374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Gerade Verbindung 207">
                  <a:extLst>
                    <a:ext uri="{FF2B5EF4-FFF2-40B4-BE49-F238E27FC236}">
                      <a16:creationId xmlns:a16="http://schemas.microsoft.com/office/drawing/2014/main" id="{0AF4CE0F-12E1-4C69-9B38-BC953D3C444E}"/>
                    </a:ext>
                  </a:extLst>
                </p:cNvPr>
                <p:cNvCxnSpPr/>
                <p:nvPr/>
              </p:nvCxnSpPr>
              <p:spPr>
                <a:xfrm>
                  <a:off x="8556542" y="3862514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Gerade Verbindung 209">
                  <a:extLst>
                    <a:ext uri="{FF2B5EF4-FFF2-40B4-BE49-F238E27FC236}">
                      <a16:creationId xmlns:a16="http://schemas.microsoft.com/office/drawing/2014/main" id="{F945D3B6-A38C-4DC8-BCCF-24F03E20621A}"/>
                    </a:ext>
                  </a:extLst>
                </p:cNvPr>
                <p:cNvCxnSpPr/>
                <p:nvPr/>
              </p:nvCxnSpPr>
              <p:spPr>
                <a:xfrm>
                  <a:off x="8556542" y="3936475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Gerade Verbindung 210">
                  <a:extLst>
                    <a:ext uri="{FF2B5EF4-FFF2-40B4-BE49-F238E27FC236}">
                      <a16:creationId xmlns:a16="http://schemas.microsoft.com/office/drawing/2014/main" id="{BC203DD1-FA2A-4ADE-BB52-C45E049E5ACC}"/>
                    </a:ext>
                  </a:extLst>
                </p:cNvPr>
                <p:cNvCxnSpPr/>
                <p:nvPr/>
              </p:nvCxnSpPr>
              <p:spPr>
                <a:xfrm>
                  <a:off x="8556542" y="4019153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Gerade Verbindung 211">
                  <a:extLst>
                    <a:ext uri="{FF2B5EF4-FFF2-40B4-BE49-F238E27FC236}">
                      <a16:creationId xmlns:a16="http://schemas.microsoft.com/office/drawing/2014/main" id="{60DD1757-B271-4B97-896E-7C8DD353BF64}"/>
                    </a:ext>
                  </a:extLst>
                </p:cNvPr>
                <p:cNvCxnSpPr/>
                <p:nvPr/>
              </p:nvCxnSpPr>
              <p:spPr>
                <a:xfrm>
                  <a:off x="8556542" y="4103951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Gerade Verbindung 212">
                  <a:extLst>
                    <a:ext uri="{FF2B5EF4-FFF2-40B4-BE49-F238E27FC236}">
                      <a16:creationId xmlns:a16="http://schemas.microsoft.com/office/drawing/2014/main" id="{9132FD8C-8B40-4478-A369-E871184711FF}"/>
                    </a:ext>
                  </a:extLst>
                </p:cNvPr>
                <p:cNvCxnSpPr/>
                <p:nvPr/>
              </p:nvCxnSpPr>
              <p:spPr>
                <a:xfrm>
                  <a:off x="8556542" y="4179091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Gerade Verbindung 213">
                  <a:extLst>
                    <a:ext uri="{FF2B5EF4-FFF2-40B4-BE49-F238E27FC236}">
                      <a16:creationId xmlns:a16="http://schemas.microsoft.com/office/drawing/2014/main" id="{F595F826-0576-4D27-9CC9-E72B7CDD13CC}"/>
                    </a:ext>
                  </a:extLst>
                </p:cNvPr>
                <p:cNvCxnSpPr/>
                <p:nvPr/>
              </p:nvCxnSpPr>
              <p:spPr>
                <a:xfrm>
                  <a:off x="8556542" y="4255171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Gerade Verbindung 214">
                  <a:extLst>
                    <a:ext uri="{FF2B5EF4-FFF2-40B4-BE49-F238E27FC236}">
                      <a16:creationId xmlns:a16="http://schemas.microsoft.com/office/drawing/2014/main" id="{9D320B1E-6D37-4A78-ABE1-19B36E2F3F63}"/>
                    </a:ext>
                  </a:extLst>
                </p:cNvPr>
                <p:cNvCxnSpPr/>
                <p:nvPr/>
              </p:nvCxnSpPr>
              <p:spPr>
                <a:xfrm>
                  <a:off x="8556542" y="4337849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Gerade Verbindung 215">
                  <a:extLst>
                    <a:ext uri="{FF2B5EF4-FFF2-40B4-BE49-F238E27FC236}">
                      <a16:creationId xmlns:a16="http://schemas.microsoft.com/office/drawing/2014/main" id="{A88328EA-6E00-48EE-988F-5489B27C87CD}"/>
                    </a:ext>
                  </a:extLst>
                </p:cNvPr>
                <p:cNvCxnSpPr/>
                <p:nvPr/>
              </p:nvCxnSpPr>
              <p:spPr>
                <a:xfrm>
                  <a:off x="8556542" y="4422647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Gerade Verbindung 216">
                  <a:extLst>
                    <a:ext uri="{FF2B5EF4-FFF2-40B4-BE49-F238E27FC236}">
                      <a16:creationId xmlns:a16="http://schemas.microsoft.com/office/drawing/2014/main" id="{CF0B74DD-1F9C-48D8-87C7-5413F2D0E02A}"/>
                    </a:ext>
                  </a:extLst>
                </p:cNvPr>
                <p:cNvCxnSpPr/>
                <p:nvPr/>
              </p:nvCxnSpPr>
              <p:spPr>
                <a:xfrm>
                  <a:off x="8556542" y="4497787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Gerade Verbindung 217">
                  <a:extLst>
                    <a:ext uri="{FF2B5EF4-FFF2-40B4-BE49-F238E27FC236}">
                      <a16:creationId xmlns:a16="http://schemas.microsoft.com/office/drawing/2014/main" id="{A5327BFB-C87E-4A59-975B-12381D818B1D}"/>
                    </a:ext>
                  </a:extLst>
                </p:cNvPr>
                <p:cNvCxnSpPr/>
                <p:nvPr/>
              </p:nvCxnSpPr>
              <p:spPr>
                <a:xfrm>
                  <a:off x="8556542" y="4571748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Gerade Verbindung 218">
                  <a:extLst>
                    <a:ext uri="{FF2B5EF4-FFF2-40B4-BE49-F238E27FC236}">
                      <a16:creationId xmlns:a16="http://schemas.microsoft.com/office/drawing/2014/main" id="{192FB4B4-50BB-4331-B3F6-16F240F4891B}"/>
                    </a:ext>
                  </a:extLst>
                </p:cNvPr>
                <p:cNvCxnSpPr/>
                <p:nvPr/>
              </p:nvCxnSpPr>
              <p:spPr>
                <a:xfrm>
                  <a:off x="8556542" y="4654426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Gerade Verbindung 219">
                  <a:extLst>
                    <a:ext uri="{FF2B5EF4-FFF2-40B4-BE49-F238E27FC236}">
                      <a16:creationId xmlns:a16="http://schemas.microsoft.com/office/drawing/2014/main" id="{44007CA8-E52F-4192-BC94-DEE2E77BAF6D}"/>
                    </a:ext>
                  </a:extLst>
                </p:cNvPr>
                <p:cNvCxnSpPr/>
                <p:nvPr/>
              </p:nvCxnSpPr>
              <p:spPr>
                <a:xfrm>
                  <a:off x="8556542" y="4739224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 Verbindung 220">
                  <a:extLst>
                    <a:ext uri="{FF2B5EF4-FFF2-40B4-BE49-F238E27FC236}">
                      <a16:creationId xmlns:a16="http://schemas.microsoft.com/office/drawing/2014/main" id="{948EDFD3-4185-4E5E-AB83-5E4BCADB7239}"/>
                    </a:ext>
                  </a:extLst>
                </p:cNvPr>
                <p:cNvCxnSpPr/>
                <p:nvPr/>
              </p:nvCxnSpPr>
              <p:spPr>
                <a:xfrm>
                  <a:off x="8556542" y="4814364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Gerade Verbindung 221">
                  <a:extLst>
                    <a:ext uri="{FF2B5EF4-FFF2-40B4-BE49-F238E27FC236}">
                      <a16:creationId xmlns:a16="http://schemas.microsoft.com/office/drawing/2014/main" id="{CF8B61F0-2608-4737-97EF-4FF81B4903E7}"/>
                    </a:ext>
                  </a:extLst>
                </p:cNvPr>
                <p:cNvCxnSpPr/>
                <p:nvPr/>
              </p:nvCxnSpPr>
              <p:spPr>
                <a:xfrm>
                  <a:off x="8556542" y="4886103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Gerade Verbindung 222">
                  <a:extLst>
                    <a:ext uri="{FF2B5EF4-FFF2-40B4-BE49-F238E27FC236}">
                      <a16:creationId xmlns:a16="http://schemas.microsoft.com/office/drawing/2014/main" id="{1787ED4A-D6C7-4B5B-BE7C-30055520B920}"/>
                    </a:ext>
                  </a:extLst>
                </p:cNvPr>
                <p:cNvCxnSpPr/>
                <p:nvPr/>
              </p:nvCxnSpPr>
              <p:spPr>
                <a:xfrm>
                  <a:off x="8556542" y="4968781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Gerade Verbindung 223">
                  <a:extLst>
                    <a:ext uri="{FF2B5EF4-FFF2-40B4-BE49-F238E27FC236}">
                      <a16:creationId xmlns:a16="http://schemas.microsoft.com/office/drawing/2014/main" id="{8CEE8675-4187-4498-A5B5-621AC6A50111}"/>
                    </a:ext>
                  </a:extLst>
                </p:cNvPr>
                <p:cNvCxnSpPr/>
                <p:nvPr/>
              </p:nvCxnSpPr>
              <p:spPr>
                <a:xfrm>
                  <a:off x="8556542" y="5053579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Gerade Verbindung 224">
                  <a:extLst>
                    <a:ext uri="{FF2B5EF4-FFF2-40B4-BE49-F238E27FC236}">
                      <a16:creationId xmlns:a16="http://schemas.microsoft.com/office/drawing/2014/main" id="{65F0A268-5A34-4588-8E42-C7DF72A04239}"/>
                    </a:ext>
                  </a:extLst>
                </p:cNvPr>
                <p:cNvCxnSpPr/>
                <p:nvPr/>
              </p:nvCxnSpPr>
              <p:spPr>
                <a:xfrm>
                  <a:off x="8556542" y="5128719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Gerade Verbindung 225">
                  <a:extLst>
                    <a:ext uri="{FF2B5EF4-FFF2-40B4-BE49-F238E27FC236}">
                      <a16:creationId xmlns:a16="http://schemas.microsoft.com/office/drawing/2014/main" id="{5DCF051A-602B-4F21-970A-3A9E32C3F154}"/>
                    </a:ext>
                  </a:extLst>
                </p:cNvPr>
                <p:cNvCxnSpPr/>
                <p:nvPr/>
              </p:nvCxnSpPr>
              <p:spPr>
                <a:xfrm>
                  <a:off x="8556542" y="5202680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Gerade Verbindung 226">
                  <a:extLst>
                    <a:ext uri="{FF2B5EF4-FFF2-40B4-BE49-F238E27FC236}">
                      <a16:creationId xmlns:a16="http://schemas.microsoft.com/office/drawing/2014/main" id="{05F1D341-0D8D-40EC-BB2C-6AB652CBDD52}"/>
                    </a:ext>
                  </a:extLst>
                </p:cNvPr>
                <p:cNvCxnSpPr/>
                <p:nvPr/>
              </p:nvCxnSpPr>
              <p:spPr>
                <a:xfrm>
                  <a:off x="8556542" y="5285358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Gerade Verbindung 227">
                  <a:extLst>
                    <a:ext uri="{FF2B5EF4-FFF2-40B4-BE49-F238E27FC236}">
                      <a16:creationId xmlns:a16="http://schemas.microsoft.com/office/drawing/2014/main" id="{BDAB4CF1-EF7F-4223-A257-BFE4084F5A00}"/>
                    </a:ext>
                  </a:extLst>
                </p:cNvPr>
                <p:cNvCxnSpPr/>
                <p:nvPr/>
              </p:nvCxnSpPr>
              <p:spPr>
                <a:xfrm>
                  <a:off x="8556542" y="5370156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Gerade Verbindung 228">
                  <a:extLst>
                    <a:ext uri="{FF2B5EF4-FFF2-40B4-BE49-F238E27FC236}">
                      <a16:creationId xmlns:a16="http://schemas.microsoft.com/office/drawing/2014/main" id="{0FDAD444-295F-4E6F-946C-CB4269E3232F}"/>
                    </a:ext>
                  </a:extLst>
                </p:cNvPr>
                <p:cNvCxnSpPr/>
                <p:nvPr/>
              </p:nvCxnSpPr>
              <p:spPr>
                <a:xfrm>
                  <a:off x="8556542" y="5445296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Gerade Verbindung 229">
                  <a:extLst>
                    <a:ext uri="{FF2B5EF4-FFF2-40B4-BE49-F238E27FC236}">
                      <a16:creationId xmlns:a16="http://schemas.microsoft.com/office/drawing/2014/main" id="{B8624BC2-0045-4472-9BD1-FDE31F968671}"/>
                    </a:ext>
                  </a:extLst>
                </p:cNvPr>
                <p:cNvCxnSpPr/>
                <p:nvPr/>
              </p:nvCxnSpPr>
              <p:spPr>
                <a:xfrm>
                  <a:off x="8556542" y="5521376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Gerade Verbindung 230">
                  <a:extLst>
                    <a:ext uri="{FF2B5EF4-FFF2-40B4-BE49-F238E27FC236}">
                      <a16:creationId xmlns:a16="http://schemas.microsoft.com/office/drawing/2014/main" id="{831966D9-DF68-48A1-8813-72716354515E}"/>
                    </a:ext>
                  </a:extLst>
                </p:cNvPr>
                <p:cNvCxnSpPr/>
                <p:nvPr/>
              </p:nvCxnSpPr>
              <p:spPr>
                <a:xfrm>
                  <a:off x="8556542" y="5604054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Gerade Verbindung 231">
                  <a:extLst>
                    <a:ext uri="{FF2B5EF4-FFF2-40B4-BE49-F238E27FC236}">
                      <a16:creationId xmlns:a16="http://schemas.microsoft.com/office/drawing/2014/main" id="{6C5C4438-C3B0-491F-A7D4-A65D7B95424D}"/>
                    </a:ext>
                  </a:extLst>
                </p:cNvPr>
                <p:cNvCxnSpPr/>
                <p:nvPr/>
              </p:nvCxnSpPr>
              <p:spPr>
                <a:xfrm>
                  <a:off x="8556542" y="5688852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Gerade Verbindung 232">
                  <a:extLst>
                    <a:ext uri="{FF2B5EF4-FFF2-40B4-BE49-F238E27FC236}">
                      <a16:creationId xmlns:a16="http://schemas.microsoft.com/office/drawing/2014/main" id="{5C0DC2BC-227A-4B89-B878-3FAD21740836}"/>
                    </a:ext>
                  </a:extLst>
                </p:cNvPr>
                <p:cNvCxnSpPr/>
                <p:nvPr/>
              </p:nvCxnSpPr>
              <p:spPr>
                <a:xfrm>
                  <a:off x="8556542" y="5763992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Gerade Verbindung 233">
                  <a:extLst>
                    <a:ext uri="{FF2B5EF4-FFF2-40B4-BE49-F238E27FC236}">
                      <a16:creationId xmlns:a16="http://schemas.microsoft.com/office/drawing/2014/main" id="{7EC56623-AF59-4B25-8B04-D1F98F186F37}"/>
                    </a:ext>
                  </a:extLst>
                </p:cNvPr>
                <p:cNvCxnSpPr/>
                <p:nvPr/>
              </p:nvCxnSpPr>
              <p:spPr>
                <a:xfrm>
                  <a:off x="8556542" y="5837953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Gerade Verbindung 234">
                  <a:extLst>
                    <a:ext uri="{FF2B5EF4-FFF2-40B4-BE49-F238E27FC236}">
                      <a16:creationId xmlns:a16="http://schemas.microsoft.com/office/drawing/2014/main" id="{024EA950-3FCE-4296-8BC8-2A5A2B5A5185}"/>
                    </a:ext>
                  </a:extLst>
                </p:cNvPr>
                <p:cNvCxnSpPr/>
                <p:nvPr/>
              </p:nvCxnSpPr>
              <p:spPr>
                <a:xfrm>
                  <a:off x="8556542" y="5920631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Gerade Verbindung 235">
                  <a:extLst>
                    <a:ext uri="{FF2B5EF4-FFF2-40B4-BE49-F238E27FC236}">
                      <a16:creationId xmlns:a16="http://schemas.microsoft.com/office/drawing/2014/main" id="{AEE8EE82-E106-4E00-92D0-C41A5BD192A0}"/>
                    </a:ext>
                  </a:extLst>
                </p:cNvPr>
                <p:cNvCxnSpPr/>
                <p:nvPr/>
              </p:nvCxnSpPr>
              <p:spPr>
                <a:xfrm>
                  <a:off x="8556542" y="6005429"/>
                  <a:ext cx="54000" cy="0"/>
                </a:xfrm>
                <a:prstGeom prst="line">
                  <a:avLst/>
                </a:prstGeom>
                <a:ln w="254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7" name="Oval 240">
                <a:extLst>
                  <a:ext uri="{FF2B5EF4-FFF2-40B4-BE49-F238E27FC236}">
                    <a16:creationId xmlns:a16="http://schemas.microsoft.com/office/drawing/2014/main" id="{E60AFBE4-065F-43BC-BF66-C8A5BB134D31}"/>
                  </a:ext>
                </a:extLst>
              </p:cNvPr>
              <p:cNvSpPr/>
              <p:nvPr/>
            </p:nvSpPr>
            <p:spPr>
              <a:xfrm>
                <a:off x="8592542" y="3352696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209" name="Gerader Verbinder 208">
              <a:extLst>
                <a:ext uri="{FF2B5EF4-FFF2-40B4-BE49-F238E27FC236}">
                  <a16:creationId xmlns:a16="http://schemas.microsoft.com/office/drawing/2014/main" id="{CC3A1D58-0E9E-4666-ACD9-DA6E2B7B26F7}"/>
                </a:ext>
              </a:extLst>
            </p:cNvPr>
            <p:cNvCxnSpPr>
              <a:cxnSpLocks/>
            </p:cNvCxnSpPr>
            <p:nvPr/>
          </p:nvCxnSpPr>
          <p:spPr>
            <a:xfrm>
              <a:off x="10115503" y="2172103"/>
              <a:ext cx="756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Ecken des Rechtecks auf der gleichen Seite abrunden 3">
            <a:extLst>
              <a:ext uri="{FF2B5EF4-FFF2-40B4-BE49-F238E27FC236}">
                <a16:creationId xmlns:a16="http://schemas.microsoft.com/office/drawing/2014/main" id="{8918C60F-6170-4C1C-9B7C-150EBFCDF57A}"/>
              </a:ext>
            </a:extLst>
          </p:cNvPr>
          <p:cNvSpPr/>
          <p:nvPr/>
        </p:nvSpPr>
        <p:spPr>
          <a:xfrm rot="10800000" flipH="1" flipV="1">
            <a:off x="4206417" y="622000"/>
            <a:ext cx="1590440" cy="868966"/>
          </a:xfrm>
          <a:custGeom>
            <a:avLst/>
            <a:gdLst/>
            <a:ahLst/>
            <a:cxnLst/>
            <a:rect l="l" t="t" r="r" b="b"/>
            <a:pathLst>
              <a:path w="1321867" h="735416">
                <a:moveTo>
                  <a:pt x="0" y="735416"/>
                </a:moveTo>
                <a:lnTo>
                  <a:pt x="1321867" y="735416"/>
                </a:lnTo>
                <a:lnTo>
                  <a:pt x="1321867" y="156694"/>
                </a:lnTo>
                <a:cubicBezTo>
                  <a:pt x="1321867" y="70154"/>
                  <a:pt x="1251713" y="0"/>
                  <a:pt x="1165173" y="0"/>
                </a:cubicBezTo>
                <a:lnTo>
                  <a:pt x="156694" y="0"/>
                </a:lnTo>
                <a:cubicBezTo>
                  <a:pt x="70154" y="0"/>
                  <a:pt x="0" y="70154"/>
                  <a:pt x="0" y="15669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33" name="Gerader Verbinder 232">
            <a:extLst>
              <a:ext uri="{FF2B5EF4-FFF2-40B4-BE49-F238E27FC236}">
                <a16:creationId xmlns:a16="http://schemas.microsoft.com/office/drawing/2014/main" id="{61C0D66E-D726-490E-AC28-4F2039360C72}"/>
              </a:ext>
            </a:extLst>
          </p:cNvPr>
          <p:cNvCxnSpPr/>
          <p:nvPr/>
        </p:nvCxnSpPr>
        <p:spPr>
          <a:xfrm>
            <a:off x="4215440" y="1497360"/>
            <a:ext cx="15660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Ecken des Rechtecks auf der gleichen Seite abrunden 3">
            <a:extLst>
              <a:ext uri="{FF2B5EF4-FFF2-40B4-BE49-F238E27FC236}">
                <a16:creationId xmlns:a16="http://schemas.microsoft.com/office/drawing/2014/main" id="{E379417B-9CA2-48E3-B1C3-DBB596A5A3CD}"/>
              </a:ext>
            </a:extLst>
          </p:cNvPr>
          <p:cNvSpPr/>
          <p:nvPr/>
        </p:nvSpPr>
        <p:spPr>
          <a:xfrm rot="10800000" flipH="1" flipV="1">
            <a:off x="4223341" y="626954"/>
            <a:ext cx="1553838" cy="852131"/>
          </a:xfrm>
          <a:custGeom>
            <a:avLst/>
            <a:gdLst/>
            <a:ahLst/>
            <a:cxnLst/>
            <a:rect l="l" t="t" r="r" b="b"/>
            <a:pathLst>
              <a:path w="1321867" h="735416">
                <a:moveTo>
                  <a:pt x="0" y="735416"/>
                </a:moveTo>
                <a:lnTo>
                  <a:pt x="1321867" y="735416"/>
                </a:lnTo>
                <a:lnTo>
                  <a:pt x="1321867" y="156694"/>
                </a:lnTo>
                <a:cubicBezTo>
                  <a:pt x="1321867" y="70154"/>
                  <a:pt x="1251713" y="0"/>
                  <a:pt x="1165173" y="0"/>
                </a:cubicBezTo>
                <a:lnTo>
                  <a:pt x="156694" y="0"/>
                </a:lnTo>
                <a:cubicBezTo>
                  <a:pt x="70154" y="0"/>
                  <a:pt x="0" y="70154"/>
                  <a:pt x="0" y="156694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2A2D3021-3D94-44A3-BCC9-71418C2BBD2B}"/>
              </a:ext>
            </a:extLst>
          </p:cNvPr>
          <p:cNvSpPr/>
          <p:nvPr/>
        </p:nvSpPr>
        <p:spPr>
          <a:xfrm>
            <a:off x="2362434" y="4276899"/>
            <a:ext cx="3488400" cy="16122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Rechteck 234">
            <a:extLst>
              <a:ext uri="{FF2B5EF4-FFF2-40B4-BE49-F238E27FC236}">
                <a16:creationId xmlns:a16="http://schemas.microsoft.com/office/drawing/2014/main" id="{BF6B5504-D8D3-4557-A2A5-88A815FEB96A}"/>
              </a:ext>
            </a:extLst>
          </p:cNvPr>
          <p:cNvSpPr/>
          <p:nvPr/>
        </p:nvSpPr>
        <p:spPr>
          <a:xfrm>
            <a:off x="2361570" y="4284379"/>
            <a:ext cx="3488400" cy="16122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3" name="Gruppierung 241">
            <a:extLst>
              <a:ext uri="{FF2B5EF4-FFF2-40B4-BE49-F238E27FC236}">
                <a16:creationId xmlns:a16="http://schemas.microsoft.com/office/drawing/2014/main" id="{5CFFA483-9A87-46CB-AAEB-A53CD1218FC2}"/>
              </a:ext>
            </a:extLst>
          </p:cNvPr>
          <p:cNvGrpSpPr/>
          <p:nvPr/>
        </p:nvGrpSpPr>
        <p:grpSpPr>
          <a:xfrm>
            <a:off x="2694167" y="1283239"/>
            <a:ext cx="414362" cy="4007849"/>
            <a:chOff x="8538451" y="3352696"/>
            <a:chExt cx="148341" cy="2892562"/>
          </a:xfrm>
        </p:grpSpPr>
        <p:sp>
          <p:nvSpPr>
            <p:cNvPr id="64" name="Abgerundetes Rechteck 198">
              <a:extLst>
                <a:ext uri="{FF2B5EF4-FFF2-40B4-BE49-F238E27FC236}">
                  <a16:creationId xmlns:a16="http://schemas.microsoft.com/office/drawing/2014/main" id="{D96FAB18-DE10-4FB8-86D0-2ACCBF61FCAB}"/>
                </a:ext>
              </a:extLst>
            </p:cNvPr>
            <p:cNvSpPr/>
            <p:nvPr/>
          </p:nvSpPr>
          <p:spPr>
            <a:xfrm>
              <a:off x="8538451" y="3388696"/>
              <a:ext cx="148341" cy="2763342"/>
            </a:xfrm>
            <a:prstGeom prst="roundRect">
              <a:avLst>
                <a:gd name="adj" fmla="val 50000"/>
              </a:avLst>
            </a:prstGeom>
            <a:solidFill>
              <a:srgbClr val="FFFFFF">
                <a:alpha val="0"/>
              </a:srgb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Abgerundetes Rechteck 199">
              <a:extLst>
                <a:ext uri="{FF2B5EF4-FFF2-40B4-BE49-F238E27FC236}">
                  <a16:creationId xmlns:a16="http://schemas.microsoft.com/office/drawing/2014/main" id="{F47807E0-FFD0-4C59-AE85-324053BF948E}"/>
                </a:ext>
              </a:extLst>
            </p:cNvPr>
            <p:cNvSpPr/>
            <p:nvPr/>
          </p:nvSpPr>
          <p:spPr>
            <a:xfrm>
              <a:off x="8572237" y="3550710"/>
              <a:ext cx="83132" cy="2694548"/>
            </a:xfrm>
            <a:custGeom>
              <a:avLst/>
              <a:gdLst/>
              <a:ahLst/>
              <a:cxnLst/>
              <a:rect l="l" t="t" r="r" b="b"/>
              <a:pathLst>
                <a:path w="83132" h="2694548">
                  <a:moveTo>
                    <a:pt x="39242" y="0"/>
                  </a:moveTo>
                  <a:cubicBezTo>
                    <a:pt x="49183" y="0"/>
                    <a:pt x="57242" y="8059"/>
                    <a:pt x="57242" y="18000"/>
                  </a:cubicBezTo>
                  <a:lnTo>
                    <a:pt x="57242" y="2514602"/>
                  </a:lnTo>
                  <a:lnTo>
                    <a:pt x="70958" y="2520283"/>
                  </a:lnTo>
                  <a:cubicBezTo>
                    <a:pt x="78480" y="2527805"/>
                    <a:pt x="83132" y="2538196"/>
                    <a:pt x="83132" y="2549674"/>
                  </a:cubicBezTo>
                  <a:lnTo>
                    <a:pt x="83132" y="2652982"/>
                  </a:lnTo>
                  <a:cubicBezTo>
                    <a:pt x="83132" y="2675938"/>
                    <a:pt x="64522" y="2694548"/>
                    <a:pt x="41566" y="2694548"/>
                  </a:cubicBezTo>
                  <a:cubicBezTo>
                    <a:pt x="18610" y="2694548"/>
                    <a:pt x="0" y="2675938"/>
                    <a:pt x="0" y="2652982"/>
                  </a:cubicBezTo>
                  <a:lnTo>
                    <a:pt x="0" y="2549674"/>
                  </a:lnTo>
                  <a:cubicBezTo>
                    <a:pt x="0" y="2538196"/>
                    <a:pt x="4652" y="2527805"/>
                    <a:pt x="12174" y="2520283"/>
                  </a:cubicBezTo>
                  <a:lnTo>
                    <a:pt x="21242" y="2516527"/>
                  </a:lnTo>
                  <a:lnTo>
                    <a:pt x="21242" y="18000"/>
                  </a:lnTo>
                  <a:cubicBezTo>
                    <a:pt x="21242" y="8059"/>
                    <a:pt x="29301" y="0"/>
                    <a:pt x="39242" y="0"/>
                  </a:cubicBez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Abgerundetes Rechteck 199">
              <a:extLst>
                <a:ext uri="{FF2B5EF4-FFF2-40B4-BE49-F238E27FC236}">
                  <a16:creationId xmlns:a16="http://schemas.microsoft.com/office/drawing/2014/main" id="{C0829ACE-68E7-4B45-A201-58C0FB3A84FB}"/>
                </a:ext>
              </a:extLst>
            </p:cNvPr>
            <p:cNvSpPr/>
            <p:nvPr/>
          </p:nvSpPr>
          <p:spPr>
            <a:xfrm>
              <a:off x="8572250" y="4542293"/>
              <a:ext cx="83132" cy="1702965"/>
            </a:xfrm>
            <a:custGeom>
              <a:avLst/>
              <a:gdLst/>
              <a:ahLst/>
              <a:cxnLst/>
              <a:rect l="l" t="t" r="r" b="b"/>
              <a:pathLst>
                <a:path w="83132" h="1702965">
                  <a:moveTo>
                    <a:pt x="21242" y="0"/>
                  </a:moveTo>
                  <a:lnTo>
                    <a:pt x="57242" y="0"/>
                  </a:lnTo>
                  <a:lnTo>
                    <a:pt x="57242" y="1523019"/>
                  </a:lnTo>
                  <a:lnTo>
                    <a:pt x="70958" y="1528700"/>
                  </a:lnTo>
                  <a:cubicBezTo>
                    <a:pt x="78480" y="1536222"/>
                    <a:pt x="83132" y="1546613"/>
                    <a:pt x="83132" y="1558091"/>
                  </a:cubicBezTo>
                  <a:lnTo>
                    <a:pt x="83132" y="1661399"/>
                  </a:lnTo>
                  <a:cubicBezTo>
                    <a:pt x="83132" y="1684355"/>
                    <a:pt x="64522" y="1702965"/>
                    <a:pt x="41566" y="1702965"/>
                  </a:cubicBezTo>
                  <a:cubicBezTo>
                    <a:pt x="18610" y="1702965"/>
                    <a:pt x="0" y="1684355"/>
                    <a:pt x="0" y="1661399"/>
                  </a:cubicBezTo>
                  <a:lnTo>
                    <a:pt x="0" y="1558091"/>
                  </a:lnTo>
                  <a:cubicBezTo>
                    <a:pt x="0" y="1546613"/>
                    <a:pt x="4652" y="1536222"/>
                    <a:pt x="12174" y="1528700"/>
                  </a:cubicBezTo>
                  <a:lnTo>
                    <a:pt x="21242" y="1524944"/>
                  </a:lnTo>
                  <a:close/>
                </a:path>
              </a:pathLst>
            </a:custGeom>
            <a:solidFill>
              <a:srgbClr val="FF0000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7" name="Gruppierung 239">
              <a:extLst>
                <a:ext uri="{FF2B5EF4-FFF2-40B4-BE49-F238E27FC236}">
                  <a16:creationId xmlns:a16="http://schemas.microsoft.com/office/drawing/2014/main" id="{0CA67F68-B9B6-430B-9A3C-3050036E824F}"/>
                </a:ext>
              </a:extLst>
            </p:cNvPr>
            <p:cNvGrpSpPr/>
            <p:nvPr/>
          </p:nvGrpSpPr>
          <p:grpSpPr>
            <a:xfrm>
              <a:off x="8556542" y="3619898"/>
              <a:ext cx="54000" cy="2385531"/>
              <a:chOff x="8556542" y="3619898"/>
              <a:chExt cx="54000" cy="2385531"/>
            </a:xfrm>
          </p:grpSpPr>
          <p:cxnSp>
            <p:nvCxnSpPr>
              <p:cNvPr id="69" name="Gerade Verbindung 202">
                <a:extLst>
                  <a:ext uri="{FF2B5EF4-FFF2-40B4-BE49-F238E27FC236}">
                    <a16:creationId xmlns:a16="http://schemas.microsoft.com/office/drawing/2014/main" id="{1485EB97-C367-4513-B2DF-99040EFC66E2}"/>
                  </a:ext>
                </a:extLst>
              </p:cNvPr>
              <p:cNvCxnSpPr/>
              <p:nvPr/>
            </p:nvCxnSpPr>
            <p:spPr>
              <a:xfrm>
                <a:off x="8556542" y="361989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204">
                <a:extLst>
                  <a:ext uri="{FF2B5EF4-FFF2-40B4-BE49-F238E27FC236}">
                    <a16:creationId xmlns:a16="http://schemas.microsoft.com/office/drawing/2014/main" id="{6CB5EF72-C684-44DB-9A53-C2A121545F77}"/>
                  </a:ext>
                </a:extLst>
              </p:cNvPr>
              <p:cNvCxnSpPr/>
              <p:nvPr/>
            </p:nvCxnSpPr>
            <p:spPr>
              <a:xfrm>
                <a:off x="8556542" y="370257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Gerade Verbindung 206">
                <a:extLst>
                  <a:ext uri="{FF2B5EF4-FFF2-40B4-BE49-F238E27FC236}">
                    <a16:creationId xmlns:a16="http://schemas.microsoft.com/office/drawing/2014/main" id="{2F3CA074-D231-42F8-9B2D-4D0110CCFA16}"/>
                  </a:ext>
                </a:extLst>
              </p:cNvPr>
              <p:cNvCxnSpPr/>
              <p:nvPr/>
            </p:nvCxnSpPr>
            <p:spPr>
              <a:xfrm>
                <a:off x="8556542" y="378737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Gerade Verbindung 207">
                <a:extLst>
                  <a:ext uri="{FF2B5EF4-FFF2-40B4-BE49-F238E27FC236}">
                    <a16:creationId xmlns:a16="http://schemas.microsoft.com/office/drawing/2014/main" id="{9863C7BE-5697-4C27-B2D7-4DC6001F2898}"/>
                  </a:ext>
                </a:extLst>
              </p:cNvPr>
              <p:cNvCxnSpPr/>
              <p:nvPr/>
            </p:nvCxnSpPr>
            <p:spPr>
              <a:xfrm>
                <a:off x="8556542" y="386251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Gerade Verbindung 209">
                <a:extLst>
                  <a:ext uri="{FF2B5EF4-FFF2-40B4-BE49-F238E27FC236}">
                    <a16:creationId xmlns:a16="http://schemas.microsoft.com/office/drawing/2014/main" id="{25E5F7C5-39F0-4D59-8560-10F11E806FF9}"/>
                  </a:ext>
                </a:extLst>
              </p:cNvPr>
              <p:cNvCxnSpPr/>
              <p:nvPr/>
            </p:nvCxnSpPr>
            <p:spPr>
              <a:xfrm>
                <a:off x="8556542" y="3936475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Gerade Verbindung 210">
                <a:extLst>
                  <a:ext uri="{FF2B5EF4-FFF2-40B4-BE49-F238E27FC236}">
                    <a16:creationId xmlns:a16="http://schemas.microsoft.com/office/drawing/2014/main" id="{55C779DF-898C-46B4-8453-CA3E8691B2CB}"/>
                  </a:ext>
                </a:extLst>
              </p:cNvPr>
              <p:cNvCxnSpPr/>
              <p:nvPr/>
            </p:nvCxnSpPr>
            <p:spPr>
              <a:xfrm>
                <a:off x="8556542" y="401915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Gerade Verbindung 211">
                <a:extLst>
                  <a:ext uri="{FF2B5EF4-FFF2-40B4-BE49-F238E27FC236}">
                    <a16:creationId xmlns:a16="http://schemas.microsoft.com/office/drawing/2014/main" id="{46FC9166-1CC6-4C61-B2BB-8C6A1849CF8F}"/>
                  </a:ext>
                </a:extLst>
              </p:cNvPr>
              <p:cNvCxnSpPr/>
              <p:nvPr/>
            </p:nvCxnSpPr>
            <p:spPr>
              <a:xfrm>
                <a:off x="8556542" y="410395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Gerade Verbindung 212">
                <a:extLst>
                  <a:ext uri="{FF2B5EF4-FFF2-40B4-BE49-F238E27FC236}">
                    <a16:creationId xmlns:a16="http://schemas.microsoft.com/office/drawing/2014/main" id="{7CEB8FFB-1633-4693-982D-EFFE79244D15}"/>
                  </a:ext>
                </a:extLst>
              </p:cNvPr>
              <p:cNvCxnSpPr/>
              <p:nvPr/>
            </p:nvCxnSpPr>
            <p:spPr>
              <a:xfrm>
                <a:off x="8556542" y="417909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Gerade Verbindung 213">
                <a:extLst>
                  <a:ext uri="{FF2B5EF4-FFF2-40B4-BE49-F238E27FC236}">
                    <a16:creationId xmlns:a16="http://schemas.microsoft.com/office/drawing/2014/main" id="{252FE145-D780-4A71-A1E3-EE832D9B3FBF}"/>
                  </a:ext>
                </a:extLst>
              </p:cNvPr>
              <p:cNvCxnSpPr/>
              <p:nvPr/>
            </p:nvCxnSpPr>
            <p:spPr>
              <a:xfrm>
                <a:off x="8556542" y="425517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Gerade Verbindung 214">
                <a:extLst>
                  <a:ext uri="{FF2B5EF4-FFF2-40B4-BE49-F238E27FC236}">
                    <a16:creationId xmlns:a16="http://schemas.microsoft.com/office/drawing/2014/main" id="{4B6A0C1E-DCDE-4EAC-B82E-72214A574548}"/>
                  </a:ext>
                </a:extLst>
              </p:cNvPr>
              <p:cNvCxnSpPr/>
              <p:nvPr/>
            </p:nvCxnSpPr>
            <p:spPr>
              <a:xfrm>
                <a:off x="8556542" y="433784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Gerade Verbindung 215">
                <a:extLst>
                  <a:ext uri="{FF2B5EF4-FFF2-40B4-BE49-F238E27FC236}">
                    <a16:creationId xmlns:a16="http://schemas.microsoft.com/office/drawing/2014/main" id="{292111F7-E6B1-4E65-90B6-4F36576BF168}"/>
                  </a:ext>
                </a:extLst>
              </p:cNvPr>
              <p:cNvCxnSpPr/>
              <p:nvPr/>
            </p:nvCxnSpPr>
            <p:spPr>
              <a:xfrm>
                <a:off x="8556542" y="4422647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Gerade Verbindung 216">
                <a:extLst>
                  <a:ext uri="{FF2B5EF4-FFF2-40B4-BE49-F238E27FC236}">
                    <a16:creationId xmlns:a16="http://schemas.microsoft.com/office/drawing/2014/main" id="{70365B5F-0831-4E91-B1E0-A688129ED670}"/>
                  </a:ext>
                </a:extLst>
              </p:cNvPr>
              <p:cNvCxnSpPr/>
              <p:nvPr/>
            </p:nvCxnSpPr>
            <p:spPr>
              <a:xfrm>
                <a:off x="8556542" y="4497787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 Verbindung 217">
                <a:extLst>
                  <a:ext uri="{FF2B5EF4-FFF2-40B4-BE49-F238E27FC236}">
                    <a16:creationId xmlns:a16="http://schemas.microsoft.com/office/drawing/2014/main" id="{15988994-8B0B-4B9F-AE9A-0D54A3B17E6E}"/>
                  </a:ext>
                </a:extLst>
              </p:cNvPr>
              <p:cNvCxnSpPr/>
              <p:nvPr/>
            </p:nvCxnSpPr>
            <p:spPr>
              <a:xfrm>
                <a:off x="8556542" y="457174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Gerade Verbindung 218">
                <a:extLst>
                  <a:ext uri="{FF2B5EF4-FFF2-40B4-BE49-F238E27FC236}">
                    <a16:creationId xmlns:a16="http://schemas.microsoft.com/office/drawing/2014/main" id="{02BD7EEA-6ADB-49E7-AB9F-B1066516AE85}"/>
                  </a:ext>
                </a:extLst>
              </p:cNvPr>
              <p:cNvCxnSpPr/>
              <p:nvPr/>
            </p:nvCxnSpPr>
            <p:spPr>
              <a:xfrm>
                <a:off x="8556542" y="465442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Gerade Verbindung 219">
                <a:extLst>
                  <a:ext uri="{FF2B5EF4-FFF2-40B4-BE49-F238E27FC236}">
                    <a16:creationId xmlns:a16="http://schemas.microsoft.com/office/drawing/2014/main" id="{4B3812F8-2392-4C1B-A18E-B10F605950A0}"/>
                  </a:ext>
                </a:extLst>
              </p:cNvPr>
              <p:cNvCxnSpPr/>
              <p:nvPr/>
            </p:nvCxnSpPr>
            <p:spPr>
              <a:xfrm>
                <a:off x="8556542" y="473922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Gerade Verbindung 220">
                <a:extLst>
                  <a:ext uri="{FF2B5EF4-FFF2-40B4-BE49-F238E27FC236}">
                    <a16:creationId xmlns:a16="http://schemas.microsoft.com/office/drawing/2014/main" id="{8C61CFBD-F0A8-4CA4-9502-F870DE15DC13}"/>
                  </a:ext>
                </a:extLst>
              </p:cNvPr>
              <p:cNvCxnSpPr/>
              <p:nvPr/>
            </p:nvCxnSpPr>
            <p:spPr>
              <a:xfrm>
                <a:off x="8556542" y="481436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Gerade Verbindung 221">
                <a:extLst>
                  <a:ext uri="{FF2B5EF4-FFF2-40B4-BE49-F238E27FC236}">
                    <a16:creationId xmlns:a16="http://schemas.microsoft.com/office/drawing/2014/main" id="{25C15AE8-67DF-4F94-B60E-C69C5AAE7C1B}"/>
                  </a:ext>
                </a:extLst>
              </p:cNvPr>
              <p:cNvCxnSpPr/>
              <p:nvPr/>
            </p:nvCxnSpPr>
            <p:spPr>
              <a:xfrm>
                <a:off x="8556542" y="488610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Gerade Verbindung 222">
                <a:extLst>
                  <a:ext uri="{FF2B5EF4-FFF2-40B4-BE49-F238E27FC236}">
                    <a16:creationId xmlns:a16="http://schemas.microsoft.com/office/drawing/2014/main" id="{80A82331-DA08-4C6F-AB32-983B033FC8E8}"/>
                  </a:ext>
                </a:extLst>
              </p:cNvPr>
              <p:cNvCxnSpPr/>
              <p:nvPr/>
            </p:nvCxnSpPr>
            <p:spPr>
              <a:xfrm>
                <a:off x="8556542" y="496878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Gerade Verbindung 223">
                <a:extLst>
                  <a:ext uri="{FF2B5EF4-FFF2-40B4-BE49-F238E27FC236}">
                    <a16:creationId xmlns:a16="http://schemas.microsoft.com/office/drawing/2014/main" id="{FF0D417F-307C-43A2-B87D-DECF86292178}"/>
                  </a:ext>
                </a:extLst>
              </p:cNvPr>
              <p:cNvCxnSpPr/>
              <p:nvPr/>
            </p:nvCxnSpPr>
            <p:spPr>
              <a:xfrm>
                <a:off x="8556542" y="505357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Gerade Verbindung 224">
                <a:extLst>
                  <a:ext uri="{FF2B5EF4-FFF2-40B4-BE49-F238E27FC236}">
                    <a16:creationId xmlns:a16="http://schemas.microsoft.com/office/drawing/2014/main" id="{7F0B6C96-2EC2-40C7-87DB-952A07DAF025}"/>
                  </a:ext>
                </a:extLst>
              </p:cNvPr>
              <p:cNvCxnSpPr/>
              <p:nvPr/>
            </p:nvCxnSpPr>
            <p:spPr>
              <a:xfrm>
                <a:off x="8556542" y="512871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Gerade Verbindung 225">
                <a:extLst>
                  <a:ext uri="{FF2B5EF4-FFF2-40B4-BE49-F238E27FC236}">
                    <a16:creationId xmlns:a16="http://schemas.microsoft.com/office/drawing/2014/main" id="{1BA70402-8B05-4539-96F5-1A38FE4F1544}"/>
                  </a:ext>
                </a:extLst>
              </p:cNvPr>
              <p:cNvCxnSpPr/>
              <p:nvPr/>
            </p:nvCxnSpPr>
            <p:spPr>
              <a:xfrm>
                <a:off x="8556542" y="5202680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Gerade Verbindung 226">
                <a:extLst>
                  <a:ext uri="{FF2B5EF4-FFF2-40B4-BE49-F238E27FC236}">
                    <a16:creationId xmlns:a16="http://schemas.microsoft.com/office/drawing/2014/main" id="{727FA757-8AEA-4AC7-ADAF-1AD497726EFE}"/>
                  </a:ext>
                </a:extLst>
              </p:cNvPr>
              <p:cNvCxnSpPr/>
              <p:nvPr/>
            </p:nvCxnSpPr>
            <p:spPr>
              <a:xfrm>
                <a:off x="8556542" y="528535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Gerade Verbindung 227">
                <a:extLst>
                  <a:ext uri="{FF2B5EF4-FFF2-40B4-BE49-F238E27FC236}">
                    <a16:creationId xmlns:a16="http://schemas.microsoft.com/office/drawing/2014/main" id="{9BF0FFF0-360E-435B-98EF-C5C7236CC109}"/>
                  </a:ext>
                </a:extLst>
              </p:cNvPr>
              <p:cNvCxnSpPr/>
              <p:nvPr/>
            </p:nvCxnSpPr>
            <p:spPr>
              <a:xfrm>
                <a:off x="8556542" y="537015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Gerade Verbindung 228">
                <a:extLst>
                  <a:ext uri="{FF2B5EF4-FFF2-40B4-BE49-F238E27FC236}">
                    <a16:creationId xmlns:a16="http://schemas.microsoft.com/office/drawing/2014/main" id="{884B6C8F-AF7A-4F35-8756-509CD693401F}"/>
                  </a:ext>
                </a:extLst>
              </p:cNvPr>
              <p:cNvCxnSpPr/>
              <p:nvPr/>
            </p:nvCxnSpPr>
            <p:spPr>
              <a:xfrm>
                <a:off x="8556542" y="544529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Gerade Verbindung 229">
                <a:extLst>
                  <a:ext uri="{FF2B5EF4-FFF2-40B4-BE49-F238E27FC236}">
                    <a16:creationId xmlns:a16="http://schemas.microsoft.com/office/drawing/2014/main" id="{D649489A-A01F-4A71-9C7F-4869247DEB06}"/>
                  </a:ext>
                </a:extLst>
              </p:cNvPr>
              <p:cNvCxnSpPr/>
              <p:nvPr/>
            </p:nvCxnSpPr>
            <p:spPr>
              <a:xfrm>
                <a:off x="8556542" y="552137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Gerade Verbindung 230">
                <a:extLst>
                  <a:ext uri="{FF2B5EF4-FFF2-40B4-BE49-F238E27FC236}">
                    <a16:creationId xmlns:a16="http://schemas.microsoft.com/office/drawing/2014/main" id="{9A2064F0-4EB0-4659-821A-F93EFE690B74}"/>
                  </a:ext>
                </a:extLst>
              </p:cNvPr>
              <p:cNvCxnSpPr/>
              <p:nvPr/>
            </p:nvCxnSpPr>
            <p:spPr>
              <a:xfrm>
                <a:off x="8556542" y="560405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Gerade Verbindung 231">
                <a:extLst>
                  <a:ext uri="{FF2B5EF4-FFF2-40B4-BE49-F238E27FC236}">
                    <a16:creationId xmlns:a16="http://schemas.microsoft.com/office/drawing/2014/main" id="{3C8B5B09-4344-4C50-A35A-F9FED6C7D220}"/>
                  </a:ext>
                </a:extLst>
              </p:cNvPr>
              <p:cNvCxnSpPr/>
              <p:nvPr/>
            </p:nvCxnSpPr>
            <p:spPr>
              <a:xfrm>
                <a:off x="8556542" y="5688852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Gerade Verbindung 232">
                <a:extLst>
                  <a:ext uri="{FF2B5EF4-FFF2-40B4-BE49-F238E27FC236}">
                    <a16:creationId xmlns:a16="http://schemas.microsoft.com/office/drawing/2014/main" id="{58872265-B4EC-45D8-8FB2-85568A9901AF}"/>
                  </a:ext>
                </a:extLst>
              </p:cNvPr>
              <p:cNvCxnSpPr/>
              <p:nvPr/>
            </p:nvCxnSpPr>
            <p:spPr>
              <a:xfrm>
                <a:off x="8556542" y="5763992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Gerade Verbindung 233">
                <a:extLst>
                  <a:ext uri="{FF2B5EF4-FFF2-40B4-BE49-F238E27FC236}">
                    <a16:creationId xmlns:a16="http://schemas.microsoft.com/office/drawing/2014/main" id="{D20971D5-93E8-4A1C-B699-CA1D8888A963}"/>
                  </a:ext>
                </a:extLst>
              </p:cNvPr>
              <p:cNvCxnSpPr/>
              <p:nvPr/>
            </p:nvCxnSpPr>
            <p:spPr>
              <a:xfrm>
                <a:off x="8556542" y="583795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Gerade Verbindung 234">
                <a:extLst>
                  <a:ext uri="{FF2B5EF4-FFF2-40B4-BE49-F238E27FC236}">
                    <a16:creationId xmlns:a16="http://schemas.microsoft.com/office/drawing/2014/main" id="{6D950113-DBCE-49B5-8160-C3AE55C4E424}"/>
                  </a:ext>
                </a:extLst>
              </p:cNvPr>
              <p:cNvCxnSpPr/>
              <p:nvPr/>
            </p:nvCxnSpPr>
            <p:spPr>
              <a:xfrm>
                <a:off x="8556542" y="592063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Gerade Verbindung 235">
                <a:extLst>
                  <a:ext uri="{FF2B5EF4-FFF2-40B4-BE49-F238E27FC236}">
                    <a16:creationId xmlns:a16="http://schemas.microsoft.com/office/drawing/2014/main" id="{3975FD69-A703-40E3-A1A6-63D20FDF268E}"/>
                  </a:ext>
                </a:extLst>
              </p:cNvPr>
              <p:cNvCxnSpPr/>
              <p:nvPr/>
            </p:nvCxnSpPr>
            <p:spPr>
              <a:xfrm>
                <a:off x="8556542" y="600542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Oval 240">
              <a:extLst>
                <a:ext uri="{FF2B5EF4-FFF2-40B4-BE49-F238E27FC236}">
                  <a16:creationId xmlns:a16="http://schemas.microsoft.com/office/drawing/2014/main" id="{2AB00A86-AC8D-43E3-A05F-5C0E8AEB221D}"/>
                </a:ext>
              </a:extLst>
            </p:cNvPr>
            <p:cNvSpPr/>
            <p:nvPr/>
          </p:nvSpPr>
          <p:spPr>
            <a:xfrm>
              <a:off x="8592542" y="3352696"/>
              <a:ext cx="36000" cy="36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74D0A1C1-9271-45E1-8721-BAB15441D3A2}"/>
              </a:ext>
            </a:extLst>
          </p:cNvPr>
          <p:cNvGrpSpPr/>
          <p:nvPr/>
        </p:nvGrpSpPr>
        <p:grpSpPr>
          <a:xfrm>
            <a:off x="3232615" y="2017662"/>
            <a:ext cx="971996" cy="3557446"/>
            <a:chOff x="4309326" y="1722949"/>
            <a:chExt cx="971996" cy="3557446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3C0A496F-B221-4A83-B5D6-71788B467E3B}"/>
                </a:ext>
              </a:extLst>
            </p:cNvPr>
            <p:cNvCxnSpPr/>
            <p:nvPr/>
          </p:nvCxnSpPr>
          <p:spPr>
            <a:xfrm>
              <a:off x="4795325" y="1722949"/>
              <a:ext cx="0" cy="338193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1" name="Gruppieren 60">
              <a:extLst>
                <a:ext uri="{FF2B5EF4-FFF2-40B4-BE49-F238E27FC236}">
                  <a16:creationId xmlns:a16="http://schemas.microsoft.com/office/drawing/2014/main" id="{15BC6E5E-EB4C-458E-9D35-F01150B53ED4}"/>
                </a:ext>
              </a:extLst>
            </p:cNvPr>
            <p:cNvGrpSpPr/>
            <p:nvPr/>
          </p:nvGrpSpPr>
          <p:grpSpPr>
            <a:xfrm>
              <a:off x="4309326" y="4887469"/>
              <a:ext cx="971996" cy="392926"/>
              <a:chOff x="4150124" y="4663977"/>
              <a:chExt cx="1055462" cy="392926"/>
            </a:xfrm>
          </p:grpSpPr>
          <p:sp>
            <p:nvSpPr>
              <p:cNvPr id="59" name="Träne 58">
                <a:extLst>
                  <a:ext uri="{FF2B5EF4-FFF2-40B4-BE49-F238E27FC236}">
                    <a16:creationId xmlns:a16="http://schemas.microsoft.com/office/drawing/2014/main" id="{4ED0A089-BC3A-4729-BFFC-A1D00DB7D474}"/>
                  </a:ext>
                </a:extLst>
              </p:cNvPr>
              <p:cNvSpPr/>
              <p:nvPr/>
            </p:nvSpPr>
            <p:spPr>
              <a:xfrm rot="2482672">
                <a:off x="4150124" y="4666764"/>
                <a:ext cx="477371" cy="390139"/>
              </a:xfrm>
              <a:prstGeom prst="teardrop">
                <a:avLst>
                  <a:gd name="adj" fmla="val 9294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Träne 59">
                <a:extLst>
                  <a:ext uri="{FF2B5EF4-FFF2-40B4-BE49-F238E27FC236}">
                    <a16:creationId xmlns:a16="http://schemas.microsoft.com/office/drawing/2014/main" id="{B332BC13-3D60-4035-AF4B-E89E7DD6FDD1}"/>
                  </a:ext>
                </a:extLst>
              </p:cNvPr>
              <p:cNvSpPr/>
              <p:nvPr/>
            </p:nvSpPr>
            <p:spPr>
              <a:xfrm rot="19117328" flipH="1">
                <a:off x="4728216" y="4663977"/>
                <a:ext cx="477370" cy="390139"/>
              </a:xfrm>
              <a:prstGeom prst="teardrop">
                <a:avLst>
                  <a:gd name="adj" fmla="val 9294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FA48749-0E00-40DA-9692-2593ADB5D71F}"/>
              </a:ext>
            </a:extLst>
          </p:cNvPr>
          <p:cNvCxnSpPr/>
          <p:nvPr/>
        </p:nvCxnSpPr>
        <p:spPr>
          <a:xfrm>
            <a:off x="2118677" y="3074275"/>
            <a:ext cx="396000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Gerader Verbinder 242">
            <a:extLst>
              <a:ext uri="{FF2B5EF4-FFF2-40B4-BE49-F238E27FC236}">
                <a16:creationId xmlns:a16="http://schemas.microsoft.com/office/drawing/2014/main" id="{43500036-FD6A-41F7-A5B1-5F8B0197381C}"/>
              </a:ext>
            </a:extLst>
          </p:cNvPr>
          <p:cNvCxnSpPr>
            <a:cxnSpLocks/>
          </p:cNvCxnSpPr>
          <p:nvPr/>
        </p:nvCxnSpPr>
        <p:spPr>
          <a:xfrm>
            <a:off x="2860657" y="2930369"/>
            <a:ext cx="7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1B156C73-C905-42E0-96B4-B740BE4F7A45}"/>
              </a:ext>
            </a:extLst>
          </p:cNvPr>
          <p:cNvCxnSpPr>
            <a:cxnSpLocks/>
          </p:cNvCxnSpPr>
          <p:nvPr/>
        </p:nvCxnSpPr>
        <p:spPr>
          <a:xfrm flipV="1">
            <a:off x="5224326" y="5203570"/>
            <a:ext cx="15301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90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03541 -0.39884 C 0.04284 -0.48866 0.0539 -0.53704 0.06562 -0.53704 C 0.07877 -0.53704 0.08945 -0.48866 0.09687 -0.39884 L 0.13268 0 " pathEditMode="relative" rAng="0" ptsTypes="AAAAA">
                                      <p:cBhvr>
                                        <p:cTn id="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28" y="-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81481E-6 C -0.00508 -0.08959 -0.0125 -0.18288 -0.05677 -0.22755 C -0.10144 -0.27269 -0.21888 -0.27292 -0.26654 -0.26922 C -0.3142 -0.26991 -0.32357 -0.27732 -0.39532 -0.29329 " pathEditMode="fixed" rAng="0" ptsTypes="AAAA">
                                      <p:cBhvr>
                                        <p:cTn id="100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66" y="-1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7 L -0.16237 -0.00093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13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22222E-6 L 3.95833E-6 0.54398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199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42" presetClass="pat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39 -0.00279 L 0.00026 -0.07546 " pathEditMode="fixed" rAng="0" ptsTypes="AA">
                                      <p:cBhvr>
                                        <p:cTn id="125" dur="1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500"/>
                            </p:stCondLst>
                            <p:childTnLst>
                              <p:par>
                                <p:cTn id="1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237 -0.00093 L 8.33333E-7 4.44444E-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5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500"/>
                            </p:stCondLst>
                            <p:childTnLst>
                              <p:par>
                                <p:cTn id="134" presetID="42" presetClass="pat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7 -2.22222E-6 L 0.00013 -0.07593 " pathEditMode="fixed" rAng="0" ptsTypes="AA">
                                      <p:cBhvr>
                                        <p:cTn id="135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67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70" grpId="0"/>
      <p:bldP spid="70" grpId="1"/>
      <p:bldP spid="70" grpId="2"/>
      <p:bldP spid="71" grpId="0"/>
      <p:bldP spid="71" grpId="1"/>
      <p:bldP spid="71" grpId="2"/>
      <p:bldP spid="71" grpId="3"/>
      <p:bldP spid="57" grpId="0" animBg="1"/>
      <p:bldP spid="107" grpId="0"/>
      <p:bldP spid="107" grpId="1"/>
      <p:bldP spid="107" grpId="2"/>
      <p:bldP spid="231" grpId="0" animBg="1"/>
      <p:bldP spid="231" grpId="1" animBg="1"/>
      <p:bldP spid="231" grpId="2" animBg="1"/>
      <p:bldP spid="230" grpId="0" animBg="1"/>
      <p:bldP spid="230" grpId="1" animBg="1"/>
      <p:bldP spid="230" grpId="2" animBg="1"/>
      <p:bldP spid="2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8A2547DE-54C5-4A21-9884-DB37E0E32399}"/>
              </a:ext>
            </a:extLst>
          </p:cNvPr>
          <p:cNvGrpSpPr/>
          <p:nvPr/>
        </p:nvGrpSpPr>
        <p:grpSpPr>
          <a:xfrm>
            <a:off x="2302865" y="2565533"/>
            <a:ext cx="2633727" cy="2511935"/>
            <a:chOff x="2302865" y="2565533"/>
            <a:chExt cx="2633727" cy="2511935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A7DC97C-478E-49E5-8A39-75BCEABEDC48}"/>
                </a:ext>
              </a:extLst>
            </p:cNvPr>
            <p:cNvGrpSpPr/>
            <p:nvPr/>
          </p:nvGrpSpPr>
          <p:grpSpPr>
            <a:xfrm>
              <a:off x="2351054" y="2629468"/>
              <a:ext cx="2527128" cy="2448000"/>
              <a:chOff x="964388" y="2024212"/>
              <a:chExt cx="688436" cy="1529337"/>
            </a:xfrm>
          </p:grpSpPr>
          <p:cxnSp>
            <p:nvCxnSpPr>
              <p:cNvPr id="4" name="Gerader Verbinder 3">
                <a:extLst>
                  <a:ext uri="{FF2B5EF4-FFF2-40B4-BE49-F238E27FC236}">
                    <a16:creationId xmlns:a16="http://schemas.microsoft.com/office/drawing/2014/main" id="{DBA8F6C7-555B-40A8-8147-4D6EDA241038}"/>
                  </a:ext>
                </a:extLst>
              </p:cNvPr>
              <p:cNvCxnSpPr/>
              <p:nvPr/>
            </p:nvCxnSpPr>
            <p:spPr>
              <a:xfrm>
                <a:off x="967115" y="2028585"/>
                <a:ext cx="0" cy="1524964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Gerader Verbinder 72">
                <a:extLst>
                  <a:ext uri="{FF2B5EF4-FFF2-40B4-BE49-F238E27FC236}">
                    <a16:creationId xmlns:a16="http://schemas.microsoft.com/office/drawing/2014/main" id="{91AB3FD8-6B2E-402F-AE72-43ED505D96CC}"/>
                  </a:ext>
                </a:extLst>
              </p:cNvPr>
              <p:cNvCxnSpPr/>
              <p:nvPr/>
            </p:nvCxnSpPr>
            <p:spPr>
              <a:xfrm>
                <a:off x="1650678" y="2024212"/>
                <a:ext cx="0" cy="1524964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Gerader Verbinder 74">
                <a:extLst>
                  <a:ext uri="{FF2B5EF4-FFF2-40B4-BE49-F238E27FC236}">
                    <a16:creationId xmlns:a16="http://schemas.microsoft.com/office/drawing/2014/main" id="{096B2AA1-44D1-4181-8F4D-01159BB3C5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64388" y="3549176"/>
                <a:ext cx="688436" cy="906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3B2D7460-9C18-4570-97C5-CF14AB305F15}"/>
                </a:ext>
              </a:extLst>
            </p:cNvPr>
            <p:cNvCxnSpPr/>
            <p:nvPr/>
          </p:nvCxnSpPr>
          <p:spPr>
            <a:xfrm>
              <a:off x="2302865" y="2587214"/>
              <a:ext cx="72000" cy="7200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58451192-2DB4-48D9-98A9-806C6A9DA9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64592" y="2565533"/>
              <a:ext cx="72000" cy="7200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rapezoid 77">
            <a:extLst>
              <a:ext uri="{FF2B5EF4-FFF2-40B4-BE49-F238E27FC236}">
                <a16:creationId xmlns:a16="http://schemas.microsoft.com/office/drawing/2014/main" id="{D62BA433-9B7D-470F-B4DC-3D7017F020E9}"/>
              </a:ext>
            </a:extLst>
          </p:cNvPr>
          <p:cNvSpPr/>
          <p:nvPr/>
        </p:nvSpPr>
        <p:spPr>
          <a:xfrm rot="10800000">
            <a:off x="2611830" y="3774398"/>
            <a:ext cx="2003833" cy="988474"/>
          </a:xfrm>
          <a:prstGeom prst="trapezoid">
            <a:avLst>
              <a:gd name="adj" fmla="val 17062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1E16FC-9011-4D98-ACB7-F0E30DE9A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552" y="-190880"/>
            <a:ext cx="10515600" cy="1325563"/>
          </a:xfrm>
        </p:spPr>
        <p:txBody>
          <a:bodyPr/>
          <a:lstStyle/>
          <a:p>
            <a:r>
              <a:rPr lang="de-DE" u="sng" dirty="0"/>
              <a:t>Das Kaffeebecher-Kalorimeter</a:t>
            </a:r>
            <a:endParaRPr lang="en-GB" u="sng" dirty="0"/>
          </a:p>
        </p:txBody>
      </p: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5E8A9FB7-FCE8-4716-B375-207691062114}"/>
              </a:ext>
            </a:extLst>
          </p:cNvPr>
          <p:cNvGrpSpPr/>
          <p:nvPr/>
        </p:nvGrpSpPr>
        <p:grpSpPr>
          <a:xfrm>
            <a:off x="1818276" y="5087456"/>
            <a:ext cx="3697357" cy="1227590"/>
            <a:chOff x="1818276" y="5087456"/>
            <a:chExt cx="3697357" cy="1227590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B336533D-80AD-4283-987A-3509E581B58E}"/>
                </a:ext>
              </a:extLst>
            </p:cNvPr>
            <p:cNvGrpSpPr/>
            <p:nvPr/>
          </p:nvGrpSpPr>
          <p:grpSpPr>
            <a:xfrm>
              <a:off x="1818276" y="5087456"/>
              <a:ext cx="3697357" cy="1227590"/>
              <a:chOff x="978010" y="3252083"/>
              <a:chExt cx="3697357" cy="1227590"/>
            </a:xfrm>
          </p:grpSpPr>
          <p:sp>
            <p:nvSpPr>
              <p:cNvPr id="58" name="Rechteck 57">
                <a:extLst>
                  <a:ext uri="{FF2B5EF4-FFF2-40B4-BE49-F238E27FC236}">
                    <a16:creationId xmlns:a16="http://schemas.microsoft.com/office/drawing/2014/main" id="{E9EC710A-25C3-4C6C-95BC-FA73451E48E9}"/>
                  </a:ext>
                </a:extLst>
              </p:cNvPr>
              <p:cNvSpPr/>
              <p:nvPr/>
            </p:nvSpPr>
            <p:spPr>
              <a:xfrm>
                <a:off x="1117158" y="3468095"/>
                <a:ext cx="3419061" cy="7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9" name="Rechteck 58">
                <a:extLst>
                  <a:ext uri="{FF2B5EF4-FFF2-40B4-BE49-F238E27FC236}">
                    <a16:creationId xmlns:a16="http://schemas.microsoft.com/office/drawing/2014/main" id="{66B197B5-96ED-4E97-AA21-0D23A32E175A}"/>
                  </a:ext>
                </a:extLst>
              </p:cNvPr>
              <p:cNvSpPr/>
              <p:nvPr/>
            </p:nvSpPr>
            <p:spPr>
              <a:xfrm>
                <a:off x="1332504" y="4369681"/>
                <a:ext cx="404191" cy="10999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0" name="Rechteck 59">
                <a:extLst>
                  <a:ext uri="{FF2B5EF4-FFF2-40B4-BE49-F238E27FC236}">
                    <a16:creationId xmlns:a16="http://schemas.microsoft.com/office/drawing/2014/main" id="{5AFE4ACF-8452-4EA4-8801-E21CE7924778}"/>
                  </a:ext>
                </a:extLst>
              </p:cNvPr>
              <p:cNvSpPr/>
              <p:nvPr/>
            </p:nvSpPr>
            <p:spPr>
              <a:xfrm>
                <a:off x="3963061" y="4369681"/>
                <a:ext cx="404191" cy="10999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Abgerundetes Rechteck 6">
                <a:extLst>
                  <a:ext uri="{FF2B5EF4-FFF2-40B4-BE49-F238E27FC236}">
                    <a16:creationId xmlns:a16="http://schemas.microsoft.com/office/drawing/2014/main" id="{26AD0356-6F49-4F0C-B6C1-1F8823A763B2}"/>
                  </a:ext>
                </a:extLst>
              </p:cNvPr>
              <p:cNvSpPr/>
              <p:nvPr/>
            </p:nvSpPr>
            <p:spPr>
              <a:xfrm>
                <a:off x="978010" y="3540095"/>
                <a:ext cx="3697357" cy="829586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Rechteck 61">
                <a:extLst>
                  <a:ext uri="{FF2B5EF4-FFF2-40B4-BE49-F238E27FC236}">
                    <a16:creationId xmlns:a16="http://schemas.microsoft.com/office/drawing/2014/main" id="{A843A119-AC27-40C8-B5C8-B39192A590AD}"/>
                  </a:ext>
                </a:extLst>
              </p:cNvPr>
              <p:cNvSpPr/>
              <p:nvPr/>
            </p:nvSpPr>
            <p:spPr>
              <a:xfrm>
                <a:off x="989936" y="3252083"/>
                <a:ext cx="3673505" cy="216012"/>
              </a:xfrm>
              <a:prstGeom prst="rect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BE057B05-A6D9-425A-AFA3-1CCD431585E6}"/>
                </a:ext>
              </a:extLst>
            </p:cNvPr>
            <p:cNvGrpSpPr/>
            <p:nvPr/>
          </p:nvGrpSpPr>
          <p:grpSpPr>
            <a:xfrm rot="10800000">
              <a:off x="4176299" y="5583883"/>
              <a:ext cx="172446" cy="444171"/>
              <a:chOff x="2260654" y="3772896"/>
              <a:chExt cx="172446" cy="444171"/>
            </a:xfrm>
            <a:solidFill>
              <a:srgbClr val="00FF00"/>
            </a:solidFill>
          </p:grpSpPr>
          <p:sp>
            <p:nvSpPr>
              <p:cNvPr id="56" name="Rechteck 55">
                <a:extLst>
                  <a:ext uri="{FF2B5EF4-FFF2-40B4-BE49-F238E27FC236}">
                    <a16:creationId xmlns:a16="http://schemas.microsoft.com/office/drawing/2014/main" id="{A0B55D2D-8DD6-47F5-9377-DE924DD31B08}"/>
                  </a:ext>
                </a:extLst>
              </p:cNvPr>
              <p:cNvSpPr/>
              <p:nvPr/>
            </p:nvSpPr>
            <p:spPr>
              <a:xfrm>
                <a:off x="2272084" y="3772896"/>
                <a:ext cx="144000" cy="43334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D1E4833E-193B-4173-93B2-3AA97E97B190}"/>
                  </a:ext>
                </a:extLst>
              </p:cNvPr>
              <p:cNvSpPr/>
              <p:nvPr/>
            </p:nvSpPr>
            <p:spPr>
              <a:xfrm>
                <a:off x="2260654" y="3989568"/>
                <a:ext cx="172446" cy="227499"/>
              </a:xfrm>
              <a:prstGeom prst="trapezoid">
                <a:avLst>
                  <a:gd name="adj" fmla="val 7857"/>
                </a:avLst>
              </a:prstGeom>
              <a:grp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2872BCA1-8E38-48C3-A670-4D960052A2CA}"/>
                </a:ext>
              </a:extLst>
            </p:cNvPr>
            <p:cNvGrpSpPr/>
            <p:nvPr/>
          </p:nvGrpSpPr>
          <p:grpSpPr>
            <a:xfrm>
              <a:off x="3299727" y="5496540"/>
              <a:ext cx="614642" cy="616594"/>
              <a:chOff x="4458132" y="1782667"/>
              <a:chExt cx="614642" cy="616594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8E03EB79-533D-450F-95E9-1BA47246F386}"/>
                  </a:ext>
                </a:extLst>
              </p:cNvPr>
              <p:cNvCxnSpPr/>
              <p:nvPr/>
            </p:nvCxnSpPr>
            <p:spPr>
              <a:xfrm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C050B82F-FF7C-48C0-A4FF-AE70D8DE89EA}"/>
                  </a:ext>
                </a:extLst>
              </p:cNvPr>
              <p:cNvCxnSpPr/>
              <p:nvPr/>
            </p:nvCxnSpPr>
            <p:spPr>
              <a:xfrm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r Verbinder 37">
                <a:extLst>
                  <a:ext uri="{FF2B5EF4-FFF2-40B4-BE49-F238E27FC236}">
                    <a16:creationId xmlns:a16="http://schemas.microsoft.com/office/drawing/2014/main" id="{B296F062-1356-4B01-A747-6B56889BCBB5}"/>
                  </a:ext>
                </a:extLst>
              </p:cNvPr>
              <p:cNvCxnSpPr/>
              <p:nvPr/>
            </p:nvCxnSpPr>
            <p:spPr>
              <a:xfrm rot="1800000"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Gerader Verbinder 38">
                <a:extLst>
                  <a:ext uri="{FF2B5EF4-FFF2-40B4-BE49-F238E27FC236}">
                    <a16:creationId xmlns:a16="http://schemas.microsoft.com/office/drawing/2014/main" id="{007601D3-4B68-4B53-B65D-48F54A893B36}"/>
                  </a:ext>
                </a:extLst>
              </p:cNvPr>
              <p:cNvCxnSpPr/>
              <p:nvPr/>
            </p:nvCxnSpPr>
            <p:spPr>
              <a:xfrm rot="1800000"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r Verbinder 39">
                <a:extLst>
                  <a:ext uri="{FF2B5EF4-FFF2-40B4-BE49-F238E27FC236}">
                    <a16:creationId xmlns:a16="http://schemas.microsoft.com/office/drawing/2014/main" id="{208CDEA4-0F29-4E51-BE27-8F4E3701401B}"/>
                  </a:ext>
                </a:extLst>
              </p:cNvPr>
              <p:cNvCxnSpPr/>
              <p:nvPr/>
            </p:nvCxnSpPr>
            <p:spPr>
              <a:xfrm rot="3600000">
                <a:off x="4765513" y="17850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r Verbinder 40">
                <a:extLst>
                  <a:ext uri="{FF2B5EF4-FFF2-40B4-BE49-F238E27FC236}">
                    <a16:creationId xmlns:a16="http://schemas.microsoft.com/office/drawing/2014/main" id="{E75C770A-4915-450E-BB98-D3EEAE5D771E}"/>
                  </a:ext>
                </a:extLst>
              </p:cNvPr>
              <p:cNvCxnSpPr/>
              <p:nvPr/>
            </p:nvCxnSpPr>
            <p:spPr>
              <a:xfrm rot="3600000" flipH="1">
                <a:off x="4459513" y="20910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5278D844-9341-421C-B9F6-EC57B91386D9}"/>
                  </a:ext>
                </a:extLst>
              </p:cNvPr>
              <p:cNvCxnSpPr/>
              <p:nvPr/>
            </p:nvCxnSpPr>
            <p:spPr>
              <a:xfrm rot="600000">
                <a:off x="4766458" y="1783116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C7447CA7-BE5F-4B31-8773-658ADB156422}"/>
                  </a:ext>
                </a:extLst>
              </p:cNvPr>
              <p:cNvCxnSpPr/>
              <p:nvPr/>
            </p:nvCxnSpPr>
            <p:spPr>
              <a:xfrm rot="600000" flipH="1">
                <a:off x="4460458" y="2089116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>
                <a:extLst>
                  <a:ext uri="{FF2B5EF4-FFF2-40B4-BE49-F238E27FC236}">
                    <a16:creationId xmlns:a16="http://schemas.microsoft.com/office/drawing/2014/main" id="{4F4A7B4B-089D-44ED-BD31-C3B071677600}"/>
                  </a:ext>
                </a:extLst>
              </p:cNvPr>
              <p:cNvCxnSpPr/>
              <p:nvPr/>
            </p:nvCxnSpPr>
            <p:spPr>
              <a:xfrm rot="2400000">
                <a:off x="4765927" y="1782667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BEAE278A-2FD5-4E66-82E2-296D2AF50FFF}"/>
                  </a:ext>
                </a:extLst>
              </p:cNvPr>
              <p:cNvCxnSpPr/>
              <p:nvPr/>
            </p:nvCxnSpPr>
            <p:spPr>
              <a:xfrm rot="2400000" flipH="1">
                <a:off x="4459927" y="2088667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DFB834CC-F1C5-4561-B383-86661AF4E106}"/>
                  </a:ext>
                </a:extLst>
              </p:cNvPr>
              <p:cNvCxnSpPr/>
              <p:nvPr/>
            </p:nvCxnSpPr>
            <p:spPr>
              <a:xfrm rot="4200000">
                <a:off x="4764507" y="1787261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>
                <a:extLst>
                  <a:ext uri="{FF2B5EF4-FFF2-40B4-BE49-F238E27FC236}">
                    <a16:creationId xmlns:a16="http://schemas.microsoft.com/office/drawing/2014/main" id="{B608F480-EE27-4262-A0E2-7E3C49806596}"/>
                  </a:ext>
                </a:extLst>
              </p:cNvPr>
              <p:cNvCxnSpPr/>
              <p:nvPr/>
            </p:nvCxnSpPr>
            <p:spPr>
              <a:xfrm rot="4200000" flipH="1">
                <a:off x="4458507" y="2093261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>
                <a:extLst>
                  <a:ext uri="{FF2B5EF4-FFF2-40B4-BE49-F238E27FC236}">
                    <a16:creationId xmlns:a16="http://schemas.microsoft.com/office/drawing/2014/main" id="{15EFB66D-9F03-46E7-834E-9610829F9369}"/>
                  </a:ext>
                </a:extLst>
              </p:cNvPr>
              <p:cNvCxnSpPr/>
              <p:nvPr/>
            </p:nvCxnSpPr>
            <p:spPr>
              <a:xfrm rot="1200000">
                <a:off x="4766774" y="1783309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77194BBA-B2C6-47D1-BC69-B0C9C2BCE760}"/>
                  </a:ext>
                </a:extLst>
              </p:cNvPr>
              <p:cNvCxnSpPr/>
              <p:nvPr/>
            </p:nvCxnSpPr>
            <p:spPr>
              <a:xfrm rot="1200000" flipH="1">
                <a:off x="4460774" y="2089309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2A5706A9-AB5C-40F3-AE4F-8F9DE51FB56C}"/>
                  </a:ext>
                </a:extLst>
              </p:cNvPr>
              <p:cNvCxnSpPr/>
              <p:nvPr/>
            </p:nvCxnSpPr>
            <p:spPr>
              <a:xfrm rot="3000000">
                <a:off x="4766329" y="1782775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BDBD4FC2-964E-4BA9-84E9-71D0F9F3EB43}"/>
                  </a:ext>
                </a:extLst>
              </p:cNvPr>
              <p:cNvCxnSpPr/>
              <p:nvPr/>
            </p:nvCxnSpPr>
            <p:spPr>
              <a:xfrm rot="3000000" flipH="1">
                <a:off x="4460329" y="2088775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3CEB90E6-3E67-4809-84EF-310DCF8C06C5}"/>
                  </a:ext>
                </a:extLst>
              </p:cNvPr>
              <p:cNvCxnSpPr/>
              <p:nvPr/>
            </p:nvCxnSpPr>
            <p:spPr>
              <a:xfrm rot="4800000">
                <a:off x="4764132" y="1787053"/>
                <a:ext cx="0" cy="61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>
                <a:extLst>
                  <a:ext uri="{FF2B5EF4-FFF2-40B4-BE49-F238E27FC236}">
                    <a16:creationId xmlns:a16="http://schemas.microsoft.com/office/drawing/2014/main" id="{5EA26F48-C754-4F6C-9AE9-C90266D069C3}"/>
                  </a:ext>
                </a:extLst>
              </p:cNvPr>
              <p:cNvCxnSpPr/>
              <p:nvPr/>
            </p:nvCxnSpPr>
            <p:spPr>
              <a:xfrm rot="4800000" flipH="1">
                <a:off x="4458132" y="2093053"/>
                <a:ext cx="612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1232AE8B-4D04-4108-993C-D3DB5BAFBEEB}"/>
                </a:ext>
              </a:extLst>
            </p:cNvPr>
            <p:cNvGrpSpPr/>
            <p:nvPr/>
          </p:nvGrpSpPr>
          <p:grpSpPr>
            <a:xfrm rot="20730189">
              <a:off x="3337048" y="5534837"/>
              <a:ext cx="540000" cy="540000"/>
              <a:chOff x="1742600" y="3719568"/>
              <a:chExt cx="540000" cy="540000"/>
            </a:xfrm>
          </p:grpSpPr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0EF0D33B-BBBF-49CF-93AB-09F1D45FCA7B}"/>
                  </a:ext>
                </a:extLst>
              </p:cNvPr>
              <p:cNvSpPr/>
              <p:nvPr/>
            </p:nvSpPr>
            <p:spPr>
              <a:xfrm>
                <a:off x="1742600" y="3719568"/>
                <a:ext cx="540000" cy="540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5" name="Gerade Verbindung mit Pfeil 34">
                <a:extLst>
                  <a:ext uri="{FF2B5EF4-FFF2-40B4-BE49-F238E27FC236}">
                    <a16:creationId xmlns:a16="http://schemas.microsoft.com/office/drawing/2014/main" id="{2CE7D109-86EB-42DE-BD85-2045B7702D70}"/>
                  </a:ext>
                </a:extLst>
              </p:cNvPr>
              <p:cNvCxnSpPr>
                <a:cxnSpLocks/>
                <a:endCxn id="34" idx="7"/>
              </p:cNvCxnSpPr>
              <p:nvPr/>
            </p:nvCxnSpPr>
            <p:spPr>
              <a:xfrm flipV="1">
                <a:off x="2012600" y="3798649"/>
                <a:ext cx="190919" cy="19091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4ED5D48D-1BAA-478C-815B-2C3CFC3092A2}"/>
                </a:ext>
              </a:extLst>
            </p:cNvPr>
            <p:cNvSpPr txBox="1"/>
            <p:nvPr/>
          </p:nvSpPr>
          <p:spPr>
            <a:xfrm>
              <a:off x="2262175" y="5554524"/>
              <a:ext cx="848307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2400" dirty="0" err="1"/>
                <a:t>rpm</a:t>
              </a:r>
              <a:endParaRPr lang="de-DE" sz="2400" dirty="0"/>
            </a:p>
          </p:txBody>
        </p:sp>
      </p:grpSp>
      <p:sp>
        <p:nvSpPr>
          <p:cNvPr id="63" name="Trapezoid 62">
            <a:extLst>
              <a:ext uri="{FF2B5EF4-FFF2-40B4-BE49-F238E27FC236}">
                <a16:creationId xmlns:a16="http://schemas.microsoft.com/office/drawing/2014/main" id="{30CD1747-3EB8-4927-95CB-4FD8D87AB2DF}"/>
              </a:ext>
            </a:extLst>
          </p:cNvPr>
          <p:cNvSpPr/>
          <p:nvPr/>
        </p:nvSpPr>
        <p:spPr>
          <a:xfrm rot="10800000">
            <a:off x="2348673" y="2306105"/>
            <a:ext cx="2545044" cy="2444400"/>
          </a:xfrm>
          <a:prstGeom prst="trapezoid">
            <a:avLst>
              <a:gd name="adj" fmla="val 17113"/>
            </a:avLst>
          </a:prstGeom>
          <a:solidFill>
            <a:srgbClr val="0000FF">
              <a:alpha val="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B2D44126-006F-4725-983C-D2C5669D0A45}"/>
              </a:ext>
            </a:extLst>
          </p:cNvPr>
          <p:cNvSpPr/>
          <p:nvPr/>
        </p:nvSpPr>
        <p:spPr>
          <a:xfrm>
            <a:off x="3255597" y="4603648"/>
            <a:ext cx="713529" cy="177933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08470752-C25E-4D1E-97A5-6A20EDF676D3}"/>
              </a:ext>
            </a:extLst>
          </p:cNvPr>
          <p:cNvGrpSpPr/>
          <p:nvPr/>
        </p:nvGrpSpPr>
        <p:grpSpPr>
          <a:xfrm>
            <a:off x="2842750" y="1147579"/>
            <a:ext cx="5384829" cy="3198685"/>
            <a:chOff x="2919798" y="1439739"/>
            <a:chExt cx="5384829" cy="3198685"/>
          </a:xfrm>
        </p:grpSpPr>
        <p:grpSp>
          <p:nvGrpSpPr>
            <p:cNvPr id="68" name="Gruppieren 67">
              <a:extLst>
                <a:ext uri="{FF2B5EF4-FFF2-40B4-BE49-F238E27FC236}">
                  <a16:creationId xmlns:a16="http://schemas.microsoft.com/office/drawing/2014/main" id="{94598C45-CAF4-49B3-BEB7-65B6C3AB2D35}"/>
                </a:ext>
              </a:extLst>
            </p:cNvPr>
            <p:cNvGrpSpPr/>
            <p:nvPr/>
          </p:nvGrpSpPr>
          <p:grpSpPr>
            <a:xfrm>
              <a:off x="2919798" y="1856017"/>
              <a:ext cx="190684" cy="2782407"/>
              <a:chOff x="6382418" y="1272605"/>
              <a:chExt cx="190684" cy="2782407"/>
            </a:xfrm>
          </p:grpSpPr>
          <p:grpSp>
            <p:nvGrpSpPr>
              <p:cNvPr id="69" name="Gruppieren 68">
                <a:extLst>
                  <a:ext uri="{FF2B5EF4-FFF2-40B4-BE49-F238E27FC236}">
                    <a16:creationId xmlns:a16="http://schemas.microsoft.com/office/drawing/2014/main" id="{B669ACD7-566B-4BA9-85C9-F7175E642006}"/>
                  </a:ext>
                </a:extLst>
              </p:cNvPr>
              <p:cNvGrpSpPr/>
              <p:nvPr/>
            </p:nvGrpSpPr>
            <p:grpSpPr>
              <a:xfrm>
                <a:off x="6385253" y="1395287"/>
                <a:ext cx="185015" cy="2659725"/>
                <a:chOff x="5803091" y="1340798"/>
                <a:chExt cx="185015" cy="2659725"/>
              </a:xfrm>
            </p:grpSpPr>
            <p:sp>
              <p:nvSpPr>
                <p:cNvPr id="71" name="Freihandform 228">
                  <a:extLst>
                    <a:ext uri="{FF2B5EF4-FFF2-40B4-BE49-F238E27FC236}">
                      <a16:creationId xmlns:a16="http://schemas.microsoft.com/office/drawing/2014/main" id="{34E73CB5-1F28-46EF-AAE0-37D52EF2E3BC}"/>
                    </a:ext>
                  </a:extLst>
                </p:cNvPr>
                <p:cNvSpPr/>
                <p:nvPr/>
              </p:nvSpPr>
              <p:spPr>
                <a:xfrm>
                  <a:off x="5803091" y="1340798"/>
                  <a:ext cx="185015" cy="463726"/>
                </a:xfrm>
                <a:custGeom>
                  <a:avLst/>
                  <a:gdLst>
                    <a:gd name="connsiteX0" fmla="*/ 128609 w 348343"/>
                    <a:gd name="connsiteY0" fmla="*/ 0 h 2439434"/>
                    <a:gd name="connsiteX1" fmla="*/ 219734 w 348343"/>
                    <a:gd name="connsiteY1" fmla="*/ 0 h 2439434"/>
                    <a:gd name="connsiteX2" fmla="*/ 262227 w 348343"/>
                    <a:gd name="connsiteY2" fmla="*/ 206828 h 2439434"/>
                    <a:gd name="connsiteX3" fmla="*/ 319768 w 348343"/>
                    <a:gd name="connsiteY3" fmla="*/ 206828 h 2439434"/>
                    <a:gd name="connsiteX4" fmla="*/ 346302 w 348343"/>
                    <a:gd name="connsiteY4" fmla="*/ 348342 h 2439434"/>
                    <a:gd name="connsiteX5" fmla="*/ 348343 w 348343"/>
                    <a:gd name="connsiteY5" fmla="*/ 348342 h 2439434"/>
                    <a:gd name="connsiteX6" fmla="*/ 348343 w 348343"/>
                    <a:gd name="connsiteY6" fmla="*/ 359227 h 2439434"/>
                    <a:gd name="connsiteX7" fmla="*/ 348343 w 348343"/>
                    <a:gd name="connsiteY7" fmla="*/ 2439434 h 2439434"/>
                    <a:gd name="connsiteX8" fmla="*/ 0 w 348343"/>
                    <a:gd name="connsiteY8" fmla="*/ 2439434 h 2439434"/>
                    <a:gd name="connsiteX9" fmla="*/ 0 w 348343"/>
                    <a:gd name="connsiteY9" fmla="*/ 359227 h 2439434"/>
                    <a:gd name="connsiteX10" fmla="*/ 0 w 348343"/>
                    <a:gd name="connsiteY10" fmla="*/ 348342 h 2439434"/>
                    <a:gd name="connsiteX11" fmla="*/ 2041 w 348343"/>
                    <a:gd name="connsiteY11" fmla="*/ 348342 h 2439434"/>
                    <a:gd name="connsiteX12" fmla="*/ 28575 w 348343"/>
                    <a:gd name="connsiteY12" fmla="*/ 206828 h 2439434"/>
                    <a:gd name="connsiteX13" fmla="*/ 86116 w 348343"/>
                    <a:gd name="connsiteY13" fmla="*/ 206828 h 24394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8343" h="2439434">
                      <a:moveTo>
                        <a:pt x="128609" y="0"/>
                      </a:moveTo>
                      <a:lnTo>
                        <a:pt x="219734" y="0"/>
                      </a:lnTo>
                      <a:lnTo>
                        <a:pt x="262227" y="206828"/>
                      </a:lnTo>
                      <a:lnTo>
                        <a:pt x="319768" y="206828"/>
                      </a:lnTo>
                      <a:lnTo>
                        <a:pt x="346302" y="348342"/>
                      </a:lnTo>
                      <a:lnTo>
                        <a:pt x="348343" y="348342"/>
                      </a:lnTo>
                      <a:lnTo>
                        <a:pt x="348343" y="359227"/>
                      </a:lnTo>
                      <a:lnTo>
                        <a:pt x="348343" y="2439434"/>
                      </a:lnTo>
                      <a:lnTo>
                        <a:pt x="0" y="2439434"/>
                      </a:lnTo>
                      <a:lnTo>
                        <a:pt x="0" y="359227"/>
                      </a:lnTo>
                      <a:lnTo>
                        <a:pt x="0" y="348342"/>
                      </a:lnTo>
                      <a:lnTo>
                        <a:pt x="2041" y="348342"/>
                      </a:lnTo>
                      <a:lnTo>
                        <a:pt x="28575" y="206828"/>
                      </a:lnTo>
                      <a:lnTo>
                        <a:pt x="86116" y="206828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Auf der gleichen Seite des Rechtecks liegende Ecken abrunden 230">
                  <a:extLst>
                    <a:ext uri="{FF2B5EF4-FFF2-40B4-BE49-F238E27FC236}">
                      <a16:creationId xmlns:a16="http://schemas.microsoft.com/office/drawing/2014/main" id="{7B8648F0-696E-4F1D-9B68-A4141A13CEDC}"/>
                    </a:ext>
                  </a:extLst>
                </p:cNvPr>
                <p:cNvSpPr/>
                <p:nvPr/>
              </p:nvSpPr>
              <p:spPr>
                <a:xfrm flipV="1">
                  <a:off x="5849153" y="1804523"/>
                  <a:ext cx="92890" cy="219600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0" name="Trapezoid 69">
                <a:extLst>
                  <a:ext uri="{FF2B5EF4-FFF2-40B4-BE49-F238E27FC236}">
                    <a16:creationId xmlns:a16="http://schemas.microsoft.com/office/drawing/2014/main" id="{BDAEF014-C04C-4E9A-9339-E39E97352B34}"/>
                  </a:ext>
                </a:extLst>
              </p:cNvPr>
              <p:cNvSpPr/>
              <p:nvPr/>
            </p:nvSpPr>
            <p:spPr>
              <a:xfrm flipV="1">
                <a:off x="6382418" y="1272605"/>
                <a:ext cx="190684" cy="185203"/>
              </a:xfrm>
              <a:prstGeom prst="trapezoid">
                <a:avLst>
                  <a:gd name="adj" fmla="val 1859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1FF6A98C-1D66-4837-AC04-74F661614696}"/>
                </a:ext>
              </a:extLst>
            </p:cNvPr>
            <p:cNvSpPr txBox="1"/>
            <p:nvPr/>
          </p:nvSpPr>
          <p:spPr>
            <a:xfrm>
              <a:off x="6357333" y="1439739"/>
              <a:ext cx="1947294" cy="7078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    </a:t>
              </a:r>
              <a:r>
                <a:rPr lang="de-DE" sz="4000" dirty="0"/>
                <a:t>        °C</a:t>
              </a:r>
              <a:endParaRPr lang="en-GB" sz="4000" dirty="0"/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10EFA63D-B5A5-4C27-A0E3-281C3C9AB4BD}"/>
                </a:ext>
              </a:extLst>
            </p:cNvPr>
            <p:cNvSpPr/>
            <p:nvPr/>
          </p:nvSpPr>
          <p:spPr>
            <a:xfrm>
              <a:off x="3031958" y="1482115"/>
              <a:ext cx="3320716" cy="370191"/>
            </a:xfrm>
            <a:custGeom>
              <a:avLst/>
              <a:gdLst>
                <a:gd name="connsiteX0" fmla="*/ 0 w 3320716"/>
                <a:gd name="connsiteY0" fmla="*/ 370191 h 370191"/>
                <a:gd name="connsiteX1" fmla="*/ 625642 w 3320716"/>
                <a:gd name="connsiteY1" fmla="*/ 1223 h 370191"/>
                <a:gd name="connsiteX2" fmla="*/ 3320716 w 3320716"/>
                <a:gd name="connsiteY2" fmla="*/ 273938 h 37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0716" h="370191">
                  <a:moveTo>
                    <a:pt x="0" y="370191"/>
                  </a:moveTo>
                  <a:cubicBezTo>
                    <a:pt x="36094" y="193728"/>
                    <a:pt x="72189" y="17265"/>
                    <a:pt x="625642" y="1223"/>
                  </a:cubicBezTo>
                  <a:cubicBezTo>
                    <a:pt x="1179095" y="-14819"/>
                    <a:pt x="2249905" y="129559"/>
                    <a:pt x="3320716" y="27393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05349B52-3E68-44DD-9A52-D351E3DA434B}"/>
              </a:ext>
            </a:extLst>
          </p:cNvPr>
          <p:cNvGrpSpPr/>
          <p:nvPr/>
        </p:nvGrpSpPr>
        <p:grpSpPr>
          <a:xfrm>
            <a:off x="2194894" y="2265663"/>
            <a:ext cx="2877638" cy="286781"/>
            <a:chOff x="2271942" y="2557823"/>
            <a:chExt cx="2877638" cy="286781"/>
          </a:xfrm>
          <a:solidFill>
            <a:schemeClr val="bg1">
              <a:lumMod val="50000"/>
            </a:schemeClr>
          </a:solidFill>
        </p:grpSpPr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A81CBBED-2689-4AE1-BAC6-12F41967E896}"/>
                </a:ext>
              </a:extLst>
            </p:cNvPr>
            <p:cNvSpPr/>
            <p:nvPr/>
          </p:nvSpPr>
          <p:spPr>
            <a:xfrm rot="10800000">
              <a:off x="2431210" y="2628592"/>
              <a:ext cx="2516400" cy="216012"/>
            </a:xfrm>
            <a:prstGeom prst="trapezoid">
              <a:avLst>
                <a:gd name="adj" fmla="val 1787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0C39C64A-820C-4C84-9D22-FDDD7EF156F1}"/>
                </a:ext>
              </a:extLst>
            </p:cNvPr>
            <p:cNvSpPr/>
            <p:nvPr/>
          </p:nvSpPr>
          <p:spPr>
            <a:xfrm>
              <a:off x="2271942" y="2557823"/>
              <a:ext cx="2877638" cy="1336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5" name="Textfeld 84">
            <a:extLst>
              <a:ext uri="{FF2B5EF4-FFF2-40B4-BE49-F238E27FC236}">
                <a16:creationId xmlns:a16="http://schemas.microsoft.com/office/drawing/2014/main" id="{64FF0E74-5541-4F59-9D2F-426CBA5181AE}"/>
              </a:ext>
            </a:extLst>
          </p:cNvPr>
          <p:cNvSpPr txBox="1"/>
          <p:nvPr/>
        </p:nvSpPr>
        <p:spPr>
          <a:xfrm>
            <a:off x="8442695" y="1147579"/>
            <a:ext cx="2890482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de-DE" sz="3600" dirty="0"/>
              <a:t>Thermometer</a:t>
            </a:r>
            <a:endParaRPr lang="en-GB" sz="3600" dirty="0"/>
          </a:p>
        </p:txBody>
      </p: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99F0E0B0-4224-409D-AAE9-81CCD1DFF80B}"/>
              </a:ext>
            </a:extLst>
          </p:cNvPr>
          <p:cNvGrpSpPr/>
          <p:nvPr/>
        </p:nvGrpSpPr>
        <p:grpSpPr>
          <a:xfrm>
            <a:off x="4803327" y="2475641"/>
            <a:ext cx="4362781" cy="646331"/>
            <a:chOff x="4880375" y="2767801"/>
            <a:chExt cx="4362781" cy="646331"/>
          </a:xfrm>
        </p:grpSpPr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B140503A-1824-4EE5-A67F-37A6338A8DE3}"/>
                </a:ext>
              </a:extLst>
            </p:cNvPr>
            <p:cNvSpPr txBox="1"/>
            <p:nvPr/>
          </p:nvSpPr>
          <p:spPr>
            <a:xfrm>
              <a:off x="6352674" y="2767801"/>
              <a:ext cx="2890482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Kaffeebecher</a:t>
              </a:r>
              <a:endParaRPr lang="en-GB" sz="3600" dirty="0"/>
            </a:p>
          </p:txBody>
        </p: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2F436B24-D84C-454A-B2A7-285AECDC5EF4}"/>
                </a:ext>
              </a:extLst>
            </p:cNvPr>
            <p:cNvCxnSpPr>
              <a:cxnSpLocks/>
            </p:cNvCxnSpPr>
            <p:nvPr/>
          </p:nvCxnSpPr>
          <p:spPr>
            <a:xfrm>
              <a:off x="4880375" y="3090966"/>
              <a:ext cx="1405064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458EDFCA-73DA-4B53-9A70-5885F12A8180}"/>
              </a:ext>
            </a:extLst>
          </p:cNvPr>
          <p:cNvGrpSpPr/>
          <p:nvPr/>
        </p:nvGrpSpPr>
        <p:grpSpPr>
          <a:xfrm>
            <a:off x="2919738" y="2993216"/>
            <a:ext cx="6949844" cy="646331"/>
            <a:chOff x="3015140" y="3522544"/>
            <a:chExt cx="6949844" cy="646331"/>
          </a:xfrm>
        </p:grpSpPr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6B587E39-B068-43F0-A0EC-69441DF1D99B}"/>
                </a:ext>
              </a:extLst>
            </p:cNvPr>
            <p:cNvCxnSpPr/>
            <p:nvPr/>
          </p:nvCxnSpPr>
          <p:spPr>
            <a:xfrm>
              <a:off x="7174095" y="3966733"/>
              <a:ext cx="130629" cy="12869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04D7D4E8-14B2-41D2-BE9A-8EEB82566D35}"/>
                </a:ext>
              </a:extLst>
            </p:cNvPr>
            <p:cNvSpPr txBox="1"/>
            <p:nvPr/>
          </p:nvSpPr>
          <p:spPr>
            <a:xfrm>
              <a:off x="6352674" y="3522544"/>
              <a:ext cx="3612310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Temperatursensor</a:t>
              </a:r>
              <a:endParaRPr lang="en-GB" sz="3600" dirty="0"/>
            </a:p>
          </p:txBody>
        </p:sp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380D2927-1989-469B-9278-71A035385F19}"/>
                </a:ext>
              </a:extLst>
            </p:cNvPr>
            <p:cNvCxnSpPr>
              <a:cxnSpLocks/>
            </p:cNvCxnSpPr>
            <p:nvPr/>
          </p:nvCxnSpPr>
          <p:spPr>
            <a:xfrm>
              <a:off x="3015140" y="3875015"/>
              <a:ext cx="3240000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A1DAFDB2-4C54-4E50-BA27-4255976E29C4}"/>
              </a:ext>
            </a:extLst>
          </p:cNvPr>
          <p:cNvGrpSpPr/>
          <p:nvPr/>
        </p:nvGrpSpPr>
        <p:grpSpPr>
          <a:xfrm>
            <a:off x="3612361" y="4331839"/>
            <a:ext cx="6275575" cy="646331"/>
            <a:chOff x="3689409" y="4623999"/>
            <a:chExt cx="6275575" cy="646331"/>
          </a:xfrm>
        </p:grpSpPr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715B087F-0442-4503-98A8-17C84B819E8A}"/>
                </a:ext>
              </a:extLst>
            </p:cNvPr>
            <p:cNvSpPr txBox="1"/>
            <p:nvPr/>
          </p:nvSpPr>
          <p:spPr>
            <a:xfrm>
              <a:off x="6644269" y="4623999"/>
              <a:ext cx="3320715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Magnetrührstab</a:t>
              </a:r>
              <a:endParaRPr lang="en-GB" sz="3600" dirty="0"/>
            </a:p>
          </p:txBody>
        </p: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7D3E3D70-1ABA-4FD2-B542-03106F7D5EBE}"/>
                </a:ext>
              </a:extLst>
            </p:cNvPr>
            <p:cNvCxnSpPr>
              <a:cxnSpLocks/>
            </p:cNvCxnSpPr>
            <p:nvPr/>
          </p:nvCxnSpPr>
          <p:spPr>
            <a:xfrm>
              <a:off x="3689409" y="4981454"/>
              <a:ext cx="2916000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01D446A9-7BBE-4BF2-BBAC-E4C1E4A63E5B}"/>
              </a:ext>
            </a:extLst>
          </p:cNvPr>
          <p:cNvGrpSpPr/>
          <p:nvPr/>
        </p:nvGrpSpPr>
        <p:grpSpPr>
          <a:xfrm>
            <a:off x="5223450" y="5532960"/>
            <a:ext cx="4343401" cy="646331"/>
            <a:chOff x="5223450" y="5532960"/>
            <a:chExt cx="4343401" cy="646331"/>
          </a:xfrm>
        </p:grpSpPr>
        <p:sp>
          <p:nvSpPr>
            <p:cNvPr id="79" name="Textfeld 78">
              <a:extLst>
                <a:ext uri="{FF2B5EF4-FFF2-40B4-BE49-F238E27FC236}">
                  <a16:creationId xmlns:a16="http://schemas.microsoft.com/office/drawing/2014/main" id="{D483BF9F-89F2-43D7-AB1A-6EBE9A0B53CB}"/>
                </a:ext>
              </a:extLst>
            </p:cNvPr>
            <p:cNvSpPr txBox="1"/>
            <p:nvPr/>
          </p:nvSpPr>
          <p:spPr>
            <a:xfrm>
              <a:off x="6676369" y="5532960"/>
              <a:ext cx="2890482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Magnetrührer</a:t>
              </a:r>
              <a:endParaRPr lang="en-GB" sz="3600" dirty="0"/>
            </a:p>
          </p:txBody>
        </p:sp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D099D2C6-114D-4D51-9343-EEB0F18C07BE}"/>
                </a:ext>
              </a:extLst>
            </p:cNvPr>
            <p:cNvCxnSpPr>
              <a:cxnSpLocks/>
            </p:cNvCxnSpPr>
            <p:nvPr/>
          </p:nvCxnSpPr>
          <p:spPr>
            <a:xfrm>
              <a:off x="5223450" y="5879732"/>
              <a:ext cx="1405064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14053C67-ABE3-44C7-9127-E2F81C84E782}"/>
              </a:ext>
            </a:extLst>
          </p:cNvPr>
          <p:cNvGrpSpPr/>
          <p:nvPr/>
        </p:nvGrpSpPr>
        <p:grpSpPr>
          <a:xfrm>
            <a:off x="4131904" y="3843882"/>
            <a:ext cx="5797844" cy="646331"/>
            <a:chOff x="4176298" y="4049078"/>
            <a:chExt cx="5797844" cy="646331"/>
          </a:xfrm>
        </p:grpSpPr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7E690F66-4ED3-4B62-B10F-831B271050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6298" y="4393200"/>
              <a:ext cx="2052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D58DFCE7-BCAF-4FB2-8422-44BE431B18A1}"/>
                </a:ext>
              </a:extLst>
            </p:cNvPr>
            <p:cNvSpPr txBox="1"/>
            <p:nvPr/>
          </p:nvSpPr>
          <p:spPr>
            <a:xfrm>
              <a:off x="6361832" y="4049078"/>
              <a:ext cx="3612310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Wasser</a:t>
              </a:r>
              <a:endParaRPr lang="en-GB" sz="3600" dirty="0"/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078C30C1-BA02-4A8E-8A59-62034FFB56C6}"/>
              </a:ext>
            </a:extLst>
          </p:cNvPr>
          <p:cNvGrpSpPr/>
          <p:nvPr/>
        </p:nvGrpSpPr>
        <p:grpSpPr>
          <a:xfrm>
            <a:off x="4878182" y="3414373"/>
            <a:ext cx="5051566" cy="646331"/>
            <a:chOff x="4922576" y="4049078"/>
            <a:chExt cx="5051566" cy="646331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5F47AE8-B5F4-46CC-9884-86AFD8E9868C}"/>
                </a:ext>
              </a:extLst>
            </p:cNvPr>
            <p:cNvCxnSpPr>
              <a:cxnSpLocks/>
            </p:cNvCxnSpPr>
            <p:nvPr/>
          </p:nvCxnSpPr>
          <p:spPr>
            <a:xfrm>
              <a:off x="4922576" y="4393200"/>
              <a:ext cx="130572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CD4ECD71-0437-4867-909F-3BE32D826404}"/>
                </a:ext>
              </a:extLst>
            </p:cNvPr>
            <p:cNvSpPr txBox="1"/>
            <p:nvPr/>
          </p:nvSpPr>
          <p:spPr>
            <a:xfrm>
              <a:off x="6361832" y="4049078"/>
              <a:ext cx="3612310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3600" dirty="0"/>
                <a:t>Becherglas</a:t>
              </a:r>
              <a:endParaRPr lang="en-GB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1658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  <p:bldP spid="64" grpId="0" animBg="1"/>
      <p:bldP spid="64" grpId="1" animBg="1"/>
      <p:bldP spid="85" grpId="0"/>
      <p:bldP spid="8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80AA7B74-8592-4344-A005-0C680453B442}"/>
              </a:ext>
            </a:extLst>
          </p:cNvPr>
          <p:cNvSpPr/>
          <p:nvPr/>
        </p:nvSpPr>
        <p:spPr>
          <a:xfrm>
            <a:off x="2216150" y="2342427"/>
            <a:ext cx="4603745" cy="372745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659CB4C1-E837-48B5-8716-1C5BE2B4C616}"/>
              </a:ext>
            </a:extLst>
          </p:cNvPr>
          <p:cNvGrpSpPr/>
          <p:nvPr/>
        </p:nvGrpSpPr>
        <p:grpSpPr>
          <a:xfrm>
            <a:off x="2438401" y="1255989"/>
            <a:ext cx="946149" cy="4034953"/>
            <a:chOff x="2476501" y="816523"/>
            <a:chExt cx="946149" cy="3615775"/>
          </a:xfrm>
        </p:grpSpPr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A32FAADB-6595-4F6A-AA3A-586C2877FD35}"/>
                </a:ext>
              </a:extLst>
            </p:cNvPr>
            <p:cNvGrpSpPr/>
            <p:nvPr/>
          </p:nvGrpSpPr>
          <p:grpSpPr>
            <a:xfrm>
              <a:off x="2476501" y="3975099"/>
              <a:ext cx="946149" cy="457199"/>
              <a:chOff x="2832100" y="3060700"/>
              <a:chExt cx="1198708" cy="708338"/>
            </a:xfrm>
          </p:grpSpPr>
          <p:sp>
            <p:nvSpPr>
              <p:cNvPr id="5" name="Träne 4">
                <a:extLst>
                  <a:ext uri="{FF2B5EF4-FFF2-40B4-BE49-F238E27FC236}">
                    <a16:creationId xmlns:a16="http://schemas.microsoft.com/office/drawing/2014/main" id="{8CC91A4C-CC90-49C5-8487-FCC6AA8AB812}"/>
                  </a:ext>
                </a:extLst>
              </p:cNvPr>
              <p:cNvSpPr/>
              <p:nvPr/>
            </p:nvSpPr>
            <p:spPr>
              <a:xfrm rot="2746571">
                <a:off x="2755900" y="3136900"/>
                <a:ext cx="698500" cy="546100"/>
              </a:xfrm>
              <a:prstGeom prst="teardrop">
                <a:avLst>
                  <a:gd name="adj" fmla="val 82513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Träne 6">
                <a:extLst>
                  <a:ext uri="{FF2B5EF4-FFF2-40B4-BE49-F238E27FC236}">
                    <a16:creationId xmlns:a16="http://schemas.microsoft.com/office/drawing/2014/main" id="{63D9106F-794A-4BB0-932A-D829482FC6CE}"/>
                  </a:ext>
                </a:extLst>
              </p:cNvPr>
              <p:cNvSpPr/>
              <p:nvPr/>
            </p:nvSpPr>
            <p:spPr>
              <a:xfrm rot="18853429" flipH="1">
                <a:off x="3408508" y="3146738"/>
                <a:ext cx="698500" cy="546100"/>
              </a:xfrm>
              <a:prstGeom prst="teardrop">
                <a:avLst>
                  <a:gd name="adj" fmla="val 82513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15667C0C-00E6-45C5-9E84-FF6845763A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43610" y="816523"/>
              <a:ext cx="0" cy="3384000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DE1B50B4-C4A4-4013-B481-2913685C1663}"/>
              </a:ext>
            </a:extLst>
          </p:cNvPr>
          <p:cNvSpPr/>
          <p:nvPr/>
        </p:nvSpPr>
        <p:spPr>
          <a:xfrm>
            <a:off x="3519436" y="2674668"/>
            <a:ext cx="2335263" cy="29464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uppierung 241">
            <a:extLst>
              <a:ext uri="{FF2B5EF4-FFF2-40B4-BE49-F238E27FC236}">
                <a16:creationId xmlns:a16="http://schemas.microsoft.com/office/drawing/2014/main" id="{547FA35B-A53F-4075-9465-B3BC8AE16EF5}"/>
              </a:ext>
            </a:extLst>
          </p:cNvPr>
          <p:cNvGrpSpPr/>
          <p:nvPr/>
        </p:nvGrpSpPr>
        <p:grpSpPr>
          <a:xfrm>
            <a:off x="6228394" y="110961"/>
            <a:ext cx="414362" cy="4007849"/>
            <a:chOff x="8538451" y="3352696"/>
            <a:chExt cx="148341" cy="2892562"/>
          </a:xfrm>
        </p:grpSpPr>
        <p:sp>
          <p:nvSpPr>
            <p:cNvPr id="26" name="Abgerundetes Rechteck 198">
              <a:extLst>
                <a:ext uri="{FF2B5EF4-FFF2-40B4-BE49-F238E27FC236}">
                  <a16:creationId xmlns:a16="http://schemas.microsoft.com/office/drawing/2014/main" id="{F5857CAD-7E0F-4494-8964-3A15241F5932}"/>
                </a:ext>
              </a:extLst>
            </p:cNvPr>
            <p:cNvSpPr/>
            <p:nvPr/>
          </p:nvSpPr>
          <p:spPr>
            <a:xfrm>
              <a:off x="8538451" y="3388696"/>
              <a:ext cx="148341" cy="2763342"/>
            </a:xfrm>
            <a:prstGeom prst="roundRect">
              <a:avLst>
                <a:gd name="adj" fmla="val 50000"/>
              </a:avLst>
            </a:prstGeom>
            <a:solidFill>
              <a:srgbClr val="FFFFFF">
                <a:alpha val="0"/>
              </a:srgb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Abgerundetes Rechteck 199">
              <a:extLst>
                <a:ext uri="{FF2B5EF4-FFF2-40B4-BE49-F238E27FC236}">
                  <a16:creationId xmlns:a16="http://schemas.microsoft.com/office/drawing/2014/main" id="{1E4B5C52-DECF-44E0-A566-37C1599C9E71}"/>
                </a:ext>
              </a:extLst>
            </p:cNvPr>
            <p:cNvSpPr/>
            <p:nvPr/>
          </p:nvSpPr>
          <p:spPr>
            <a:xfrm>
              <a:off x="8572237" y="3550710"/>
              <a:ext cx="83132" cy="2694548"/>
            </a:xfrm>
            <a:custGeom>
              <a:avLst/>
              <a:gdLst/>
              <a:ahLst/>
              <a:cxnLst/>
              <a:rect l="l" t="t" r="r" b="b"/>
              <a:pathLst>
                <a:path w="83132" h="2694548">
                  <a:moveTo>
                    <a:pt x="39242" y="0"/>
                  </a:moveTo>
                  <a:cubicBezTo>
                    <a:pt x="49183" y="0"/>
                    <a:pt x="57242" y="8059"/>
                    <a:pt x="57242" y="18000"/>
                  </a:cubicBezTo>
                  <a:lnTo>
                    <a:pt x="57242" y="2514602"/>
                  </a:lnTo>
                  <a:lnTo>
                    <a:pt x="70958" y="2520283"/>
                  </a:lnTo>
                  <a:cubicBezTo>
                    <a:pt x="78480" y="2527805"/>
                    <a:pt x="83132" y="2538196"/>
                    <a:pt x="83132" y="2549674"/>
                  </a:cubicBezTo>
                  <a:lnTo>
                    <a:pt x="83132" y="2652982"/>
                  </a:lnTo>
                  <a:cubicBezTo>
                    <a:pt x="83132" y="2675938"/>
                    <a:pt x="64522" y="2694548"/>
                    <a:pt x="41566" y="2694548"/>
                  </a:cubicBezTo>
                  <a:cubicBezTo>
                    <a:pt x="18610" y="2694548"/>
                    <a:pt x="0" y="2675938"/>
                    <a:pt x="0" y="2652982"/>
                  </a:cubicBezTo>
                  <a:lnTo>
                    <a:pt x="0" y="2549674"/>
                  </a:lnTo>
                  <a:cubicBezTo>
                    <a:pt x="0" y="2538196"/>
                    <a:pt x="4652" y="2527805"/>
                    <a:pt x="12174" y="2520283"/>
                  </a:cubicBezTo>
                  <a:lnTo>
                    <a:pt x="21242" y="2516527"/>
                  </a:lnTo>
                  <a:lnTo>
                    <a:pt x="21242" y="18000"/>
                  </a:lnTo>
                  <a:cubicBezTo>
                    <a:pt x="21242" y="8059"/>
                    <a:pt x="29301" y="0"/>
                    <a:pt x="39242" y="0"/>
                  </a:cubicBez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Abgerundetes Rechteck 199">
              <a:extLst>
                <a:ext uri="{FF2B5EF4-FFF2-40B4-BE49-F238E27FC236}">
                  <a16:creationId xmlns:a16="http://schemas.microsoft.com/office/drawing/2014/main" id="{FC402A37-5847-4F7E-9621-C4E4C410F737}"/>
                </a:ext>
              </a:extLst>
            </p:cNvPr>
            <p:cNvSpPr/>
            <p:nvPr/>
          </p:nvSpPr>
          <p:spPr>
            <a:xfrm>
              <a:off x="8572250" y="4542293"/>
              <a:ext cx="83132" cy="1702965"/>
            </a:xfrm>
            <a:custGeom>
              <a:avLst/>
              <a:gdLst/>
              <a:ahLst/>
              <a:cxnLst/>
              <a:rect l="l" t="t" r="r" b="b"/>
              <a:pathLst>
                <a:path w="83132" h="1702965">
                  <a:moveTo>
                    <a:pt x="21242" y="0"/>
                  </a:moveTo>
                  <a:lnTo>
                    <a:pt x="57242" y="0"/>
                  </a:lnTo>
                  <a:lnTo>
                    <a:pt x="57242" y="1523019"/>
                  </a:lnTo>
                  <a:lnTo>
                    <a:pt x="70958" y="1528700"/>
                  </a:lnTo>
                  <a:cubicBezTo>
                    <a:pt x="78480" y="1536222"/>
                    <a:pt x="83132" y="1546613"/>
                    <a:pt x="83132" y="1558091"/>
                  </a:cubicBezTo>
                  <a:lnTo>
                    <a:pt x="83132" y="1661399"/>
                  </a:lnTo>
                  <a:cubicBezTo>
                    <a:pt x="83132" y="1684355"/>
                    <a:pt x="64522" y="1702965"/>
                    <a:pt x="41566" y="1702965"/>
                  </a:cubicBezTo>
                  <a:cubicBezTo>
                    <a:pt x="18610" y="1702965"/>
                    <a:pt x="0" y="1684355"/>
                    <a:pt x="0" y="1661399"/>
                  </a:cubicBezTo>
                  <a:lnTo>
                    <a:pt x="0" y="1558091"/>
                  </a:lnTo>
                  <a:cubicBezTo>
                    <a:pt x="0" y="1546613"/>
                    <a:pt x="4652" y="1536222"/>
                    <a:pt x="12174" y="1528700"/>
                  </a:cubicBezTo>
                  <a:lnTo>
                    <a:pt x="21242" y="1524944"/>
                  </a:lnTo>
                  <a:close/>
                </a:path>
              </a:pathLst>
            </a:custGeom>
            <a:solidFill>
              <a:srgbClr val="FF0000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9" name="Gruppierung 239">
              <a:extLst>
                <a:ext uri="{FF2B5EF4-FFF2-40B4-BE49-F238E27FC236}">
                  <a16:creationId xmlns:a16="http://schemas.microsoft.com/office/drawing/2014/main" id="{2043B42C-CB65-4A5A-BEB7-2C0991298B28}"/>
                </a:ext>
              </a:extLst>
            </p:cNvPr>
            <p:cNvGrpSpPr/>
            <p:nvPr/>
          </p:nvGrpSpPr>
          <p:grpSpPr>
            <a:xfrm>
              <a:off x="8556542" y="3619898"/>
              <a:ext cx="54000" cy="2385531"/>
              <a:chOff x="8556542" y="3619898"/>
              <a:chExt cx="54000" cy="2385531"/>
            </a:xfrm>
          </p:grpSpPr>
          <p:cxnSp>
            <p:nvCxnSpPr>
              <p:cNvPr id="31" name="Gerade Verbindung 202">
                <a:extLst>
                  <a:ext uri="{FF2B5EF4-FFF2-40B4-BE49-F238E27FC236}">
                    <a16:creationId xmlns:a16="http://schemas.microsoft.com/office/drawing/2014/main" id="{9C5E20FA-E1F2-40EC-9693-273E8B57A684}"/>
                  </a:ext>
                </a:extLst>
              </p:cNvPr>
              <p:cNvCxnSpPr/>
              <p:nvPr/>
            </p:nvCxnSpPr>
            <p:spPr>
              <a:xfrm>
                <a:off x="8556542" y="361989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 Verbindung 204">
                <a:extLst>
                  <a:ext uri="{FF2B5EF4-FFF2-40B4-BE49-F238E27FC236}">
                    <a16:creationId xmlns:a16="http://schemas.microsoft.com/office/drawing/2014/main" id="{2CA78382-50DD-4FC6-84F0-05D908A7EE0B}"/>
                  </a:ext>
                </a:extLst>
              </p:cNvPr>
              <p:cNvCxnSpPr/>
              <p:nvPr/>
            </p:nvCxnSpPr>
            <p:spPr>
              <a:xfrm>
                <a:off x="8556542" y="370257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206">
                <a:extLst>
                  <a:ext uri="{FF2B5EF4-FFF2-40B4-BE49-F238E27FC236}">
                    <a16:creationId xmlns:a16="http://schemas.microsoft.com/office/drawing/2014/main" id="{C9D46C98-DF4D-4F3E-9792-A249C5BD697F}"/>
                  </a:ext>
                </a:extLst>
              </p:cNvPr>
              <p:cNvCxnSpPr/>
              <p:nvPr/>
            </p:nvCxnSpPr>
            <p:spPr>
              <a:xfrm>
                <a:off x="8556542" y="378737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207">
                <a:extLst>
                  <a:ext uri="{FF2B5EF4-FFF2-40B4-BE49-F238E27FC236}">
                    <a16:creationId xmlns:a16="http://schemas.microsoft.com/office/drawing/2014/main" id="{594662A4-C8EC-4B94-86D7-19E2D8451F36}"/>
                  </a:ext>
                </a:extLst>
              </p:cNvPr>
              <p:cNvCxnSpPr/>
              <p:nvPr/>
            </p:nvCxnSpPr>
            <p:spPr>
              <a:xfrm>
                <a:off x="8556542" y="386251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 Verbindung 209">
                <a:extLst>
                  <a:ext uri="{FF2B5EF4-FFF2-40B4-BE49-F238E27FC236}">
                    <a16:creationId xmlns:a16="http://schemas.microsoft.com/office/drawing/2014/main" id="{B4E65604-9DF4-48AA-BF1D-E66F60ED2E4D}"/>
                  </a:ext>
                </a:extLst>
              </p:cNvPr>
              <p:cNvCxnSpPr/>
              <p:nvPr/>
            </p:nvCxnSpPr>
            <p:spPr>
              <a:xfrm>
                <a:off x="8556542" y="3936475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210">
                <a:extLst>
                  <a:ext uri="{FF2B5EF4-FFF2-40B4-BE49-F238E27FC236}">
                    <a16:creationId xmlns:a16="http://schemas.microsoft.com/office/drawing/2014/main" id="{3662F873-26F0-4107-A310-D7443F1102E4}"/>
                  </a:ext>
                </a:extLst>
              </p:cNvPr>
              <p:cNvCxnSpPr/>
              <p:nvPr/>
            </p:nvCxnSpPr>
            <p:spPr>
              <a:xfrm>
                <a:off x="8556542" y="401915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211">
                <a:extLst>
                  <a:ext uri="{FF2B5EF4-FFF2-40B4-BE49-F238E27FC236}">
                    <a16:creationId xmlns:a16="http://schemas.microsoft.com/office/drawing/2014/main" id="{92AAD06D-720E-43B3-9CFE-D489A82896CD}"/>
                  </a:ext>
                </a:extLst>
              </p:cNvPr>
              <p:cNvCxnSpPr/>
              <p:nvPr/>
            </p:nvCxnSpPr>
            <p:spPr>
              <a:xfrm>
                <a:off x="8556542" y="410395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212">
                <a:extLst>
                  <a:ext uri="{FF2B5EF4-FFF2-40B4-BE49-F238E27FC236}">
                    <a16:creationId xmlns:a16="http://schemas.microsoft.com/office/drawing/2014/main" id="{2FAE0FA5-DFE5-47E7-B98E-5B7FCEAF62E2}"/>
                  </a:ext>
                </a:extLst>
              </p:cNvPr>
              <p:cNvCxnSpPr/>
              <p:nvPr/>
            </p:nvCxnSpPr>
            <p:spPr>
              <a:xfrm>
                <a:off x="8556542" y="417909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213">
                <a:extLst>
                  <a:ext uri="{FF2B5EF4-FFF2-40B4-BE49-F238E27FC236}">
                    <a16:creationId xmlns:a16="http://schemas.microsoft.com/office/drawing/2014/main" id="{AACEEE8E-002A-4D94-A5C0-D98884240B0B}"/>
                  </a:ext>
                </a:extLst>
              </p:cNvPr>
              <p:cNvCxnSpPr/>
              <p:nvPr/>
            </p:nvCxnSpPr>
            <p:spPr>
              <a:xfrm>
                <a:off x="8556542" y="425517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214">
                <a:extLst>
                  <a:ext uri="{FF2B5EF4-FFF2-40B4-BE49-F238E27FC236}">
                    <a16:creationId xmlns:a16="http://schemas.microsoft.com/office/drawing/2014/main" id="{545102A6-9B98-4421-B5D8-D4DD3683CB89}"/>
                  </a:ext>
                </a:extLst>
              </p:cNvPr>
              <p:cNvCxnSpPr/>
              <p:nvPr/>
            </p:nvCxnSpPr>
            <p:spPr>
              <a:xfrm>
                <a:off x="8556542" y="433784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215">
                <a:extLst>
                  <a:ext uri="{FF2B5EF4-FFF2-40B4-BE49-F238E27FC236}">
                    <a16:creationId xmlns:a16="http://schemas.microsoft.com/office/drawing/2014/main" id="{8D35CA8A-57C5-4C7C-AF1B-DB33859DB79E}"/>
                  </a:ext>
                </a:extLst>
              </p:cNvPr>
              <p:cNvCxnSpPr/>
              <p:nvPr/>
            </p:nvCxnSpPr>
            <p:spPr>
              <a:xfrm>
                <a:off x="8556542" y="4422647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 Verbindung 216">
                <a:extLst>
                  <a:ext uri="{FF2B5EF4-FFF2-40B4-BE49-F238E27FC236}">
                    <a16:creationId xmlns:a16="http://schemas.microsoft.com/office/drawing/2014/main" id="{581E6A25-ABE2-40B8-BB65-22407ED01FFE}"/>
                  </a:ext>
                </a:extLst>
              </p:cNvPr>
              <p:cNvCxnSpPr/>
              <p:nvPr/>
            </p:nvCxnSpPr>
            <p:spPr>
              <a:xfrm>
                <a:off x="8556542" y="4497787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217">
                <a:extLst>
                  <a:ext uri="{FF2B5EF4-FFF2-40B4-BE49-F238E27FC236}">
                    <a16:creationId xmlns:a16="http://schemas.microsoft.com/office/drawing/2014/main" id="{F5B70F24-A487-4BDF-8337-4BA420622D83}"/>
                  </a:ext>
                </a:extLst>
              </p:cNvPr>
              <p:cNvCxnSpPr/>
              <p:nvPr/>
            </p:nvCxnSpPr>
            <p:spPr>
              <a:xfrm>
                <a:off x="8556542" y="457174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218">
                <a:extLst>
                  <a:ext uri="{FF2B5EF4-FFF2-40B4-BE49-F238E27FC236}">
                    <a16:creationId xmlns:a16="http://schemas.microsoft.com/office/drawing/2014/main" id="{119F4B3C-8B86-48AB-A61F-9F9D54AE7AA5}"/>
                  </a:ext>
                </a:extLst>
              </p:cNvPr>
              <p:cNvCxnSpPr/>
              <p:nvPr/>
            </p:nvCxnSpPr>
            <p:spPr>
              <a:xfrm>
                <a:off x="8556542" y="465442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219">
                <a:extLst>
                  <a:ext uri="{FF2B5EF4-FFF2-40B4-BE49-F238E27FC236}">
                    <a16:creationId xmlns:a16="http://schemas.microsoft.com/office/drawing/2014/main" id="{AEE6CA69-691E-408D-B60E-4301DE5378B2}"/>
                  </a:ext>
                </a:extLst>
              </p:cNvPr>
              <p:cNvCxnSpPr/>
              <p:nvPr/>
            </p:nvCxnSpPr>
            <p:spPr>
              <a:xfrm>
                <a:off x="8556542" y="473922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 Verbindung 220">
                <a:extLst>
                  <a:ext uri="{FF2B5EF4-FFF2-40B4-BE49-F238E27FC236}">
                    <a16:creationId xmlns:a16="http://schemas.microsoft.com/office/drawing/2014/main" id="{E066A7C9-807C-4E08-9FF9-46F9FAF33E8E}"/>
                  </a:ext>
                </a:extLst>
              </p:cNvPr>
              <p:cNvCxnSpPr/>
              <p:nvPr/>
            </p:nvCxnSpPr>
            <p:spPr>
              <a:xfrm>
                <a:off x="8556542" y="481436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 Verbindung 221">
                <a:extLst>
                  <a:ext uri="{FF2B5EF4-FFF2-40B4-BE49-F238E27FC236}">
                    <a16:creationId xmlns:a16="http://schemas.microsoft.com/office/drawing/2014/main" id="{4B8C2EDA-FA24-4126-BD09-3F62E579B746}"/>
                  </a:ext>
                </a:extLst>
              </p:cNvPr>
              <p:cNvCxnSpPr/>
              <p:nvPr/>
            </p:nvCxnSpPr>
            <p:spPr>
              <a:xfrm>
                <a:off x="8556542" y="488610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222">
                <a:extLst>
                  <a:ext uri="{FF2B5EF4-FFF2-40B4-BE49-F238E27FC236}">
                    <a16:creationId xmlns:a16="http://schemas.microsoft.com/office/drawing/2014/main" id="{B713D037-BEF7-4CB7-95DE-4D20AB705EF7}"/>
                  </a:ext>
                </a:extLst>
              </p:cNvPr>
              <p:cNvCxnSpPr/>
              <p:nvPr/>
            </p:nvCxnSpPr>
            <p:spPr>
              <a:xfrm>
                <a:off x="8556542" y="496878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 Verbindung 223">
                <a:extLst>
                  <a:ext uri="{FF2B5EF4-FFF2-40B4-BE49-F238E27FC236}">
                    <a16:creationId xmlns:a16="http://schemas.microsoft.com/office/drawing/2014/main" id="{50B0BF04-19D4-4244-A6A6-AEE4889377EA}"/>
                  </a:ext>
                </a:extLst>
              </p:cNvPr>
              <p:cNvCxnSpPr/>
              <p:nvPr/>
            </p:nvCxnSpPr>
            <p:spPr>
              <a:xfrm>
                <a:off x="8556542" y="505357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 Verbindung 224">
                <a:extLst>
                  <a:ext uri="{FF2B5EF4-FFF2-40B4-BE49-F238E27FC236}">
                    <a16:creationId xmlns:a16="http://schemas.microsoft.com/office/drawing/2014/main" id="{3C3F2558-EB1D-476C-9114-6CD1F9A33EF8}"/>
                  </a:ext>
                </a:extLst>
              </p:cNvPr>
              <p:cNvCxnSpPr/>
              <p:nvPr/>
            </p:nvCxnSpPr>
            <p:spPr>
              <a:xfrm>
                <a:off x="8556542" y="512871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 Verbindung 225">
                <a:extLst>
                  <a:ext uri="{FF2B5EF4-FFF2-40B4-BE49-F238E27FC236}">
                    <a16:creationId xmlns:a16="http://schemas.microsoft.com/office/drawing/2014/main" id="{6ECC98EE-3C44-46E7-B076-AF755ECC9E6B}"/>
                  </a:ext>
                </a:extLst>
              </p:cNvPr>
              <p:cNvCxnSpPr/>
              <p:nvPr/>
            </p:nvCxnSpPr>
            <p:spPr>
              <a:xfrm>
                <a:off x="8556542" y="5202680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 Verbindung 226">
                <a:extLst>
                  <a:ext uri="{FF2B5EF4-FFF2-40B4-BE49-F238E27FC236}">
                    <a16:creationId xmlns:a16="http://schemas.microsoft.com/office/drawing/2014/main" id="{4C11C7A9-BEEC-407C-8346-72FC6CD0E83A}"/>
                  </a:ext>
                </a:extLst>
              </p:cNvPr>
              <p:cNvCxnSpPr/>
              <p:nvPr/>
            </p:nvCxnSpPr>
            <p:spPr>
              <a:xfrm>
                <a:off x="8556542" y="5285358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 Verbindung 227">
                <a:extLst>
                  <a:ext uri="{FF2B5EF4-FFF2-40B4-BE49-F238E27FC236}">
                    <a16:creationId xmlns:a16="http://schemas.microsoft.com/office/drawing/2014/main" id="{E9F5095E-6DCF-4B98-804E-3CE448027C74}"/>
                  </a:ext>
                </a:extLst>
              </p:cNvPr>
              <p:cNvCxnSpPr/>
              <p:nvPr/>
            </p:nvCxnSpPr>
            <p:spPr>
              <a:xfrm>
                <a:off x="8556542" y="537015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 Verbindung 228">
                <a:extLst>
                  <a:ext uri="{FF2B5EF4-FFF2-40B4-BE49-F238E27FC236}">
                    <a16:creationId xmlns:a16="http://schemas.microsoft.com/office/drawing/2014/main" id="{3388D84E-B222-407A-B0BE-6DB1192F4491}"/>
                  </a:ext>
                </a:extLst>
              </p:cNvPr>
              <p:cNvCxnSpPr/>
              <p:nvPr/>
            </p:nvCxnSpPr>
            <p:spPr>
              <a:xfrm>
                <a:off x="8556542" y="544529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229">
                <a:extLst>
                  <a:ext uri="{FF2B5EF4-FFF2-40B4-BE49-F238E27FC236}">
                    <a16:creationId xmlns:a16="http://schemas.microsoft.com/office/drawing/2014/main" id="{05635E88-B0AE-4059-AF98-A19457F24411}"/>
                  </a:ext>
                </a:extLst>
              </p:cNvPr>
              <p:cNvCxnSpPr/>
              <p:nvPr/>
            </p:nvCxnSpPr>
            <p:spPr>
              <a:xfrm>
                <a:off x="8556542" y="5521376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 Verbindung 230">
                <a:extLst>
                  <a:ext uri="{FF2B5EF4-FFF2-40B4-BE49-F238E27FC236}">
                    <a16:creationId xmlns:a16="http://schemas.microsoft.com/office/drawing/2014/main" id="{69A40299-C485-4C18-9C78-F6CFC2460940}"/>
                  </a:ext>
                </a:extLst>
              </p:cNvPr>
              <p:cNvCxnSpPr/>
              <p:nvPr/>
            </p:nvCxnSpPr>
            <p:spPr>
              <a:xfrm>
                <a:off x="8556542" y="5604054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 Verbindung 231">
                <a:extLst>
                  <a:ext uri="{FF2B5EF4-FFF2-40B4-BE49-F238E27FC236}">
                    <a16:creationId xmlns:a16="http://schemas.microsoft.com/office/drawing/2014/main" id="{6199FAE9-8758-47C5-9CD9-7925C68637A9}"/>
                  </a:ext>
                </a:extLst>
              </p:cNvPr>
              <p:cNvCxnSpPr/>
              <p:nvPr/>
            </p:nvCxnSpPr>
            <p:spPr>
              <a:xfrm>
                <a:off x="8556542" y="5688852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Gerade Verbindung 232">
                <a:extLst>
                  <a:ext uri="{FF2B5EF4-FFF2-40B4-BE49-F238E27FC236}">
                    <a16:creationId xmlns:a16="http://schemas.microsoft.com/office/drawing/2014/main" id="{6C1575B1-1955-4555-95F2-AB720BC82DB2}"/>
                  </a:ext>
                </a:extLst>
              </p:cNvPr>
              <p:cNvCxnSpPr/>
              <p:nvPr/>
            </p:nvCxnSpPr>
            <p:spPr>
              <a:xfrm>
                <a:off x="8556542" y="5763992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 Verbindung 233">
                <a:extLst>
                  <a:ext uri="{FF2B5EF4-FFF2-40B4-BE49-F238E27FC236}">
                    <a16:creationId xmlns:a16="http://schemas.microsoft.com/office/drawing/2014/main" id="{B880F268-6C66-40C0-B99F-70E911D65C80}"/>
                  </a:ext>
                </a:extLst>
              </p:cNvPr>
              <p:cNvCxnSpPr/>
              <p:nvPr/>
            </p:nvCxnSpPr>
            <p:spPr>
              <a:xfrm>
                <a:off x="8556542" y="5837953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234">
                <a:extLst>
                  <a:ext uri="{FF2B5EF4-FFF2-40B4-BE49-F238E27FC236}">
                    <a16:creationId xmlns:a16="http://schemas.microsoft.com/office/drawing/2014/main" id="{7ACAB4FE-51E0-4EB1-B186-F85230504B15}"/>
                  </a:ext>
                </a:extLst>
              </p:cNvPr>
              <p:cNvCxnSpPr/>
              <p:nvPr/>
            </p:nvCxnSpPr>
            <p:spPr>
              <a:xfrm>
                <a:off x="8556542" y="5920631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235">
                <a:extLst>
                  <a:ext uri="{FF2B5EF4-FFF2-40B4-BE49-F238E27FC236}">
                    <a16:creationId xmlns:a16="http://schemas.microsoft.com/office/drawing/2014/main" id="{7107529E-675C-46C1-B503-EFD6D736D1A7}"/>
                  </a:ext>
                </a:extLst>
              </p:cNvPr>
              <p:cNvCxnSpPr/>
              <p:nvPr/>
            </p:nvCxnSpPr>
            <p:spPr>
              <a:xfrm>
                <a:off x="8556542" y="6005429"/>
                <a:ext cx="54000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Oval 240">
              <a:extLst>
                <a:ext uri="{FF2B5EF4-FFF2-40B4-BE49-F238E27FC236}">
                  <a16:creationId xmlns:a16="http://schemas.microsoft.com/office/drawing/2014/main" id="{F0DF9139-76CC-45EF-8EED-2E15EA4A3282}"/>
                </a:ext>
              </a:extLst>
            </p:cNvPr>
            <p:cNvSpPr/>
            <p:nvPr/>
          </p:nvSpPr>
          <p:spPr>
            <a:xfrm>
              <a:off x="8592542" y="3352696"/>
              <a:ext cx="36000" cy="36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9B7C6723-5D68-477A-A844-1B9D0B7FF1E9}"/>
              </a:ext>
            </a:extLst>
          </p:cNvPr>
          <p:cNvCxnSpPr/>
          <p:nvPr/>
        </p:nvCxnSpPr>
        <p:spPr>
          <a:xfrm>
            <a:off x="4394200" y="2667077"/>
            <a:ext cx="0" cy="17449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9DF72A83-D26B-4209-AFB3-6165385B4BE8}"/>
              </a:ext>
            </a:extLst>
          </p:cNvPr>
          <p:cNvCxnSpPr>
            <a:cxnSpLocks/>
          </p:cNvCxnSpPr>
          <p:nvPr/>
        </p:nvCxnSpPr>
        <p:spPr>
          <a:xfrm>
            <a:off x="5003800" y="2690260"/>
            <a:ext cx="0" cy="126737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ihandform: Form 68">
            <a:extLst>
              <a:ext uri="{FF2B5EF4-FFF2-40B4-BE49-F238E27FC236}">
                <a16:creationId xmlns:a16="http://schemas.microsoft.com/office/drawing/2014/main" id="{0F097F78-12CA-43B5-B9BE-DD0661ACFA6D}"/>
              </a:ext>
            </a:extLst>
          </p:cNvPr>
          <p:cNvSpPr/>
          <p:nvPr/>
        </p:nvSpPr>
        <p:spPr>
          <a:xfrm>
            <a:off x="4447033" y="4147905"/>
            <a:ext cx="362405" cy="234191"/>
          </a:xfrm>
          <a:custGeom>
            <a:avLst/>
            <a:gdLst>
              <a:gd name="connsiteX0" fmla="*/ 9980 w 362405"/>
              <a:gd name="connsiteY0" fmla="*/ 221456 h 234191"/>
              <a:gd name="connsiteX1" fmla="*/ 2836 w 362405"/>
              <a:gd name="connsiteY1" fmla="*/ 169068 h 234191"/>
              <a:gd name="connsiteX2" fmla="*/ 2836 w 362405"/>
              <a:gd name="connsiteY2" fmla="*/ 138112 h 234191"/>
              <a:gd name="connsiteX3" fmla="*/ 7599 w 362405"/>
              <a:gd name="connsiteY3" fmla="*/ 130968 h 234191"/>
              <a:gd name="connsiteX4" fmla="*/ 14743 w 362405"/>
              <a:gd name="connsiteY4" fmla="*/ 128587 h 234191"/>
              <a:gd name="connsiteX5" fmla="*/ 36174 w 362405"/>
              <a:gd name="connsiteY5" fmla="*/ 116681 h 234191"/>
              <a:gd name="connsiteX6" fmla="*/ 55224 w 362405"/>
              <a:gd name="connsiteY6" fmla="*/ 88106 h 234191"/>
              <a:gd name="connsiteX7" fmla="*/ 59986 w 362405"/>
              <a:gd name="connsiteY7" fmla="*/ 80962 h 234191"/>
              <a:gd name="connsiteX8" fmla="*/ 67130 w 362405"/>
              <a:gd name="connsiteY8" fmla="*/ 64293 h 234191"/>
              <a:gd name="connsiteX9" fmla="*/ 74274 w 362405"/>
              <a:gd name="connsiteY9" fmla="*/ 47625 h 234191"/>
              <a:gd name="connsiteX10" fmla="*/ 76655 w 362405"/>
              <a:gd name="connsiteY10" fmla="*/ 38100 h 234191"/>
              <a:gd name="connsiteX11" fmla="*/ 81418 w 362405"/>
              <a:gd name="connsiteY11" fmla="*/ 23812 h 234191"/>
              <a:gd name="connsiteX12" fmla="*/ 98086 w 362405"/>
              <a:gd name="connsiteY12" fmla="*/ 2381 h 234191"/>
              <a:gd name="connsiteX13" fmla="*/ 105230 w 362405"/>
              <a:gd name="connsiteY13" fmla="*/ 0 h 234191"/>
              <a:gd name="connsiteX14" fmla="*/ 133805 w 362405"/>
              <a:gd name="connsiteY14" fmla="*/ 2381 h 234191"/>
              <a:gd name="connsiteX15" fmla="*/ 140949 w 362405"/>
              <a:gd name="connsiteY15" fmla="*/ 4762 h 234191"/>
              <a:gd name="connsiteX16" fmla="*/ 171905 w 362405"/>
              <a:gd name="connsiteY16" fmla="*/ 21431 h 234191"/>
              <a:gd name="connsiteX17" fmla="*/ 183811 w 362405"/>
              <a:gd name="connsiteY17" fmla="*/ 28575 h 234191"/>
              <a:gd name="connsiteX18" fmla="*/ 195718 w 362405"/>
              <a:gd name="connsiteY18" fmla="*/ 42862 h 234191"/>
              <a:gd name="connsiteX19" fmla="*/ 202861 w 362405"/>
              <a:gd name="connsiteY19" fmla="*/ 47625 h 234191"/>
              <a:gd name="connsiteX20" fmla="*/ 214768 w 362405"/>
              <a:gd name="connsiteY20" fmla="*/ 59531 h 234191"/>
              <a:gd name="connsiteX21" fmla="*/ 221911 w 362405"/>
              <a:gd name="connsiteY21" fmla="*/ 66675 h 234191"/>
              <a:gd name="connsiteX22" fmla="*/ 236199 w 362405"/>
              <a:gd name="connsiteY22" fmla="*/ 69056 h 234191"/>
              <a:gd name="connsiteX23" fmla="*/ 262393 w 362405"/>
              <a:gd name="connsiteY23" fmla="*/ 73818 h 234191"/>
              <a:gd name="connsiteX24" fmla="*/ 340974 w 362405"/>
              <a:gd name="connsiteY24" fmla="*/ 76200 h 234191"/>
              <a:gd name="connsiteX25" fmla="*/ 348118 w 362405"/>
              <a:gd name="connsiteY25" fmla="*/ 90487 h 234191"/>
              <a:gd name="connsiteX26" fmla="*/ 355261 w 362405"/>
              <a:gd name="connsiteY26" fmla="*/ 104775 h 234191"/>
              <a:gd name="connsiteX27" fmla="*/ 357643 w 362405"/>
              <a:gd name="connsiteY27" fmla="*/ 114300 h 234191"/>
              <a:gd name="connsiteX28" fmla="*/ 362405 w 362405"/>
              <a:gd name="connsiteY28" fmla="*/ 128587 h 234191"/>
              <a:gd name="connsiteX29" fmla="*/ 357643 w 362405"/>
              <a:gd name="connsiteY29" fmla="*/ 157162 h 234191"/>
              <a:gd name="connsiteX30" fmla="*/ 352880 w 362405"/>
              <a:gd name="connsiteY30" fmla="*/ 164306 h 234191"/>
              <a:gd name="connsiteX31" fmla="*/ 338593 w 362405"/>
              <a:gd name="connsiteY31" fmla="*/ 173831 h 234191"/>
              <a:gd name="connsiteX32" fmla="*/ 324305 w 362405"/>
              <a:gd name="connsiteY32" fmla="*/ 176212 h 234191"/>
              <a:gd name="connsiteX33" fmla="*/ 317161 w 362405"/>
              <a:gd name="connsiteY33" fmla="*/ 180975 h 234191"/>
              <a:gd name="connsiteX34" fmla="*/ 314780 w 362405"/>
              <a:gd name="connsiteY34" fmla="*/ 190500 h 234191"/>
              <a:gd name="connsiteX35" fmla="*/ 312399 w 362405"/>
              <a:gd name="connsiteY35" fmla="*/ 219075 h 234191"/>
              <a:gd name="connsiteX36" fmla="*/ 305255 w 362405"/>
              <a:gd name="connsiteY36" fmla="*/ 223837 h 234191"/>
              <a:gd name="connsiteX37" fmla="*/ 281443 w 362405"/>
              <a:gd name="connsiteY37" fmla="*/ 226218 h 234191"/>
              <a:gd name="connsiteX38" fmla="*/ 105230 w 362405"/>
              <a:gd name="connsiteY38" fmla="*/ 226218 h 234191"/>
              <a:gd name="connsiteX39" fmla="*/ 74274 w 362405"/>
              <a:gd name="connsiteY39" fmla="*/ 223837 h 234191"/>
              <a:gd name="connsiteX40" fmla="*/ 52843 w 362405"/>
              <a:gd name="connsiteY40" fmla="*/ 219075 h 234191"/>
              <a:gd name="connsiteX41" fmla="*/ 9980 w 362405"/>
              <a:gd name="connsiteY41" fmla="*/ 221456 h 23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62405" h="234191">
                <a:moveTo>
                  <a:pt x="9980" y="221456"/>
                </a:moveTo>
                <a:cubicBezTo>
                  <a:pt x="1646" y="213122"/>
                  <a:pt x="5419" y="186502"/>
                  <a:pt x="2836" y="169068"/>
                </a:cubicBezTo>
                <a:cubicBezTo>
                  <a:pt x="569" y="153769"/>
                  <a:pt x="-2212" y="156621"/>
                  <a:pt x="2836" y="138112"/>
                </a:cubicBezTo>
                <a:cubicBezTo>
                  <a:pt x="3589" y="135351"/>
                  <a:pt x="5364" y="132756"/>
                  <a:pt x="7599" y="130968"/>
                </a:cubicBezTo>
                <a:cubicBezTo>
                  <a:pt x="9559" y="129400"/>
                  <a:pt x="12362" y="129381"/>
                  <a:pt x="14743" y="128587"/>
                </a:cubicBezTo>
                <a:cubicBezTo>
                  <a:pt x="31119" y="117670"/>
                  <a:pt x="23600" y="120872"/>
                  <a:pt x="36174" y="116681"/>
                </a:cubicBezTo>
                <a:lnTo>
                  <a:pt x="55224" y="88106"/>
                </a:lnTo>
                <a:cubicBezTo>
                  <a:pt x="56811" y="85725"/>
                  <a:pt x="59081" y="83677"/>
                  <a:pt x="59986" y="80962"/>
                </a:cubicBezTo>
                <a:cubicBezTo>
                  <a:pt x="65574" y="64202"/>
                  <a:pt x="58300" y="84899"/>
                  <a:pt x="67130" y="64293"/>
                </a:cubicBezTo>
                <a:cubicBezTo>
                  <a:pt x="77632" y="39787"/>
                  <a:pt x="58490" y="79189"/>
                  <a:pt x="74274" y="47625"/>
                </a:cubicBezTo>
                <a:cubicBezTo>
                  <a:pt x="75068" y="44450"/>
                  <a:pt x="75715" y="41235"/>
                  <a:pt x="76655" y="38100"/>
                </a:cubicBezTo>
                <a:cubicBezTo>
                  <a:pt x="78098" y="33291"/>
                  <a:pt x="79830" y="28575"/>
                  <a:pt x="81418" y="23812"/>
                </a:cubicBezTo>
                <a:cubicBezTo>
                  <a:pt x="84433" y="14768"/>
                  <a:pt x="86038" y="6396"/>
                  <a:pt x="98086" y="2381"/>
                </a:cubicBezTo>
                <a:lnTo>
                  <a:pt x="105230" y="0"/>
                </a:lnTo>
                <a:cubicBezTo>
                  <a:pt x="114755" y="794"/>
                  <a:pt x="124331" y="1118"/>
                  <a:pt x="133805" y="2381"/>
                </a:cubicBezTo>
                <a:cubicBezTo>
                  <a:pt x="136293" y="2713"/>
                  <a:pt x="138670" y="3710"/>
                  <a:pt x="140949" y="4762"/>
                </a:cubicBezTo>
                <a:cubicBezTo>
                  <a:pt x="172596" y="19368"/>
                  <a:pt x="155676" y="11287"/>
                  <a:pt x="171905" y="21431"/>
                </a:cubicBezTo>
                <a:cubicBezTo>
                  <a:pt x="175830" y="23884"/>
                  <a:pt x="180108" y="25798"/>
                  <a:pt x="183811" y="28575"/>
                </a:cubicBezTo>
                <a:cubicBezTo>
                  <a:pt x="199410" y="40274"/>
                  <a:pt x="183621" y="30764"/>
                  <a:pt x="195718" y="42862"/>
                </a:cubicBezTo>
                <a:cubicBezTo>
                  <a:pt x="197742" y="44886"/>
                  <a:pt x="200480" y="46037"/>
                  <a:pt x="202861" y="47625"/>
                </a:cubicBezTo>
                <a:cubicBezTo>
                  <a:pt x="211595" y="60723"/>
                  <a:pt x="202860" y="49606"/>
                  <a:pt x="214768" y="59531"/>
                </a:cubicBezTo>
                <a:cubicBezTo>
                  <a:pt x="217355" y="61687"/>
                  <a:pt x="218834" y="65307"/>
                  <a:pt x="221911" y="66675"/>
                </a:cubicBezTo>
                <a:cubicBezTo>
                  <a:pt x="226323" y="68636"/>
                  <a:pt x="231449" y="68192"/>
                  <a:pt x="236199" y="69056"/>
                </a:cubicBezTo>
                <a:cubicBezTo>
                  <a:pt x="241615" y="70041"/>
                  <a:pt x="257504" y="73567"/>
                  <a:pt x="262393" y="73818"/>
                </a:cubicBezTo>
                <a:cubicBezTo>
                  <a:pt x="288564" y="75160"/>
                  <a:pt x="314780" y="75406"/>
                  <a:pt x="340974" y="76200"/>
                </a:cubicBezTo>
                <a:cubicBezTo>
                  <a:pt x="346959" y="94156"/>
                  <a:pt x="338884" y="72020"/>
                  <a:pt x="348118" y="90487"/>
                </a:cubicBezTo>
                <a:cubicBezTo>
                  <a:pt x="357981" y="110213"/>
                  <a:pt x="341608" y="84292"/>
                  <a:pt x="355261" y="104775"/>
                </a:cubicBezTo>
                <a:cubicBezTo>
                  <a:pt x="356055" y="107950"/>
                  <a:pt x="356703" y="111165"/>
                  <a:pt x="357643" y="114300"/>
                </a:cubicBezTo>
                <a:cubicBezTo>
                  <a:pt x="359086" y="119108"/>
                  <a:pt x="362405" y="128587"/>
                  <a:pt x="362405" y="128587"/>
                </a:cubicBezTo>
                <a:cubicBezTo>
                  <a:pt x="361651" y="135373"/>
                  <a:pt x="361632" y="149185"/>
                  <a:pt x="357643" y="157162"/>
                </a:cubicBezTo>
                <a:cubicBezTo>
                  <a:pt x="356363" y="159722"/>
                  <a:pt x="355034" y="162421"/>
                  <a:pt x="352880" y="164306"/>
                </a:cubicBezTo>
                <a:cubicBezTo>
                  <a:pt x="348573" y="168075"/>
                  <a:pt x="344239" y="172890"/>
                  <a:pt x="338593" y="173831"/>
                </a:cubicBezTo>
                <a:lnTo>
                  <a:pt x="324305" y="176212"/>
                </a:lnTo>
                <a:cubicBezTo>
                  <a:pt x="321924" y="177800"/>
                  <a:pt x="318749" y="178594"/>
                  <a:pt x="317161" y="180975"/>
                </a:cubicBezTo>
                <a:cubicBezTo>
                  <a:pt x="315346" y="183698"/>
                  <a:pt x="315186" y="187253"/>
                  <a:pt x="314780" y="190500"/>
                </a:cubicBezTo>
                <a:cubicBezTo>
                  <a:pt x="313595" y="199984"/>
                  <a:pt x="315025" y="209885"/>
                  <a:pt x="312399" y="219075"/>
                </a:cubicBezTo>
                <a:cubicBezTo>
                  <a:pt x="311613" y="221827"/>
                  <a:pt x="308044" y="223194"/>
                  <a:pt x="305255" y="223837"/>
                </a:cubicBezTo>
                <a:cubicBezTo>
                  <a:pt x="297482" y="225631"/>
                  <a:pt x="289380" y="225424"/>
                  <a:pt x="281443" y="226218"/>
                </a:cubicBezTo>
                <a:cubicBezTo>
                  <a:pt x="218368" y="241992"/>
                  <a:pt x="269110" y="230167"/>
                  <a:pt x="105230" y="226218"/>
                </a:cubicBezTo>
                <a:cubicBezTo>
                  <a:pt x="94884" y="225969"/>
                  <a:pt x="84593" y="224631"/>
                  <a:pt x="74274" y="223837"/>
                </a:cubicBezTo>
                <a:cubicBezTo>
                  <a:pt x="70601" y="222919"/>
                  <a:pt x="55866" y="219075"/>
                  <a:pt x="52843" y="219075"/>
                </a:cubicBezTo>
                <a:cubicBezTo>
                  <a:pt x="40013" y="219075"/>
                  <a:pt x="18314" y="229790"/>
                  <a:pt x="9980" y="221456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61E20899-9713-4577-AB36-D0287E42BF6C}"/>
              </a:ext>
            </a:extLst>
          </p:cNvPr>
          <p:cNvCxnSpPr/>
          <p:nvPr/>
        </p:nvCxnSpPr>
        <p:spPr>
          <a:xfrm>
            <a:off x="4356104" y="4388199"/>
            <a:ext cx="533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03D04DDE-80AA-42A1-A734-3DCBE4C976A6}"/>
              </a:ext>
            </a:extLst>
          </p:cNvPr>
          <p:cNvCxnSpPr/>
          <p:nvPr/>
        </p:nvCxnSpPr>
        <p:spPr>
          <a:xfrm>
            <a:off x="4394205" y="1507050"/>
            <a:ext cx="0" cy="2684531"/>
          </a:xfrm>
          <a:prstGeom prst="straightConnector1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A3038859-74E0-4F9A-862F-D084ED598812}"/>
              </a:ext>
            </a:extLst>
          </p:cNvPr>
          <p:cNvCxnSpPr>
            <a:cxnSpLocks/>
          </p:cNvCxnSpPr>
          <p:nvPr/>
        </p:nvCxnSpPr>
        <p:spPr>
          <a:xfrm>
            <a:off x="4389438" y="4183620"/>
            <a:ext cx="108057" cy="88106"/>
          </a:xfrm>
          <a:prstGeom prst="lin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56066E5E-16E5-4A3B-8E35-64D15396DBC0}"/>
              </a:ext>
            </a:extLst>
          </p:cNvPr>
          <p:cNvCxnSpPr>
            <a:cxnSpLocks/>
          </p:cNvCxnSpPr>
          <p:nvPr/>
        </p:nvCxnSpPr>
        <p:spPr>
          <a:xfrm>
            <a:off x="5001416" y="1509432"/>
            <a:ext cx="0" cy="2563461"/>
          </a:xfrm>
          <a:prstGeom prst="straightConnector1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2FC3564E-FE1E-4D37-B8EA-F9A199B6FFE8}"/>
              </a:ext>
            </a:extLst>
          </p:cNvPr>
          <p:cNvCxnSpPr>
            <a:cxnSpLocks/>
          </p:cNvCxnSpPr>
          <p:nvPr/>
        </p:nvCxnSpPr>
        <p:spPr>
          <a:xfrm flipH="1">
            <a:off x="4685613" y="4060031"/>
            <a:ext cx="320568" cy="216000"/>
          </a:xfrm>
          <a:prstGeom prst="lin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Bogen 84">
            <a:extLst>
              <a:ext uri="{FF2B5EF4-FFF2-40B4-BE49-F238E27FC236}">
                <a16:creationId xmlns:a16="http://schemas.microsoft.com/office/drawing/2014/main" id="{F7C27383-34AA-4468-9254-D783907C507D}"/>
              </a:ext>
            </a:extLst>
          </p:cNvPr>
          <p:cNvSpPr/>
          <p:nvPr/>
        </p:nvSpPr>
        <p:spPr>
          <a:xfrm rot="5400000">
            <a:off x="2772729" y="1286113"/>
            <a:ext cx="265561" cy="454329"/>
          </a:xfrm>
          <a:prstGeom prst="arc">
            <a:avLst>
              <a:gd name="adj1" fmla="val 16200000"/>
              <a:gd name="adj2" fmla="val 15214938"/>
            </a:avLst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3E7AB787-EC21-4F47-9B03-57F1A767424B}"/>
              </a:ext>
            </a:extLst>
          </p:cNvPr>
          <p:cNvCxnSpPr/>
          <p:nvPr/>
        </p:nvCxnSpPr>
        <p:spPr>
          <a:xfrm>
            <a:off x="3169030" y="5032297"/>
            <a:ext cx="43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>
            <a:extLst>
              <a:ext uri="{FF2B5EF4-FFF2-40B4-BE49-F238E27FC236}">
                <a16:creationId xmlns:a16="http://schemas.microsoft.com/office/drawing/2014/main" id="{E05A1720-786F-42F6-AD45-C4EB53574BBA}"/>
              </a:ext>
            </a:extLst>
          </p:cNvPr>
          <p:cNvCxnSpPr/>
          <p:nvPr/>
        </p:nvCxnSpPr>
        <p:spPr>
          <a:xfrm>
            <a:off x="6480046" y="5892800"/>
            <a:ext cx="10129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81BD6942-CE4C-41A2-B3F7-C12A0E51183B}"/>
              </a:ext>
            </a:extLst>
          </p:cNvPr>
          <p:cNvCxnSpPr>
            <a:cxnSpLocks/>
          </p:cNvCxnSpPr>
          <p:nvPr/>
        </p:nvCxnSpPr>
        <p:spPr>
          <a:xfrm>
            <a:off x="5461000" y="4412009"/>
            <a:ext cx="20244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>
            <a:extLst>
              <a:ext uri="{FF2B5EF4-FFF2-40B4-BE49-F238E27FC236}">
                <a16:creationId xmlns:a16="http://schemas.microsoft.com/office/drawing/2014/main" id="{8A280B57-A46E-4B20-854A-75736F33F7C3}"/>
              </a:ext>
            </a:extLst>
          </p:cNvPr>
          <p:cNvCxnSpPr>
            <a:cxnSpLocks/>
          </p:cNvCxnSpPr>
          <p:nvPr/>
        </p:nvCxnSpPr>
        <p:spPr>
          <a:xfrm>
            <a:off x="6429766" y="3957638"/>
            <a:ext cx="10556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feld 99">
            <a:extLst>
              <a:ext uri="{FF2B5EF4-FFF2-40B4-BE49-F238E27FC236}">
                <a16:creationId xmlns:a16="http://schemas.microsoft.com/office/drawing/2014/main" id="{E3A03F8E-DCC3-4931-BF49-9F19DCCB5866}"/>
              </a:ext>
            </a:extLst>
          </p:cNvPr>
          <p:cNvSpPr txBox="1"/>
          <p:nvPr/>
        </p:nvSpPr>
        <p:spPr>
          <a:xfrm>
            <a:off x="3667591" y="644278"/>
            <a:ext cx="206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Zünddrähte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593EAA6-716F-4378-97D2-460BDCD1F254}"/>
              </a:ext>
            </a:extLst>
          </p:cNvPr>
          <p:cNvSpPr/>
          <p:nvPr/>
        </p:nvSpPr>
        <p:spPr>
          <a:xfrm>
            <a:off x="2201332" y="1887344"/>
            <a:ext cx="4618563" cy="4182533"/>
          </a:xfrm>
          <a:prstGeom prst="rect">
            <a:avLst/>
          </a:prstGeom>
          <a:solidFill>
            <a:srgbClr val="0000FF">
              <a:alpha val="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03869C23-3E0F-4CC0-9521-92A2938C7D76}"/>
              </a:ext>
            </a:extLst>
          </p:cNvPr>
          <p:cNvSpPr txBox="1"/>
          <p:nvPr/>
        </p:nvSpPr>
        <p:spPr>
          <a:xfrm>
            <a:off x="7493000" y="3704453"/>
            <a:ext cx="3322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Thermometer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12A01A0D-81A4-4FA9-BD19-9A8E40F64430}"/>
              </a:ext>
            </a:extLst>
          </p:cNvPr>
          <p:cNvSpPr txBox="1"/>
          <p:nvPr/>
        </p:nvSpPr>
        <p:spPr>
          <a:xfrm>
            <a:off x="7493000" y="4209426"/>
            <a:ext cx="3322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Sauerstoff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0EABDE05-57AC-47DE-9623-7C8193184ECC}"/>
              </a:ext>
            </a:extLst>
          </p:cNvPr>
          <p:cNvSpPr txBox="1"/>
          <p:nvPr/>
        </p:nvSpPr>
        <p:spPr>
          <a:xfrm>
            <a:off x="7511373" y="4770687"/>
            <a:ext cx="3322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Rührer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B9C5D9C1-E117-4A62-AE30-975D4828E744}"/>
              </a:ext>
            </a:extLst>
          </p:cNvPr>
          <p:cNvSpPr txBox="1"/>
          <p:nvPr/>
        </p:nvSpPr>
        <p:spPr>
          <a:xfrm>
            <a:off x="7503521" y="5631190"/>
            <a:ext cx="3322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Wasser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EC51161D-20A2-466F-BC8C-AD91962294E2}"/>
              </a:ext>
            </a:extLst>
          </p:cNvPr>
          <p:cNvCxnSpPr/>
          <p:nvPr/>
        </p:nvCxnSpPr>
        <p:spPr>
          <a:xfrm flipV="1">
            <a:off x="4389438" y="1141697"/>
            <a:ext cx="128584" cy="3309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C54432DA-6FA4-4E3C-8305-AFAFADE23298}"/>
              </a:ext>
            </a:extLst>
          </p:cNvPr>
          <p:cNvCxnSpPr>
            <a:cxnSpLocks/>
          </p:cNvCxnSpPr>
          <p:nvPr/>
        </p:nvCxnSpPr>
        <p:spPr>
          <a:xfrm flipH="1" flipV="1">
            <a:off x="4871752" y="1136194"/>
            <a:ext cx="128584" cy="3309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feld 112">
            <a:extLst>
              <a:ext uri="{FF2B5EF4-FFF2-40B4-BE49-F238E27FC236}">
                <a16:creationId xmlns:a16="http://schemas.microsoft.com/office/drawing/2014/main" id="{FE977DBB-E58B-4AD4-BA67-9CE8DAD75EDF}"/>
              </a:ext>
            </a:extLst>
          </p:cNvPr>
          <p:cNvSpPr txBox="1"/>
          <p:nvPr/>
        </p:nvSpPr>
        <p:spPr>
          <a:xfrm>
            <a:off x="7493000" y="3190220"/>
            <a:ext cx="3322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Bombe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92F830CD-D6DA-4626-BD1E-CD4F9E5F7EC6}"/>
              </a:ext>
            </a:extLst>
          </p:cNvPr>
          <p:cNvCxnSpPr>
            <a:cxnSpLocks/>
          </p:cNvCxnSpPr>
          <p:nvPr/>
        </p:nvCxnSpPr>
        <p:spPr>
          <a:xfrm>
            <a:off x="5854699" y="3451830"/>
            <a:ext cx="16386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63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23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Das Kalorimeter</vt:lpstr>
      <vt:lpstr>Das Kaffeebecher-Kalorimeter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Heindl Lukas</dc:creator>
  <cp:lastModifiedBy>Heindl Lukas</cp:lastModifiedBy>
  <cp:revision>60</cp:revision>
  <dcterms:created xsi:type="dcterms:W3CDTF">2020-05-22T07:14:33Z</dcterms:created>
  <dcterms:modified xsi:type="dcterms:W3CDTF">2020-07-29T08:13:27Z</dcterms:modified>
</cp:coreProperties>
</file>