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2893" userDrawn="1">
          <p15:clr>
            <a:srgbClr val="A4A3A4"/>
          </p15:clr>
        </p15:guide>
        <p15:guide id="4" orient="horz" pos="3181" userDrawn="1">
          <p15:clr>
            <a:srgbClr val="A4A3A4"/>
          </p15:clr>
        </p15:guide>
        <p15:guide id="5" pos="1759" userDrawn="1">
          <p15:clr>
            <a:srgbClr val="A4A3A4"/>
          </p15:clr>
        </p15:guide>
        <p15:guide id="6" pos="1079" userDrawn="1">
          <p15:clr>
            <a:srgbClr val="A4A3A4"/>
          </p15:clr>
        </p15:guide>
        <p15:guide id="7" pos="1419" userDrawn="1">
          <p15:clr>
            <a:srgbClr val="A4A3A4"/>
          </p15:clr>
        </p15:guide>
        <p15:guide id="8" orient="horz" pos="3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858" y="330"/>
      </p:cViewPr>
      <p:guideLst>
        <p:guide orient="horz" pos="2160"/>
        <p:guide pos="3120"/>
        <p:guide pos="2893"/>
        <p:guide orient="horz" pos="3181"/>
        <p:guide pos="1759"/>
        <p:guide pos="1079"/>
        <p:guide pos="1419"/>
        <p:guide orient="horz" pos="3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438F-0ACB-49A0-B462-A6B74AC000C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1D44-3C8A-4F59-9E24-A029519A34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549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438F-0ACB-49A0-B462-A6B74AC000C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1D44-3C8A-4F59-9E24-A029519A34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803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438F-0ACB-49A0-B462-A6B74AC000C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1D44-3C8A-4F59-9E24-A029519A34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428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438F-0ACB-49A0-B462-A6B74AC000C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1D44-3C8A-4F59-9E24-A029519A34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078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438F-0ACB-49A0-B462-A6B74AC000C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1D44-3C8A-4F59-9E24-A029519A34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32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438F-0ACB-49A0-B462-A6B74AC000C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1D44-3C8A-4F59-9E24-A029519A34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492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438F-0ACB-49A0-B462-A6B74AC000C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1D44-3C8A-4F59-9E24-A029519A34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02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438F-0ACB-49A0-B462-A6B74AC000C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1D44-3C8A-4F59-9E24-A029519A34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3814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438F-0ACB-49A0-B462-A6B74AC000C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1D44-3C8A-4F59-9E24-A029519A34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35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438F-0ACB-49A0-B462-A6B74AC000C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1D44-3C8A-4F59-9E24-A029519A34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8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438F-0ACB-49A0-B462-A6B74AC000C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1D44-3C8A-4F59-9E24-A029519A34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03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8438F-0ACB-49A0-B462-A6B74AC000C7}" type="datetimeFigureOut">
              <a:rPr lang="de-DE" smtClean="0"/>
              <a:t>22.04.2020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91D44-3C8A-4F59-9E24-A029519A34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702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uppieren 92">
            <a:extLst>
              <a:ext uri="{FF2B5EF4-FFF2-40B4-BE49-F238E27FC236}">
                <a16:creationId xmlns:a16="http://schemas.microsoft.com/office/drawing/2014/main" id="{153D3B52-B925-4C9E-92E6-A91295F9189F}"/>
              </a:ext>
            </a:extLst>
          </p:cNvPr>
          <p:cNvGrpSpPr>
            <a:grpSpLocks noChangeAspect="1"/>
          </p:cNvGrpSpPr>
          <p:nvPr/>
        </p:nvGrpSpPr>
        <p:grpSpPr>
          <a:xfrm>
            <a:off x="392310" y="170896"/>
            <a:ext cx="7884915" cy="6665636"/>
            <a:chOff x="392310" y="170896"/>
            <a:chExt cx="7884915" cy="6665636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21A8F40D-36F2-48CD-8D20-6CB3CB4B3209}"/>
                </a:ext>
              </a:extLst>
            </p:cNvPr>
            <p:cNvSpPr/>
            <p:nvPr/>
          </p:nvSpPr>
          <p:spPr>
            <a:xfrm>
              <a:off x="3466011" y="2725783"/>
              <a:ext cx="3074126" cy="36227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Flussdiagramm: Verzögerung 8">
              <a:extLst>
                <a:ext uri="{FF2B5EF4-FFF2-40B4-BE49-F238E27FC236}">
                  <a16:creationId xmlns:a16="http://schemas.microsoft.com/office/drawing/2014/main" id="{1F771ADD-85FD-4CAA-A6F5-CD8999F3E6ED}"/>
                </a:ext>
              </a:extLst>
            </p:cNvPr>
            <p:cNvSpPr/>
            <p:nvPr/>
          </p:nvSpPr>
          <p:spPr>
            <a:xfrm>
              <a:off x="5928360" y="5564777"/>
              <a:ext cx="420189" cy="360000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grpSp>
          <p:nvGrpSpPr>
            <p:cNvPr id="38" name="Gruppieren 37">
              <a:extLst>
                <a:ext uri="{FF2B5EF4-FFF2-40B4-BE49-F238E27FC236}">
                  <a16:creationId xmlns:a16="http://schemas.microsoft.com/office/drawing/2014/main" id="{5C35DE90-65F6-4E15-89EF-5A669993078F}"/>
                </a:ext>
              </a:extLst>
            </p:cNvPr>
            <p:cNvGrpSpPr/>
            <p:nvPr/>
          </p:nvGrpSpPr>
          <p:grpSpPr>
            <a:xfrm>
              <a:off x="2418469" y="913174"/>
              <a:ext cx="203291" cy="644022"/>
              <a:chOff x="2418469" y="913174"/>
              <a:chExt cx="203291" cy="644022"/>
            </a:xfrm>
            <a:solidFill>
              <a:schemeClr val="bg1"/>
            </a:solidFill>
          </p:grpSpPr>
          <p:sp>
            <p:nvSpPr>
              <p:cNvPr id="17" name="Flussdiagramm: Prozess 16">
                <a:extLst>
                  <a:ext uri="{FF2B5EF4-FFF2-40B4-BE49-F238E27FC236}">
                    <a16:creationId xmlns:a16="http://schemas.microsoft.com/office/drawing/2014/main" id="{E0CBD7AF-1A6D-44B2-8236-CA20AF181666}"/>
                  </a:ext>
                </a:extLst>
              </p:cNvPr>
              <p:cNvSpPr/>
              <p:nvPr/>
            </p:nvSpPr>
            <p:spPr>
              <a:xfrm>
                <a:off x="2418469" y="913174"/>
                <a:ext cx="203291" cy="644022"/>
              </a:xfrm>
              <a:prstGeom prst="flowChartProcess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DE"/>
              </a:p>
            </p:txBody>
          </p:sp>
          <p:sp>
            <p:nvSpPr>
              <p:cNvPr id="18" name="Flussdiagramm: Prozess 17">
                <a:extLst>
                  <a:ext uri="{FF2B5EF4-FFF2-40B4-BE49-F238E27FC236}">
                    <a16:creationId xmlns:a16="http://schemas.microsoft.com/office/drawing/2014/main" id="{FD063012-CAE8-415F-9898-8D2CA70D25AD}"/>
                  </a:ext>
                </a:extLst>
              </p:cNvPr>
              <p:cNvSpPr/>
              <p:nvPr/>
            </p:nvSpPr>
            <p:spPr>
              <a:xfrm>
                <a:off x="2418469" y="913174"/>
                <a:ext cx="203291" cy="243840"/>
              </a:xfrm>
              <a:prstGeom prst="flowChartProcess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DE"/>
              </a:p>
            </p:txBody>
          </p:sp>
        </p:grpSp>
        <p:sp>
          <p:nvSpPr>
            <p:cNvPr id="19" name="Rechteck: abgerundete Ecken 18">
              <a:extLst>
                <a:ext uri="{FF2B5EF4-FFF2-40B4-BE49-F238E27FC236}">
                  <a16:creationId xmlns:a16="http://schemas.microsoft.com/office/drawing/2014/main" id="{54F40099-30EA-4F5A-9981-1E9637CC5F82}"/>
                </a:ext>
              </a:extLst>
            </p:cNvPr>
            <p:cNvSpPr/>
            <p:nvPr/>
          </p:nvSpPr>
          <p:spPr>
            <a:xfrm>
              <a:off x="2418469" y="509451"/>
              <a:ext cx="203291" cy="3399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45" name="Freihandform: Form 44">
              <a:extLst>
                <a:ext uri="{FF2B5EF4-FFF2-40B4-BE49-F238E27FC236}">
                  <a16:creationId xmlns:a16="http://schemas.microsoft.com/office/drawing/2014/main" id="{17135764-DAA1-4DFD-A6B7-3AF1D49B80B9}"/>
                </a:ext>
              </a:extLst>
            </p:cNvPr>
            <p:cNvSpPr/>
            <p:nvPr/>
          </p:nvSpPr>
          <p:spPr>
            <a:xfrm>
              <a:off x="2852530" y="2015624"/>
              <a:ext cx="4752781" cy="2837034"/>
            </a:xfrm>
            <a:custGeom>
              <a:avLst/>
              <a:gdLst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100531 w 4752781"/>
                <a:gd name="connsiteY2" fmla="*/ 9526 h 2808459"/>
                <a:gd name="connsiteX3" fmla="*/ 4752235 w 4752781"/>
                <a:gd name="connsiteY3" fmla="*/ 714606 h 2808459"/>
                <a:gd name="connsiteX4" fmla="*/ 4752772 w 4752781"/>
                <a:gd name="connsiteY4" fmla="*/ 1274748 h 2808459"/>
                <a:gd name="connsiteX5" fmla="*/ 4752781 w 4752781"/>
                <a:gd name="connsiteY5" fmla="*/ 1274748 h 2808459"/>
                <a:gd name="connsiteX6" fmla="*/ 4752772 w 4752781"/>
                <a:gd name="connsiteY6" fmla="*/ 1275052 h 2808459"/>
                <a:gd name="connsiteX7" fmla="*/ 4752781 w 4752781"/>
                <a:gd name="connsiteY7" fmla="*/ 1284273 h 2808459"/>
                <a:gd name="connsiteX8" fmla="*/ 4752504 w 4752781"/>
                <a:gd name="connsiteY8" fmla="*/ 1284273 h 2808459"/>
                <a:gd name="connsiteX9" fmla="*/ 4743357 w 4752781"/>
                <a:gd name="connsiteY9" fmla="*/ 1598572 h 2808459"/>
                <a:gd name="connsiteX10" fmla="*/ 4052513 w 4752781"/>
                <a:gd name="connsiteY10" fmla="*/ 2808459 h 2808459"/>
                <a:gd name="connsiteX11" fmla="*/ 4048677 w 4752781"/>
                <a:gd name="connsiteY11" fmla="*/ 1813037 h 2808459"/>
                <a:gd name="connsiteX12" fmla="*/ 4048875 w 4752781"/>
                <a:gd name="connsiteY12" fmla="*/ 1332355 h 2808459"/>
                <a:gd name="connsiteX13" fmla="*/ 4248538 w 4752781"/>
                <a:gd name="connsiteY13" fmla="*/ 1430739 h 2808459"/>
                <a:gd name="connsiteX14" fmla="*/ 4280171 w 4752781"/>
                <a:gd name="connsiteY14" fmla="*/ 1277642 h 2808459"/>
                <a:gd name="connsiteX15" fmla="*/ 4286335 w 4752781"/>
                <a:gd name="connsiteY15" fmla="*/ 1277604 h 2808459"/>
                <a:gd name="connsiteX16" fmla="*/ 4278511 w 4752781"/>
                <a:gd name="connsiteY16" fmla="*/ 467231 h 2808459"/>
                <a:gd name="connsiteX17" fmla="*/ 4049119 w 4752781"/>
                <a:gd name="connsiteY17" fmla="*/ 188137 h 2808459"/>
                <a:gd name="connsiteX18" fmla="*/ 4055032 w 4752781"/>
                <a:gd name="connsiteY18" fmla="*/ 167594 h 2808459"/>
                <a:gd name="connsiteX19" fmla="*/ 0 w 4752781"/>
                <a:gd name="connsiteY19" fmla="*/ 167594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100531 w 4752781"/>
                <a:gd name="connsiteY2" fmla="*/ 9526 h 2808459"/>
                <a:gd name="connsiteX3" fmla="*/ 4752235 w 4752781"/>
                <a:gd name="connsiteY3" fmla="*/ 714606 h 2808459"/>
                <a:gd name="connsiteX4" fmla="*/ 4752772 w 4752781"/>
                <a:gd name="connsiteY4" fmla="*/ 1274748 h 2808459"/>
                <a:gd name="connsiteX5" fmla="*/ 4752781 w 4752781"/>
                <a:gd name="connsiteY5" fmla="*/ 1274748 h 2808459"/>
                <a:gd name="connsiteX6" fmla="*/ 4752772 w 4752781"/>
                <a:gd name="connsiteY6" fmla="*/ 1275052 h 2808459"/>
                <a:gd name="connsiteX7" fmla="*/ 4752781 w 4752781"/>
                <a:gd name="connsiteY7" fmla="*/ 1284273 h 2808459"/>
                <a:gd name="connsiteX8" fmla="*/ 4752504 w 4752781"/>
                <a:gd name="connsiteY8" fmla="*/ 1284273 h 2808459"/>
                <a:gd name="connsiteX9" fmla="*/ 4743357 w 4752781"/>
                <a:gd name="connsiteY9" fmla="*/ 1598572 h 2808459"/>
                <a:gd name="connsiteX10" fmla="*/ 4052513 w 4752781"/>
                <a:gd name="connsiteY10" fmla="*/ 2808459 h 2808459"/>
                <a:gd name="connsiteX11" fmla="*/ 4048677 w 4752781"/>
                <a:gd name="connsiteY11" fmla="*/ 1813037 h 2808459"/>
                <a:gd name="connsiteX12" fmla="*/ 4048875 w 4752781"/>
                <a:gd name="connsiteY12" fmla="*/ 1332355 h 2808459"/>
                <a:gd name="connsiteX13" fmla="*/ 4248538 w 4752781"/>
                <a:gd name="connsiteY13" fmla="*/ 1430739 h 2808459"/>
                <a:gd name="connsiteX14" fmla="*/ 4280171 w 4752781"/>
                <a:gd name="connsiteY14" fmla="*/ 1277642 h 2808459"/>
                <a:gd name="connsiteX15" fmla="*/ 4286335 w 4752781"/>
                <a:gd name="connsiteY15" fmla="*/ 1277604 h 2808459"/>
                <a:gd name="connsiteX16" fmla="*/ 4278511 w 4752781"/>
                <a:gd name="connsiteY16" fmla="*/ 467231 h 2808459"/>
                <a:gd name="connsiteX17" fmla="*/ 4055032 w 4752781"/>
                <a:gd name="connsiteY17" fmla="*/ 167594 h 2808459"/>
                <a:gd name="connsiteX18" fmla="*/ 0 w 4752781"/>
                <a:gd name="connsiteY18" fmla="*/ 167594 h 2808459"/>
                <a:gd name="connsiteX19" fmla="*/ 0 w 4752781"/>
                <a:gd name="connsiteY19" fmla="*/ 0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752235 w 4752781"/>
                <a:gd name="connsiteY2" fmla="*/ 714606 h 2808459"/>
                <a:gd name="connsiteX3" fmla="*/ 4752772 w 4752781"/>
                <a:gd name="connsiteY3" fmla="*/ 1274748 h 2808459"/>
                <a:gd name="connsiteX4" fmla="*/ 4752781 w 4752781"/>
                <a:gd name="connsiteY4" fmla="*/ 1274748 h 2808459"/>
                <a:gd name="connsiteX5" fmla="*/ 4752772 w 4752781"/>
                <a:gd name="connsiteY5" fmla="*/ 1275052 h 2808459"/>
                <a:gd name="connsiteX6" fmla="*/ 4752781 w 4752781"/>
                <a:gd name="connsiteY6" fmla="*/ 1284273 h 2808459"/>
                <a:gd name="connsiteX7" fmla="*/ 4752504 w 4752781"/>
                <a:gd name="connsiteY7" fmla="*/ 1284273 h 2808459"/>
                <a:gd name="connsiteX8" fmla="*/ 4743357 w 4752781"/>
                <a:gd name="connsiteY8" fmla="*/ 1598572 h 2808459"/>
                <a:gd name="connsiteX9" fmla="*/ 4052513 w 4752781"/>
                <a:gd name="connsiteY9" fmla="*/ 2808459 h 2808459"/>
                <a:gd name="connsiteX10" fmla="*/ 4048677 w 4752781"/>
                <a:gd name="connsiteY10" fmla="*/ 1813037 h 2808459"/>
                <a:gd name="connsiteX11" fmla="*/ 4048875 w 4752781"/>
                <a:gd name="connsiteY11" fmla="*/ 1332355 h 2808459"/>
                <a:gd name="connsiteX12" fmla="*/ 4248538 w 4752781"/>
                <a:gd name="connsiteY12" fmla="*/ 1430739 h 2808459"/>
                <a:gd name="connsiteX13" fmla="*/ 4280171 w 4752781"/>
                <a:gd name="connsiteY13" fmla="*/ 1277642 h 2808459"/>
                <a:gd name="connsiteX14" fmla="*/ 4286335 w 4752781"/>
                <a:gd name="connsiteY14" fmla="*/ 1277604 h 2808459"/>
                <a:gd name="connsiteX15" fmla="*/ 4278511 w 4752781"/>
                <a:gd name="connsiteY15" fmla="*/ 467231 h 2808459"/>
                <a:gd name="connsiteX16" fmla="*/ 4055032 w 4752781"/>
                <a:gd name="connsiteY16" fmla="*/ 167594 h 2808459"/>
                <a:gd name="connsiteX17" fmla="*/ 0 w 4752781"/>
                <a:gd name="connsiteY17" fmla="*/ 167594 h 2808459"/>
                <a:gd name="connsiteX18" fmla="*/ 0 w 4752781"/>
                <a:gd name="connsiteY18" fmla="*/ 0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752235 w 4752781"/>
                <a:gd name="connsiteY2" fmla="*/ 698731 h 2808459"/>
                <a:gd name="connsiteX3" fmla="*/ 4752772 w 4752781"/>
                <a:gd name="connsiteY3" fmla="*/ 1274748 h 2808459"/>
                <a:gd name="connsiteX4" fmla="*/ 4752781 w 4752781"/>
                <a:gd name="connsiteY4" fmla="*/ 1274748 h 2808459"/>
                <a:gd name="connsiteX5" fmla="*/ 4752772 w 4752781"/>
                <a:gd name="connsiteY5" fmla="*/ 1275052 h 2808459"/>
                <a:gd name="connsiteX6" fmla="*/ 4752781 w 4752781"/>
                <a:gd name="connsiteY6" fmla="*/ 1284273 h 2808459"/>
                <a:gd name="connsiteX7" fmla="*/ 4752504 w 4752781"/>
                <a:gd name="connsiteY7" fmla="*/ 1284273 h 2808459"/>
                <a:gd name="connsiteX8" fmla="*/ 4743357 w 4752781"/>
                <a:gd name="connsiteY8" fmla="*/ 1598572 h 2808459"/>
                <a:gd name="connsiteX9" fmla="*/ 4052513 w 4752781"/>
                <a:gd name="connsiteY9" fmla="*/ 2808459 h 2808459"/>
                <a:gd name="connsiteX10" fmla="*/ 4048677 w 4752781"/>
                <a:gd name="connsiteY10" fmla="*/ 1813037 h 2808459"/>
                <a:gd name="connsiteX11" fmla="*/ 4048875 w 4752781"/>
                <a:gd name="connsiteY11" fmla="*/ 1332355 h 2808459"/>
                <a:gd name="connsiteX12" fmla="*/ 4248538 w 4752781"/>
                <a:gd name="connsiteY12" fmla="*/ 1430739 h 2808459"/>
                <a:gd name="connsiteX13" fmla="*/ 4280171 w 4752781"/>
                <a:gd name="connsiteY13" fmla="*/ 1277642 h 2808459"/>
                <a:gd name="connsiteX14" fmla="*/ 4286335 w 4752781"/>
                <a:gd name="connsiteY14" fmla="*/ 1277604 h 2808459"/>
                <a:gd name="connsiteX15" fmla="*/ 4278511 w 4752781"/>
                <a:gd name="connsiteY15" fmla="*/ 467231 h 2808459"/>
                <a:gd name="connsiteX16" fmla="*/ 4055032 w 4752781"/>
                <a:gd name="connsiteY16" fmla="*/ 167594 h 2808459"/>
                <a:gd name="connsiteX17" fmla="*/ 0 w 4752781"/>
                <a:gd name="connsiteY17" fmla="*/ 167594 h 2808459"/>
                <a:gd name="connsiteX18" fmla="*/ 0 w 4752781"/>
                <a:gd name="connsiteY18" fmla="*/ 0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752235 w 4752781"/>
                <a:gd name="connsiteY2" fmla="*/ 698731 h 2808459"/>
                <a:gd name="connsiteX3" fmla="*/ 4752772 w 4752781"/>
                <a:gd name="connsiteY3" fmla="*/ 1274748 h 2808459"/>
                <a:gd name="connsiteX4" fmla="*/ 4752781 w 4752781"/>
                <a:gd name="connsiteY4" fmla="*/ 1274748 h 2808459"/>
                <a:gd name="connsiteX5" fmla="*/ 4752772 w 4752781"/>
                <a:gd name="connsiteY5" fmla="*/ 1275052 h 2808459"/>
                <a:gd name="connsiteX6" fmla="*/ 4752781 w 4752781"/>
                <a:gd name="connsiteY6" fmla="*/ 1284273 h 2808459"/>
                <a:gd name="connsiteX7" fmla="*/ 4752504 w 4752781"/>
                <a:gd name="connsiteY7" fmla="*/ 1284273 h 2808459"/>
                <a:gd name="connsiteX8" fmla="*/ 4743357 w 4752781"/>
                <a:gd name="connsiteY8" fmla="*/ 1598572 h 2808459"/>
                <a:gd name="connsiteX9" fmla="*/ 4052513 w 4752781"/>
                <a:gd name="connsiteY9" fmla="*/ 2808459 h 2808459"/>
                <a:gd name="connsiteX10" fmla="*/ 4048677 w 4752781"/>
                <a:gd name="connsiteY10" fmla="*/ 1813037 h 2808459"/>
                <a:gd name="connsiteX11" fmla="*/ 4048875 w 4752781"/>
                <a:gd name="connsiteY11" fmla="*/ 1332355 h 2808459"/>
                <a:gd name="connsiteX12" fmla="*/ 4248538 w 4752781"/>
                <a:gd name="connsiteY12" fmla="*/ 1430739 h 2808459"/>
                <a:gd name="connsiteX13" fmla="*/ 4280171 w 4752781"/>
                <a:gd name="connsiteY13" fmla="*/ 1277642 h 2808459"/>
                <a:gd name="connsiteX14" fmla="*/ 4278511 w 4752781"/>
                <a:gd name="connsiteY14" fmla="*/ 467231 h 2808459"/>
                <a:gd name="connsiteX15" fmla="*/ 4055032 w 4752781"/>
                <a:gd name="connsiteY15" fmla="*/ 167594 h 2808459"/>
                <a:gd name="connsiteX16" fmla="*/ 0 w 4752781"/>
                <a:gd name="connsiteY16" fmla="*/ 167594 h 2808459"/>
                <a:gd name="connsiteX17" fmla="*/ 0 w 4752781"/>
                <a:gd name="connsiteY17" fmla="*/ 0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752235 w 4752781"/>
                <a:gd name="connsiteY2" fmla="*/ 698731 h 2808459"/>
                <a:gd name="connsiteX3" fmla="*/ 4752772 w 4752781"/>
                <a:gd name="connsiteY3" fmla="*/ 1274748 h 2808459"/>
                <a:gd name="connsiteX4" fmla="*/ 4752781 w 4752781"/>
                <a:gd name="connsiteY4" fmla="*/ 1274748 h 2808459"/>
                <a:gd name="connsiteX5" fmla="*/ 4752772 w 4752781"/>
                <a:gd name="connsiteY5" fmla="*/ 1275052 h 2808459"/>
                <a:gd name="connsiteX6" fmla="*/ 4752781 w 4752781"/>
                <a:gd name="connsiteY6" fmla="*/ 1284273 h 2808459"/>
                <a:gd name="connsiteX7" fmla="*/ 4752504 w 4752781"/>
                <a:gd name="connsiteY7" fmla="*/ 1284273 h 2808459"/>
                <a:gd name="connsiteX8" fmla="*/ 4743357 w 4752781"/>
                <a:gd name="connsiteY8" fmla="*/ 1598572 h 2808459"/>
                <a:gd name="connsiteX9" fmla="*/ 4052513 w 4752781"/>
                <a:gd name="connsiteY9" fmla="*/ 2808459 h 2808459"/>
                <a:gd name="connsiteX10" fmla="*/ 4048677 w 4752781"/>
                <a:gd name="connsiteY10" fmla="*/ 1813037 h 2808459"/>
                <a:gd name="connsiteX11" fmla="*/ 4048875 w 4752781"/>
                <a:gd name="connsiteY11" fmla="*/ 1332355 h 2808459"/>
                <a:gd name="connsiteX12" fmla="*/ 4248538 w 4752781"/>
                <a:gd name="connsiteY12" fmla="*/ 1430739 h 2808459"/>
                <a:gd name="connsiteX13" fmla="*/ 4280171 w 4752781"/>
                <a:gd name="connsiteY13" fmla="*/ 1277642 h 2808459"/>
                <a:gd name="connsiteX14" fmla="*/ 4278511 w 4752781"/>
                <a:gd name="connsiteY14" fmla="*/ 467231 h 2808459"/>
                <a:gd name="connsiteX15" fmla="*/ 4055032 w 4752781"/>
                <a:gd name="connsiteY15" fmla="*/ 167594 h 2808459"/>
                <a:gd name="connsiteX16" fmla="*/ 0 w 4752781"/>
                <a:gd name="connsiteY16" fmla="*/ 167594 h 2808459"/>
                <a:gd name="connsiteX17" fmla="*/ 0 w 4752781"/>
                <a:gd name="connsiteY17" fmla="*/ 0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752235 w 4752781"/>
                <a:gd name="connsiteY2" fmla="*/ 698731 h 2808459"/>
                <a:gd name="connsiteX3" fmla="*/ 4752772 w 4752781"/>
                <a:gd name="connsiteY3" fmla="*/ 1274748 h 2808459"/>
                <a:gd name="connsiteX4" fmla="*/ 4752781 w 4752781"/>
                <a:gd name="connsiteY4" fmla="*/ 1274748 h 2808459"/>
                <a:gd name="connsiteX5" fmla="*/ 4752772 w 4752781"/>
                <a:gd name="connsiteY5" fmla="*/ 1275052 h 2808459"/>
                <a:gd name="connsiteX6" fmla="*/ 4752781 w 4752781"/>
                <a:gd name="connsiteY6" fmla="*/ 1284273 h 2808459"/>
                <a:gd name="connsiteX7" fmla="*/ 4752504 w 4752781"/>
                <a:gd name="connsiteY7" fmla="*/ 1284273 h 2808459"/>
                <a:gd name="connsiteX8" fmla="*/ 4743357 w 4752781"/>
                <a:gd name="connsiteY8" fmla="*/ 1598572 h 2808459"/>
                <a:gd name="connsiteX9" fmla="*/ 4052513 w 4752781"/>
                <a:gd name="connsiteY9" fmla="*/ 2808459 h 2808459"/>
                <a:gd name="connsiteX10" fmla="*/ 4048677 w 4752781"/>
                <a:gd name="connsiteY10" fmla="*/ 1813037 h 2808459"/>
                <a:gd name="connsiteX11" fmla="*/ 4048875 w 4752781"/>
                <a:gd name="connsiteY11" fmla="*/ 1332355 h 2808459"/>
                <a:gd name="connsiteX12" fmla="*/ 4210438 w 4752781"/>
                <a:gd name="connsiteY12" fmla="*/ 1468839 h 2808459"/>
                <a:gd name="connsiteX13" fmla="*/ 4280171 w 4752781"/>
                <a:gd name="connsiteY13" fmla="*/ 1277642 h 2808459"/>
                <a:gd name="connsiteX14" fmla="*/ 4278511 w 4752781"/>
                <a:gd name="connsiteY14" fmla="*/ 467231 h 2808459"/>
                <a:gd name="connsiteX15" fmla="*/ 4055032 w 4752781"/>
                <a:gd name="connsiteY15" fmla="*/ 167594 h 2808459"/>
                <a:gd name="connsiteX16" fmla="*/ 0 w 4752781"/>
                <a:gd name="connsiteY16" fmla="*/ 167594 h 2808459"/>
                <a:gd name="connsiteX17" fmla="*/ 0 w 4752781"/>
                <a:gd name="connsiteY17" fmla="*/ 0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752235 w 4752781"/>
                <a:gd name="connsiteY2" fmla="*/ 698731 h 2808459"/>
                <a:gd name="connsiteX3" fmla="*/ 4752772 w 4752781"/>
                <a:gd name="connsiteY3" fmla="*/ 1274748 h 2808459"/>
                <a:gd name="connsiteX4" fmla="*/ 4752781 w 4752781"/>
                <a:gd name="connsiteY4" fmla="*/ 1274748 h 2808459"/>
                <a:gd name="connsiteX5" fmla="*/ 4752772 w 4752781"/>
                <a:gd name="connsiteY5" fmla="*/ 1275052 h 2808459"/>
                <a:gd name="connsiteX6" fmla="*/ 4752781 w 4752781"/>
                <a:gd name="connsiteY6" fmla="*/ 1284273 h 2808459"/>
                <a:gd name="connsiteX7" fmla="*/ 4752504 w 4752781"/>
                <a:gd name="connsiteY7" fmla="*/ 1284273 h 2808459"/>
                <a:gd name="connsiteX8" fmla="*/ 4743357 w 4752781"/>
                <a:gd name="connsiteY8" fmla="*/ 1598572 h 2808459"/>
                <a:gd name="connsiteX9" fmla="*/ 4052513 w 4752781"/>
                <a:gd name="connsiteY9" fmla="*/ 2808459 h 2808459"/>
                <a:gd name="connsiteX10" fmla="*/ 4048677 w 4752781"/>
                <a:gd name="connsiteY10" fmla="*/ 1813037 h 2808459"/>
                <a:gd name="connsiteX11" fmla="*/ 4048875 w 4752781"/>
                <a:gd name="connsiteY11" fmla="*/ 1332355 h 2808459"/>
                <a:gd name="connsiteX12" fmla="*/ 4210438 w 4752781"/>
                <a:gd name="connsiteY12" fmla="*/ 1468839 h 2808459"/>
                <a:gd name="connsiteX13" fmla="*/ 4280171 w 4752781"/>
                <a:gd name="connsiteY13" fmla="*/ 1277642 h 2808459"/>
                <a:gd name="connsiteX14" fmla="*/ 4278511 w 4752781"/>
                <a:gd name="connsiteY14" fmla="*/ 467231 h 2808459"/>
                <a:gd name="connsiteX15" fmla="*/ 4055032 w 4752781"/>
                <a:gd name="connsiteY15" fmla="*/ 167594 h 2808459"/>
                <a:gd name="connsiteX16" fmla="*/ 0 w 4752781"/>
                <a:gd name="connsiteY16" fmla="*/ 167594 h 2808459"/>
                <a:gd name="connsiteX17" fmla="*/ 0 w 4752781"/>
                <a:gd name="connsiteY17" fmla="*/ 0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752235 w 4752781"/>
                <a:gd name="connsiteY2" fmla="*/ 698731 h 2808459"/>
                <a:gd name="connsiteX3" fmla="*/ 4752772 w 4752781"/>
                <a:gd name="connsiteY3" fmla="*/ 1274748 h 2808459"/>
                <a:gd name="connsiteX4" fmla="*/ 4752781 w 4752781"/>
                <a:gd name="connsiteY4" fmla="*/ 1274748 h 2808459"/>
                <a:gd name="connsiteX5" fmla="*/ 4752772 w 4752781"/>
                <a:gd name="connsiteY5" fmla="*/ 1275052 h 2808459"/>
                <a:gd name="connsiteX6" fmla="*/ 4752781 w 4752781"/>
                <a:gd name="connsiteY6" fmla="*/ 1284273 h 2808459"/>
                <a:gd name="connsiteX7" fmla="*/ 4752504 w 4752781"/>
                <a:gd name="connsiteY7" fmla="*/ 1284273 h 2808459"/>
                <a:gd name="connsiteX8" fmla="*/ 4743357 w 4752781"/>
                <a:gd name="connsiteY8" fmla="*/ 1598572 h 2808459"/>
                <a:gd name="connsiteX9" fmla="*/ 4052513 w 4752781"/>
                <a:gd name="connsiteY9" fmla="*/ 2808459 h 2808459"/>
                <a:gd name="connsiteX10" fmla="*/ 4048677 w 4752781"/>
                <a:gd name="connsiteY10" fmla="*/ 1813037 h 2808459"/>
                <a:gd name="connsiteX11" fmla="*/ 4048875 w 4752781"/>
                <a:gd name="connsiteY11" fmla="*/ 1332355 h 2808459"/>
                <a:gd name="connsiteX12" fmla="*/ 4185038 w 4752781"/>
                <a:gd name="connsiteY12" fmla="*/ 1478364 h 2808459"/>
                <a:gd name="connsiteX13" fmla="*/ 4280171 w 4752781"/>
                <a:gd name="connsiteY13" fmla="*/ 1277642 h 2808459"/>
                <a:gd name="connsiteX14" fmla="*/ 4278511 w 4752781"/>
                <a:gd name="connsiteY14" fmla="*/ 467231 h 2808459"/>
                <a:gd name="connsiteX15" fmla="*/ 4055032 w 4752781"/>
                <a:gd name="connsiteY15" fmla="*/ 167594 h 2808459"/>
                <a:gd name="connsiteX16" fmla="*/ 0 w 4752781"/>
                <a:gd name="connsiteY16" fmla="*/ 167594 h 2808459"/>
                <a:gd name="connsiteX17" fmla="*/ 0 w 4752781"/>
                <a:gd name="connsiteY17" fmla="*/ 0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752235 w 4752781"/>
                <a:gd name="connsiteY2" fmla="*/ 698731 h 2808459"/>
                <a:gd name="connsiteX3" fmla="*/ 4752772 w 4752781"/>
                <a:gd name="connsiteY3" fmla="*/ 1274748 h 2808459"/>
                <a:gd name="connsiteX4" fmla="*/ 4752781 w 4752781"/>
                <a:gd name="connsiteY4" fmla="*/ 1274748 h 2808459"/>
                <a:gd name="connsiteX5" fmla="*/ 4752772 w 4752781"/>
                <a:gd name="connsiteY5" fmla="*/ 1275052 h 2808459"/>
                <a:gd name="connsiteX6" fmla="*/ 4752781 w 4752781"/>
                <a:gd name="connsiteY6" fmla="*/ 1284273 h 2808459"/>
                <a:gd name="connsiteX7" fmla="*/ 4752504 w 4752781"/>
                <a:gd name="connsiteY7" fmla="*/ 1284273 h 2808459"/>
                <a:gd name="connsiteX8" fmla="*/ 4743357 w 4752781"/>
                <a:gd name="connsiteY8" fmla="*/ 1598572 h 2808459"/>
                <a:gd name="connsiteX9" fmla="*/ 4052513 w 4752781"/>
                <a:gd name="connsiteY9" fmla="*/ 2808459 h 2808459"/>
                <a:gd name="connsiteX10" fmla="*/ 4048677 w 4752781"/>
                <a:gd name="connsiteY10" fmla="*/ 1813037 h 2808459"/>
                <a:gd name="connsiteX11" fmla="*/ 4048875 w 4752781"/>
                <a:gd name="connsiteY11" fmla="*/ 1332355 h 2808459"/>
                <a:gd name="connsiteX12" fmla="*/ 4185038 w 4752781"/>
                <a:gd name="connsiteY12" fmla="*/ 1478364 h 2808459"/>
                <a:gd name="connsiteX13" fmla="*/ 4280171 w 4752781"/>
                <a:gd name="connsiteY13" fmla="*/ 1277642 h 2808459"/>
                <a:gd name="connsiteX14" fmla="*/ 4278511 w 4752781"/>
                <a:gd name="connsiteY14" fmla="*/ 467231 h 2808459"/>
                <a:gd name="connsiteX15" fmla="*/ 4055032 w 4752781"/>
                <a:gd name="connsiteY15" fmla="*/ 167594 h 2808459"/>
                <a:gd name="connsiteX16" fmla="*/ 0 w 4752781"/>
                <a:gd name="connsiteY16" fmla="*/ 167594 h 2808459"/>
                <a:gd name="connsiteX17" fmla="*/ 0 w 4752781"/>
                <a:gd name="connsiteY17" fmla="*/ 0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752235 w 4752781"/>
                <a:gd name="connsiteY2" fmla="*/ 698731 h 2808459"/>
                <a:gd name="connsiteX3" fmla="*/ 4752772 w 4752781"/>
                <a:gd name="connsiteY3" fmla="*/ 1274748 h 2808459"/>
                <a:gd name="connsiteX4" fmla="*/ 4752781 w 4752781"/>
                <a:gd name="connsiteY4" fmla="*/ 1274748 h 2808459"/>
                <a:gd name="connsiteX5" fmla="*/ 4752772 w 4752781"/>
                <a:gd name="connsiteY5" fmla="*/ 1275052 h 2808459"/>
                <a:gd name="connsiteX6" fmla="*/ 4752781 w 4752781"/>
                <a:gd name="connsiteY6" fmla="*/ 1284273 h 2808459"/>
                <a:gd name="connsiteX7" fmla="*/ 4752504 w 4752781"/>
                <a:gd name="connsiteY7" fmla="*/ 1284273 h 2808459"/>
                <a:gd name="connsiteX8" fmla="*/ 4743357 w 4752781"/>
                <a:gd name="connsiteY8" fmla="*/ 1598572 h 2808459"/>
                <a:gd name="connsiteX9" fmla="*/ 4052513 w 4752781"/>
                <a:gd name="connsiteY9" fmla="*/ 2808459 h 2808459"/>
                <a:gd name="connsiteX10" fmla="*/ 4048677 w 4752781"/>
                <a:gd name="connsiteY10" fmla="*/ 1813037 h 2808459"/>
                <a:gd name="connsiteX11" fmla="*/ 4048875 w 4752781"/>
                <a:gd name="connsiteY11" fmla="*/ 1332355 h 2808459"/>
                <a:gd name="connsiteX12" fmla="*/ 4185038 w 4752781"/>
                <a:gd name="connsiteY12" fmla="*/ 1478364 h 2808459"/>
                <a:gd name="connsiteX13" fmla="*/ 4280171 w 4752781"/>
                <a:gd name="connsiteY13" fmla="*/ 1277642 h 2808459"/>
                <a:gd name="connsiteX14" fmla="*/ 4278511 w 4752781"/>
                <a:gd name="connsiteY14" fmla="*/ 467231 h 2808459"/>
                <a:gd name="connsiteX15" fmla="*/ 4055032 w 4752781"/>
                <a:gd name="connsiteY15" fmla="*/ 167594 h 2808459"/>
                <a:gd name="connsiteX16" fmla="*/ 0 w 4752781"/>
                <a:gd name="connsiteY16" fmla="*/ 167594 h 2808459"/>
                <a:gd name="connsiteX17" fmla="*/ 0 w 4752781"/>
                <a:gd name="connsiteY17" fmla="*/ 0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752235 w 4752781"/>
                <a:gd name="connsiteY2" fmla="*/ 698731 h 2808459"/>
                <a:gd name="connsiteX3" fmla="*/ 4752772 w 4752781"/>
                <a:gd name="connsiteY3" fmla="*/ 1274748 h 2808459"/>
                <a:gd name="connsiteX4" fmla="*/ 4752781 w 4752781"/>
                <a:gd name="connsiteY4" fmla="*/ 1274748 h 2808459"/>
                <a:gd name="connsiteX5" fmla="*/ 4752772 w 4752781"/>
                <a:gd name="connsiteY5" fmla="*/ 1275052 h 2808459"/>
                <a:gd name="connsiteX6" fmla="*/ 4752781 w 4752781"/>
                <a:gd name="connsiteY6" fmla="*/ 1284273 h 2808459"/>
                <a:gd name="connsiteX7" fmla="*/ 4752504 w 4752781"/>
                <a:gd name="connsiteY7" fmla="*/ 1284273 h 2808459"/>
                <a:gd name="connsiteX8" fmla="*/ 4743357 w 4752781"/>
                <a:gd name="connsiteY8" fmla="*/ 1598572 h 2808459"/>
                <a:gd name="connsiteX9" fmla="*/ 4052513 w 4752781"/>
                <a:gd name="connsiteY9" fmla="*/ 2808459 h 2808459"/>
                <a:gd name="connsiteX10" fmla="*/ 4048677 w 4752781"/>
                <a:gd name="connsiteY10" fmla="*/ 1813037 h 2808459"/>
                <a:gd name="connsiteX11" fmla="*/ 4048875 w 4752781"/>
                <a:gd name="connsiteY11" fmla="*/ 1332355 h 2808459"/>
                <a:gd name="connsiteX12" fmla="*/ 4185038 w 4752781"/>
                <a:gd name="connsiteY12" fmla="*/ 1478364 h 2808459"/>
                <a:gd name="connsiteX13" fmla="*/ 4280171 w 4752781"/>
                <a:gd name="connsiteY13" fmla="*/ 1277642 h 2808459"/>
                <a:gd name="connsiteX14" fmla="*/ 4278511 w 4752781"/>
                <a:gd name="connsiteY14" fmla="*/ 467231 h 2808459"/>
                <a:gd name="connsiteX15" fmla="*/ 4055032 w 4752781"/>
                <a:gd name="connsiteY15" fmla="*/ 167594 h 2808459"/>
                <a:gd name="connsiteX16" fmla="*/ 0 w 4752781"/>
                <a:gd name="connsiteY16" fmla="*/ 167594 h 2808459"/>
                <a:gd name="connsiteX17" fmla="*/ 0 w 4752781"/>
                <a:gd name="connsiteY17" fmla="*/ 0 h 2808459"/>
                <a:gd name="connsiteX0" fmla="*/ 0 w 4761120"/>
                <a:gd name="connsiteY0" fmla="*/ 0 h 2808459"/>
                <a:gd name="connsiteX1" fmla="*/ 4100531 w 4761120"/>
                <a:gd name="connsiteY1" fmla="*/ 0 h 2808459"/>
                <a:gd name="connsiteX2" fmla="*/ 4752235 w 4761120"/>
                <a:gd name="connsiteY2" fmla="*/ 698731 h 2808459"/>
                <a:gd name="connsiteX3" fmla="*/ 4752772 w 4761120"/>
                <a:gd name="connsiteY3" fmla="*/ 1274748 h 2808459"/>
                <a:gd name="connsiteX4" fmla="*/ 4752781 w 4761120"/>
                <a:gd name="connsiteY4" fmla="*/ 1274748 h 2808459"/>
                <a:gd name="connsiteX5" fmla="*/ 4752772 w 4761120"/>
                <a:gd name="connsiteY5" fmla="*/ 1275052 h 2808459"/>
                <a:gd name="connsiteX6" fmla="*/ 4752781 w 4761120"/>
                <a:gd name="connsiteY6" fmla="*/ 1284273 h 2808459"/>
                <a:gd name="connsiteX7" fmla="*/ 4752504 w 4761120"/>
                <a:gd name="connsiteY7" fmla="*/ 1284273 h 2808459"/>
                <a:gd name="connsiteX8" fmla="*/ 4761120 w 4761120"/>
                <a:gd name="connsiteY8" fmla="*/ 1289552 h 2808459"/>
                <a:gd name="connsiteX9" fmla="*/ 4743357 w 4761120"/>
                <a:gd name="connsiteY9" fmla="*/ 1598572 h 2808459"/>
                <a:gd name="connsiteX10" fmla="*/ 4052513 w 4761120"/>
                <a:gd name="connsiteY10" fmla="*/ 2808459 h 2808459"/>
                <a:gd name="connsiteX11" fmla="*/ 4048677 w 4761120"/>
                <a:gd name="connsiteY11" fmla="*/ 1813037 h 2808459"/>
                <a:gd name="connsiteX12" fmla="*/ 4048875 w 4761120"/>
                <a:gd name="connsiteY12" fmla="*/ 1332355 h 2808459"/>
                <a:gd name="connsiteX13" fmla="*/ 4185038 w 4761120"/>
                <a:gd name="connsiteY13" fmla="*/ 1478364 h 2808459"/>
                <a:gd name="connsiteX14" fmla="*/ 4280171 w 4761120"/>
                <a:gd name="connsiteY14" fmla="*/ 1277642 h 2808459"/>
                <a:gd name="connsiteX15" fmla="*/ 4278511 w 4761120"/>
                <a:gd name="connsiteY15" fmla="*/ 467231 h 2808459"/>
                <a:gd name="connsiteX16" fmla="*/ 4055032 w 4761120"/>
                <a:gd name="connsiteY16" fmla="*/ 167594 h 2808459"/>
                <a:gd name="connsiteX17" fmla="*/ 0 w 4761120"/>
                <a:gd name="connsiteY17" fmla="*/ 167594 h 2808459"/>
                <a:gd name="connsiteX18" fmla="*/ 0 w 4761120"/>
                <a:gd name="connsiteY18" fmla="*/ 0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752235 w 4752781"/>
                <a:gd name="connsiteY2" fmla="*/ 698731 h 2808459"/>
                <a:gd name="connsiteX3" fmla="*/ 4752772 w 4752781"/>
                <a:gd name="connsiteY3" fmla="*/ 1274748 h 2808459"/>
                <a:gd name="connsiteX4" fmla="*/ 4752781 w 4752781"/>
                <a:gd name="connsiteY4" fmla="*/ 1274748 h 2808459"/>
                <a:gd name="connsiteX5" fmla="*/ 4752772 w 4752781"/>
                <a:gd name="connsiteY5" fmla="*/ 1275052 h 2808459"/>
                <a:gd name="connsiteX6" fmla="*/ 4752781 w 4752781"/>
                <a:gd name="connsiteY6" fmla="*/ 1284273 h 2808459"/>
                <a:gd name="connsiteX7" fmla="*/ 4752504 w 4752781"/>
                <a:gd name="connsiteY7" fmla="*/ 1284273 h 2808459"/>
                <a:gd name="connsiteX8" fmla="*/ 4743357 w 4752781"/>
                <a:gd name="connsiteY8" fmla="*/ 1598572 h 2808459"/>
                <a:gd name="connsiteX9" fmla="*/ 4052513 w 4752781"/>
                <a:gd name="connsiteY9" fmla="*/ 2808459 h 2808459"/>
                <a:gd name="connsiteX10" fmla="*/ 4048677 w 4752781"/>
                <a:gd name="connsiteY10" fmla="*/ 1813037 h 2808459"/>
                <a:gd name="connsiteX11" fmla="*/ 4048875 w 4752781"/>
                <a:gd name="connsiteY11" fmla="*/ 1332355 h 2808459"/>
                <a:gd name="connsiteX12" fmla="*/ 4185038 w 4752781"/>
                <a:gd name="connsiteY12" fmla="*/ 1478364 h 2808459"/>
                <a:gd name="connsiteX13" fmla="*/ 4280171 w 4752781"/>
                <a:gd name="connsiteY13" fmla="*/ 1277642 h 2808459"/>
                <a:gd name="connsiteX14" fmla="*/ 4278511 w 4752781"/>
                <a:gd name="connsiteY14" fmla="*/ 467231 h 2808459"/>
                <a:gd name="connsiteX15" fmla="*/ 4055032 w 4752781"/>
                <a:gd name="connsiteY15" fmla="*/ 167594 h 2808459"/>
                <a:gd name="connsiteX16" fmla="*/ 0 w 4752781"/>
                <a:gd name="connsiteY16" fmla="*/ 167594 h 2808459"/>
                <a:gd name="connsiteX17" fmla="*/ 0 w 4752781"/>
                <a:gd name="connsiteY17" fmla="*/ 0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752235 w 4752781"/>
                <a:gd name="connsiteY2" fmla="*/ 698731 h 2808459"/>
                <a:gd name="connsiteX3" fmla="*/ 4752772 w 4752781"/>
                <a:gd name="connsiteY3" fmla="*/ 1274748 h 2808459"/>
                <a:gd name="connsiteX4" fmla="*/ 4752781 w 4752781"/>
                <a:gd name="connsiteY4" fmla="*/ 1274748 h 2808459"/>
                <a:gd name="connsiteX5" fmla="*/ 4752772 w 4752781"/>
                <a:gd name="connsiteY5" fmla="*/ 1275052 h 2808459"/>
                <a:gd name="connsiteX6" fmla="*/ 4752781 w 4752781"/>
                <a:gd name="connsiteY6" fmla="*/ 1284273 h 2808459"/>
                <a:gd name="connsiteX7" fmla="*/ 4743357 w 4752781"/>
                <a:gd name="connsiteY7" fmla="*/ 1598572 h 2808459"/>
                <a:gd name="connsiteX8" fmla="*/ 4052513 w 4752781"/>
                <a:gd name="connsiteY8" fmla="*/ 2808459 h 2808459"/>
                <a:gd name="connsiteX9" fmla="*/ 4048677 w 4752781"/>
                <a:gd name="connsiteY9" fmla="*/ 1813037 h 2808459"/>
                <a:gd name="connsiteX10" fmla="*/ 4048875 w 4752781"/>
                <a:gd name="connsiteY10" fmla="*/ 1332355 h 2808459"/>
                <a:gd name="connsiteX11" fmla="*/ 4185038 w 4752781"/>
                <a:gd name="connsiteY11" fmla="*/ 1478364 h 2808459"/>
                <a:gd name="connsiteX12" fmla="*/ 4280171 w 4752781"/>
                <a:gd name="connsiteY12" fmla="*/ 1277642 h 2808459"/>
                <a:gd name="connsiteX13" fmla="*/ 4278511 w 4752781"/>
                <a:gd name="connsiteY13" fmla="*/ 467231 h 2808459"/>
                <a:gd name="connsiteX14" fmla="*/ 4055032 w 4752781"/>
                <a:gd name="connsiteY14" fmla="*/ 167594 h 2808459"/>
                <a:gd name="connsiteX15" fmla="*/ 0 w 4752781"/>
                <a:gd name="connsiteY15" fmla="*/ 167594 h 2808459"/>
                <a:gd name="connsiteX16" fmla="*/ 0 w 4752781"/>
                <a:gd name="connsiteY16" fmla="*/ 0 h 2808459"/>
                <a:gd name="connsiteX0" fmla="*/ 0 w 4797409"/>
                <a:gd name="connsiteY0" fmla="*/ 0 h 2808459"/>
                <a:gd name="connsiteX1" fmla="*/ 4100531 w 4797409"/>
                <a:gd name="connsiteY1" fmla="*/ 0 h 2808459"/>
                <a:gd name="connsiteX2" fmla="*/ 4752235 w 4797409"/>
                <a:gd name="connsiteY2" fmla="*/ 698731 h 2808459"/>
                <a:gd name="connsiteX3" fmla="*/ 4752772 w 4797409"/>
                <a:gd name="connsiteY3" fmla="*/ 1274748 h 2808459"/>
                <a:gd name="connsiteX4" fmla="*/ 4752781 w 4797409"/>
                <a:gd name="connsiteY4" fmla="*/ 1274748 h 2808459"/>
                <a:gd name="connsiteX5" fmla="*/ 4752772 w 4797409"/>
                <a:gd name="connsiteY5" fmla="*/ 1275052 h 2808459"/>
                <a:gd name="connsiteX6" fmla="*/ 4743357 w 4797409"/>
                <a:gd name="connsiteY6" fmla="*/ 1598572 h 2808459"/>
                <a:gd name="connsiteX7" fmla="*/ 4052513 w 4797409"/>
                <a:gd name="connsiteY7" fmla="*/ 2808459 h 2808459"/>
                <a:gd name="connsiteX8" fmla="*/ 4048677 w 4797409"/>
                <a:gd name="connsiteY8" fmla="*/ 1813037 h 2808459"/>
                <a:gd name="connsiteX9" fmla="*/ 4048875 w 4797409"/>
                <a:gd name="connsiteY9" fmla="*/ 1332355 h 2808459"/>
                <a:gd name="connsiteX10" fmla="*/ 4185038 w 4797409"/>
                <a:gd name="connsiteY10" fmla="*/ 1478364 h 2808459"/>
                <a:gd name="connsiteX11" fmla="*/ 4280171 w 4797409"/>
                <a:gd name="connsiteY11" fmla="*/ 1277642 h 2808459"/>
                <a:gd name="connsiteX12" fmla="*/ 4278511 w 4797409"/>
                <a:gd name="connsiteY12" fmla="*/ 467231 h 2808459"/>
                <a:gd name="connsiteX13" fmla="*/ 4055032 w 4797409"/>
                <a:gd name="connsiteY13" fmla="*/ 167594 h 2808459"/>
                <a:gd name="connsiteX14" fmla="*/ 0 w 4797409"/>
                <a:gd name="connsiteY14" fmla="*/ 167594 h 2808459"/>
                <a:gd name="connsiteX15" fmla="*/ 0 w 4797409"/>
                <a:gd name="connsiteY15" fmla="*/ 0 h 2808459"/>
                <a:gd name="connsiteX0" fmla="*/ 0 w 4797409"/>
                <a:gd name="connsiteY0" fmla="*/ 0 h 2808459"/>
                <a:gd name="connsiteX1" fmla="*/ 4100531 w 4797409"/>
                <a:gd name="connsiteY1" fmla="*/ 0 h 2808459"/>
                <a:gd name="connsiteX2" fmla="*/ 4752235 w 4797409"/>
                <a:gd name="connsiteY2" fmla="*/ 698731 h 2808459"/>
                <a:gd name="connsiteX3" fmla="*/ 4752772 w 4797409"/>
                <a:gd name="connsiteY3" fmla="*/ 1274748 h 2808459"/>
                <a:gd name="connsiteX4" fmla="*/ 4752781 w 4797409"/>
                <a:gd name="connsiteY4" fmla="*/ 1274748 h 2808459"/>
                <a:gd name="connsiteX5" fmla="*/ 4752772 w 4797409"/>
                <a:gd name="connsiteY5" fmla="*/ 1275052 h 2808459"/>
                <a:gd name="connsiteX6" fmla="*/ 4743357 w 4797409"/>
                <a:gd name="connsiteY6" fmla="*/ 1598572 h 2808459"/>
                <a:gd name="connsiteX7" fmla="*/ 4052513 w 4797409"/>
                <a:gd name="connsiteY7" fmla="*/ 2808459 h 2808459"/>
                <a:gd name="connsiteX8" fmla="*/ 4048677 w 4797409"/>
                <a:gd name="connsiteY8" fmla="*/ 1813037 h 2808459"/>
                <a:gd name="connsiteX9" fmla="*/ 4048875 w 4797409"/>
                <a:gd name="connsiteY9" fmla="*/ 1332355 h 2808459"/>
                <a:gd name="connsiteX10" fmla="*/ 4185038 w 4797409"/>
                <a:gd name="connsiteY10" fmla="*/ 1478364 h 2808459"/>
                <a:gd name="connsiteX11" fmla="*/ 4280171 w 4797409"/>
                <a:gd name="connsiteY11" fmla="*/ 1277642 h 2808459"/>
                <a:gd name="connsiteX12" fmla="*/ 4278511 w 4797409"/>
                <a:gd name="connsiteY12" fmla="*/ 467231 h 2808459"/>
                <a:gd name="connsiteX13" fmla="*/ 4055032 w 4797409"/>
                <a:gd name="connsiteY13" fmla="*/ 167594 h 2808459"/>
                <a:gd name="connsiteX14" fmla="*/ 0 w 4797409"/>
                <a:gd name="connsiteY14" fmla="*/ 167594 h 2808459"/>
                <a:gd name="connsiteX15" fmla="*/ 0 w 4797409"/>
                <a:gd name="connsiteY15" fmla="*/ 0 h 2808459"/>
                <a:gd name="connsiteX0" fmla="*/ 0 w 4797409"/>
                <a:gd name="connsiteY0" fmla="*/ 0 h 2808459"/>
                <a:gd name="connsiteX1" fmla="*/ 4100531 w 4797409"/>
                <a:gd name="connsiteY1" fmla="*/ 0 h 2808459"/>
                <a:gd name="connsiteX2" fmla="*/ 4752235 w 4797409"/>
                <a:gd name="connsiteY2" fmla="*/ 698731 h 2808459"/>
                <a:gd name="connsiteX3" fmla="*/ 4752772 w 4797409"/>
                <a:gd name="connsiteY3" fmla="*/ 1274748 h 2808459"/>
                <a:gd name="connsiteX4" fmla="*/ 4752781 w 4797409"/>
                <a:gd name="connsiteY4" fmla="*/ 1274748 h 2808459"/>
                <a:gd name="connsiteX5" fmla="*/ 4752772 w 4797409"/>
                <a:gd name="connsiteY5" fmla="*/ 1275052 h 2808459"/>
                <a:gd name="connsiteX6" fmla="*/ 4743357 w 4797409"/>
                <a:gd name="connsiteY6" fmla="*/ 1598572 h 2808459"/>
                <a:gd name="connsiteX7" fmla="*/ 4052513 w 4797409"/>
                <a:gd name="connsiteY7" fmla="*/ 2808459 h 2808459"/>
                <a:gd name="connsiteX8" fmla="*/ 4048677 w 4797409"/>
                <a:gd name="connsiteY8" fmla="*/ 1813037 h 2808459"/>
                <a:gd name="connsiteX9" fmla="*/ 4048875 w 4797409"/>
                <a:gd name="connsiteY9" fmla="*/ 1332355 h 2808459"/>
                <a:gd name="connsiteX10" fmla="*/ 4185038 w 4797409"/>
                <a:gd name="connsiteY10" fmla="*/ 1478364 h 2808459"/>
                <a:gd name="connsiteX11" fmla="*/ 4280171 w 4797409"/>
                <a:gd name="connsiteY11" fmla="*/ 1277642 h 2808459"/>
                <a:gd name="connsiteX12" fmla="*/ 4278511 w 4797409"/>
                <a:gd name="connsiteY12" fmla="*/ 467231 h 2808459"/>
                <a:gd name="connsiteX13" fmla="*/ 4055032 w 4797409"/>
                <a:gd name="connsiteY13" fmla="*/ 167594 h 2808459"/>
                <a:gd name="connsiteX14" fmla="*/ 0 w 4797409"/>
                <a:gd name="connsiteY14" fmla="*/ 167594 h 2808459"/>
                <a:gd name="connsiteX15" fmla="*/ 0 w 4797409"/>
                <a:gd name="connsiteY15" fmla="*/ 0 h 2808459"/>
                <a:gd name="connsiteX0" fmla="*/ 0 w 4752781"/>
                <a:gd name="connsiteY0" fmla="*/ 0 h 2808459"/>
                <a:gd name="connsiteX1" fmla="*/ 4100531 w 4752781"/>
                <a:gd name="connsiteY1" fmla="*/ 0 h 2808459"/>
                <a:gd name="connsiteX2" fmla="*/ 4752235 w 4752781"/>
                <a:gd name="connsiteY2" fmla="*/ 698731 h 2808459"/>
                <a:gd name="connsiteX3" fmla="*/ 4752772 w 4752781"/>
                <a:gd name="connsiteY3" fmla="*/ 1274748 h 2808459"/>
                <a:gd name="connsiteX4" fmla="*/ 4752781 w 4752781"/>
                <a:gd name="connsiteY4" fmla="*/ 1274748 h 2808459"/>
                <a:gd name="connsiteX5" fmla="*/ 4752772 w 4752781"/>
                <a:gd name="connsiteY5" fmla="*/ 1275052 h 2808459"/>
                <a:gd name="connsiteX6" fmla="*/ 4743357 w 4752781"/>
                <a:gd name="connsiteY6" fmla="*/ 1598572 h 2808459"/>
                <a:gd name="connsiteX7" fmla="*/ 4052513 w 4752781"/>
                <a:gd name="connsiteY7" fmla="*/ 2808459 h 2808459"/>
                <a:gd name="connsiteX8" fmla="*/ 4048677 w 4752781"/>
                <a:gd name="connsiteY8" fmla="*/ 1813037 h 2808459"/>
                <a:gd name="connsiteX9" fmla="*/ 4048875 w 4752781"/>
                <a:gd name="connsiteY9" fmla="*/ 1332355 h 2808459"/>
                <a:gd name="connsiteX10" fmla="*/ 4185038 w 4752781"/>
                <a:gd name="connsiteY10" fmla="*/ 1478364 h 2808459"/>
                <a:gd name="connsiteX11" fmla="*/ 4280171 w 4752781"/>
                <a:gd name="connsiteY11" fmla="*/ 1277642 h 2808459"/>
                <a:gd name="connsiteX12" fmla="*/ 4278511 w 4752781"/>
                <a:gd name="connsiteY12" fmla="*/ 467231 h 2808459"/>
                <a:gd name="connsiteX13" fmla="*/ 4055032 w 4752781"/>
                <a:gd name="connsiteY13" fmla="*/ 167594 h 2808459"/>
                <a:gd name="connsiteX14" fmla="*/ 0 w 4752781"/>
                <a:gd name="connsiteY14" fmla="*/ 167594 h 2808459"/>
                <a:gd name="connsiteX15" fmla="*/ 0 w 4752781"/>
                <a:gd name="connsiteY15" fmla="*/ 0 h 2808459"/>
                <a:gd name="connsiteX0" fmla="*/ 0 w 4752781"/>
                <a:gd name="connsiteY0" fmla="*/ 0 h 2837034"/>
                <a:gd name="connsiteX1" fmla="*/ 4100531 w 4752781"/>
                <a:gd name="connsiteY1" fmla="*/ 0 h 2837034"/>
                <a:gd name="connsiteX2" fmla="*/ 4752235 w 4752781"/>
                <a:gd name="connsiteY2" fmla="*/ 698731 h 2837034"/>
                <a:gd name="connsiteX3" fmla="*/ 4752772 w 4752781"/>
                <a:gd name="connsiteY3" fmla="*/ 1274748 h 2837034"/>
                <a:gd name="connsiteX4" fmla="*/ 4752781 w 4752781"/>
                <a:gd name="connsiteY4" fmla="*/ 1274748 h 2837034"/>
                <a:gd name="connsiteX5" fmla="*/ 4752772 w 4752781"/>
                <a:gd name="connsiteY5" fmla="*/ 1275052 h 2837034"/>
                <a:gd name="connsiteX6" fmla="*/ 4743357 w 4752781"/>
                <a:gd name="connsiteY6" fmla="*/ 1598572 h 2837034"/>
                <a:gd name="connsiteX7" fmla="*/ 4055688 w 4752781"/>
                <a:gd name="connsiteY7" fmla="*/ 2837034 h 2837034"/>
                <a:gd name="connsiteX8" fmla="*/ 4048677 w 4752781"/>
                <a:gd name="connsiteY8" fmla="*/ 1813037 h 2837034"/>
                <a:gd name="connsiteX9" fmla="*/ 4048875 w 4752781"/>
                <a:gd name="connsiteY9" fmla="*/ 1332355 h 2837034"/>
                <a:gd name="connsiteX10" fmla="*/ 4185038 w 4752781"/>
                <a:gd name="connsiteY10" fmla="*/ 1478364 h 2837034"/>
                <a:gd name="connsiteX11" fmla="*/ 4280171 w 4752781"/>
                <a:gd name="connsiteY11" fmla="*/ 1277642 h 2837034"/>
                <a:gd name="connsiteX12" fmla="*/ 4278511 w 4752781"/>
                <a:gd name="connsiteY12" fmla="*/ 467231 h 2837034"/>
                <a:gd name="connsiteX13" fmla="*/ 4055032 w 4752781"/>
                <a:gd name="connsiteY13" fmla="*/ 167594 h 2837034"/>
                <a:gd name="connsiteX14" fmla="*/ 0 w 4752781"/>
                <a:gd name="connsiteY14" fmla="*/ 167594 h 2837034"/>
                <a:gd name="connsiteX15" fmla="*/ 0 w 4752781"/>
                <a:gd name="connsiteY15" fmla="*/ 0 h 2837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752781" h="2837034">
                  <a:moveTo>
                    <a:pt x="0" y="0"/>
                  </a:moveTo>
                  <a:lnTo>
                    <a:pt x="4100531" y="0"/>
                  </a:lnTo>
                  <a:lnTo>
                    <a:pt x="4752235" y="698731"/>
                  </a:lnTo>
                  <a:lnTo>
                    <a:pt x="4752772" y="1274748"/>
                  </a:lnTo>
                  <a:lnTo>
                    <a:pt x="4752781" y="1274748"/>
                  </a:lnTo>
                  <a:cubicBezTo>
                    <a:pt x="4752778" y="1274849"/>
                    <a:pt x="4752775" y="1274951"/>
                    <a:pt x="4752772" y="1275052"/>
                  </a:cubicBezTo>
                  <a:cubicBezTo>
                    <a:pt x="4751201" y="1459198"/>
                    <a:pt x="4752117" y="1444604"/>
                    <a:pt x="4743357" y="1598572"/>
                  </a:cubicBezTo>
                  <a:lnTo>
                    <a:pt x="4055688" y="2837034"/>
                  </a:lnTo>
                  <a:cubicBezTo>
                    <a:pt x="4053445" y="2503298"/>
                    <a:pt x="4050920" y="2146773"/>
                    <a:pt x="4048677" y="1813037"/>
                  </a:cubicBezTo>
                  <a:lnTo>
                    <a:pt x="4048875" y="1332355"/>
                  </a:lnTo>
                  <a:cubicBezTo>
                    <a:pt x="4100177" y="1428976"/>
                    <a:pt x="4095842" y="1479561"/>
                    <a:pt x="4185038" y="1478364"/>
                  </a:cubicBezTo>
                  <a:cubicBezTo>
                    <a:pt x="4274234" y="1477167"/>
                    <a:pt x="4277343" y="1329639"/>
                    <a:pt x="4280171" y="1277642"/>
                  </a:cubicBezTo>
                  <a:cubicBezTo>
                    <a:pt x="4279618" y="1007505"/>
                    <a:pt x="4279064" y="737368"/>
                    <a:pt x="4278511" y="467231"/>
                  </a:cubicBezTo>
                  <a:lnTo>
                    <a:pt x="4055032" y="167594"/>
                  </a:lnTo>
                  <a:lnTo>
                    <a:pt x="0" y="1675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16CD56CC-0C7C-4F06-ABB6-FBCF7B3D0DCF}"/>
                </a:ext>
              </a:extLst>
            </p:cNvPr>
            <p:cNvSpPr/>
            <p:nvPr/>
          </p:nvSpPr>
          <p:spPr>
            <a:xfrm>
              <a:off x="4327556" y="1771783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grpSp>
          <p:nvGrpSpPr>
            <p:cNvPr id="50" name="Gruppieren 49">
              <a:extLst>
                <a:ext uri="{FF2B5EF4-FFF2-40B4-BE49-F238E27FC236}">
                  <a16:creationId xmlns:a16="http://schemas.microsoft.com/office/drawing/2014/main" id="{93279C6A-9429-423A-83F0-6B28696A65A5}"/>
                </a:ext>
              </a:extLst>
            </p:cNvPr>
            <p:cNvGrpSpPr/>
            <p:nvPr/>
          </p:nvGrpSpPr>
          <p:grpSpPr>
            <a:xfrm>
              <a:off x="7090502" y="1797241"/>
              <a:ext cx="1186723" cy="809581"/>
              <a:chOff x="7109552" y="1806766"/>
              <a:chExt cx="1186723" cy="809581"/>
            </a:xfrm>
          </p:grpSpPr>
          <p:sp>
            <p:nvSpPr>
              <p:cNvPr id="23" name="Gleichschenkliges Dreieck 22">
                <a:extLst>
                  <a:ext uri="{FF2B5EF4-FFF2-40B4-BE49-F238E27FC236}">
                    <a16:creationId xmlns:a16="http://schemas.microsoft.com/office/drawing/2014/main" id="{0F7CEE95-C0AA-4B06-9CC0-5D094DFA8645}"/>
                  </a:ext>
                </a:extLst>
              </p:cNvPr>
              <p:cNvSpPr/>
              <p:nvPr/>
            </p:nvSpPr>
            <p:spPr>
              <a:xfrm rot="10800000">
                <a:off x="7111229" y="1968347"/>
                <a:ext cx="1185046" cy="6480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DE"/>
              </a:p>
            </p:txBody>
          </p:sp>
          <p:sp>
            <p:nvSpPr>
              <p:cNvPr id="24" name="Rechteck 23">
                <a:extLst>
                  <a:ext uri="{FF2B5EF4-FFF2-40B4-BE49-F238E27FC236}">
                    <a16:creationId xmlns:a16="http://schemas.microsoft.com/office/drawing/2014/main" id="{F42FF557-A179-440D-9311-C7167ECADCF2}"/>
                  </a:ext>
                </a:extLst>
              </p:cNvPr>
              <p:cNvSpPr/>
              <p:nvPr/>
            </p:nvSpPr>
            <p:spPr>
              <a:xfrm>
                <a:off x="7109552" y="1806766"/>
                <a:ext cx="1181959" cy="16158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DE"/>
              </a:p>
            </p:txBody>
          </p:sp>
        </p:grp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D20E4401-D499-4874-95F2-14DBDF68307E}"/>
                </a:ext>
              </a:extLst>
            </p:cNvPr>
            <p:cNvSpPr/>
            <p:nvPr/>
          </p:nvSpPr>
          <p:spPr>
            <a:xfrm rot="2796254">
              <a:off x="7429993" y="2498502"/>
              <a:ext cx="251456" cy="1404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5CC7C4C9-9705-42A0-BE15-BAD730DEF064}"/>
                </a:ext>
              </a:extLst>
            </p:cNvPr>
            <p:cNvSpPr/>
            <p:nvPr/>
          </p:nvSpPr>
          <p:spPr>
            <a:xfrm>
              <a:off x="4143122" y="3290371"/>
              <a:ext cx="2758527" cy="15806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dirty="0"/>
                <a:t>Trommel mit Kaffee</a:t>
              </a:r>
            </a:p>
          </p:txBody>
        </p:sp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1CF8533F-256C-40E2-A51E-ADDB37E2EFDB}"/>
                </a:ext>
              </a:extLst>
            </p:cNvPr>
            <p:cNvSpPr/>
            <p:nvPr/>
          </p:nvSpPr>
          <p:spPr>
            <a:xfrm>
              <a:off x="3204842" y="3851809"/>
              <a:ext cx="261169" cy="4579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BD1738A1-D9EF-422E-9136-1B060EBB2545}"/>
                </a:ext>
              </a:extLst>
            </p:cNvPr>
            <p:cNvSpPr/>
            <p:nvPr/>
          </p:nvSpPr>
          <p:spPr>
            <a:xfrm>
              <a:off x="3004352" y="4026303"/>
              <a:ext cx="1138770" cy="1254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EE2CD759-6AAE-4518-9DFD-BE2D9167ED5E}"/>
                </a:ext>
              </a:extLst>
            </p:cNvPr>
            <p:cNvSpPr/>
            <p:nvPr/>
          </p:nvSpPr>
          <p:spPr>
            <a:xfrm>
              <a:off x="6690205" y="4871037"/>
              <a:ext cx="211001" cy="233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CB33F5A4-CECE-46E3-A1AF-253C0D969188}"/>
                </a:ext>
              </a:extLst>
            </p:cNvPr>
            <p:cNvSpPr/>
            <p:nvPr/>
          </p:nvSpPr>
          <p:spPr>
            <a:xfrm>
              <a:off x="6540137" y="4963006"/>
              <a:ext cx="439475" cy="16707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grpSp>
          <p:nvGrpSpPr>
            <p:cNvPr id="42" name="Gruppieren 41">
              <a:extLst>
                <a:ext uri="{FF2B5EF4-FFF2-40B4-BE49-F238E27FC236}">
                  <a16:creationId xmlns:a16="http://schemas.microsoft.com/office/drawing/2014/main" id="{8F284907-FF1D-46CA-8C51-36287A3B72EF}"/>
                </a:ext>
              </a:extLst>
            </p:cNvPr>
            <p:cNvGrpSpPr/>
            <p:nvPr/>
          </p:nvGrpSpPr>
          <p:grpSpPr>
            <a:xfrm>
              <a:off x="1609725" y="1371600"/>
              <a:ext cx="4312104" cy="4776651"/>
              <a:chOff x="1609725" y="1371600"/>
              <a:chExt cx="4312104" cy="4776651"/>
            </a:xfrm>
          </p:grpSpPr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D4D934F-117E-44EF-8BA9-28B72A5B1E9B}"/>
                  </a:ext>
                </a:extLst>
              </p:cNvPr>
              <p:cNvSpPr/>
              <p:nvPr/>
            </p:nvSpPr>
            <p:spPr>
              <a:xfrm>
                <a:off x="3100251" y="5320937"/>
                <a:ext cx="2821578" cy="82731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" name="Freihandform: Form 36">
                <a:extLst>
                  <a:ext uri="{FF2B5EF4-FFF2-40B4-BE49-F238E27FC236}">
                    <a16:creationId xmlns:a16="http://schemas.microsoft.com/office/drawing/2014/main" id="{E33944E3-02F1-4260-AE35-D34D3A68FCDA}"/>
                  </a:ext>
                </a:extLst>
              </p:cNvPr>
              <p:cNvSpPr/>
              <p:nvPr/>
            </p:nvSpPr>
            <p:spPr>
              <a:xfrm>
                <a:off x="1609725" y="1371600"/>
                <a:ext cx="1766888" cy="3949336"/>
              </a:xfrm>
              <a:custGeom>
                <a:avLst/>
                <a:gdLst>
                  <a:gd name="connsiteX0" fmla="*/ 118766 w 1795325"/>
                  <a:gd name="connsiteY0" fmla="*/ 0 h 3949336"/>
                  <a:gd name="connsiteX1" fmla="*/ 786112 w 1795325"/>
                  <a:gd name="connsiteY1" fmla="*/ 0 h 3949336"/>
                  <a:gd name="connsiteX2" fmla="*/ 1016797 w 1795325"/>
                  <a:gd name="connsiteY2" fmla="*/ 173533 h 3949336"/>
                  <a:gd name="connsiteX3" fmla="*/ 1016796 w 1795325"/>
                  <a:gd name="connsiteY3" fmla="*/ 471488 h 3949336"/>
                  <a:gd name="connsiteX4" fmla="*/ 804865 w 1795325"/>
                  <a:gd name="connsiteY4" fmla="*/ 471487 h 3949336"/>
                  <a:gd name="connsiteX5" fmla="*/ 742952 w 1795325"/>
                  <a:gd name="connsiteY5" fmla="*/ 190501 h 3949336"/>
                  <a:gd name="connsiteX6" fmla="*/ 295276 w 1795325"/>
                  <a:gd name="connsiteY6" fmla="*/ 180975 h 3949336"/>
                  <a:gd name="connsiteX7" fmla="*/ 199116 w 1795325"/>
                  <a:gd name="connsiteY7" fmla="*/ 236619 h 3949336"/>
                  <a:gd name="connsiteX8" fmla="*/ 197896 w 1795325"/>
                  <a:gd name="connsiteY8" fmla="*/ 271462 h 3949336"/>
                  <a:gd name="connsiteX9" fmla="*/ 200025 w 1795325"/>
                  <a:gd name="connsiteY9" fmla="*/ 271462 h 3949336"/>
                  <a:gd name="connsiteX10" fmla="*/ 200025 w 1795325"/>
                  <a:gd name="connsiteY10" fmla="*/ 2309812 h 3949336"/>
                  <a:gd name="connsiteX11" fmla="*/ 160948 w 1795325"/>
                  <a:gd name="connsiteY11" fmla="*/ 2327921 h 3949336"/>
                  <a:gd name="connsiteX12" fmla="*/ 195126 w 1795325"/>
                  <a:gd name="connsiteY12" fmla="*/ 2314574 h 3949336"/>
                  <a:gd name="connsiteX13" fmla="*/ 1795325 w 1795325"/>
                  <a:gd name="connsiteY13" fmla="*/ 3729987 h 3949336"/>
                  <a:gd name="connsiteX14" fmla="*/ 1624604 w 1795325"/>
                  <a:gd name="connsiteY14" fmla="*/ 3733336 h 3949336"/>
                  <a:gd name="connsiteX15" fmla="*/ 1771650 w 1795325"/>
                  <a:gd name="connsiteY15" fmla="*/ 3733336 h 3949336"/>
                  <a:gd name="connsiteX16" fmla="*/ 1771650 w 1795325"/>
                  <a:gd name="connsiteY16" fmla="*/ 3949336 h 3949336"/>
                  <a:gd name="connsiteX17" fmla="*/ 1571160 w 1795325"/>
                  <a:gd name="connsiteY17" fmla="*/ 3949336 h 3949336"/>
                  <a:gd name="connsiteX18" fmla="*/ 1571160 w 1795325"/>
                  <a:gd name="connsiteY18" fmla="*/ 3734385 h 3949336"/>
                  <a:gd name="connsiteX19" fmla="*/ 1552575 w 1795325"/>
                  <a:gd name="connsiteY19" fmla="*/ 3734749 h 3949336"/>
                  <a:gd name="connsiteX20" fmla="*/ 8829 w 1795325"/>
                  <a:gd name="connsiteY20" fmla="*/ 2398416 h 3949336"/>
                  <a:gd name="connsiteX21" fmla="*/ 4762 w 1795325"/>
                  <a:gd name="connsiteY21" fmla="*/ 2400300 h 3949336"/>
                  <a:gd name="connsiteX22" fmla="*/ 4762 w 1795325"/>
                  <a:gd name="connsiteY22" fmla="*/ 2394895 h 3949336"/>
                  <a:gd name="connsiteX23" fmla="*/ 0 w 1795325"/>
                  <a:gd name="connsiteY23" fmla="*/ 2390773 h 3949336"/>
                  <a:gd name="connsiteX24" fmla="*/ 4762 w 1795325"/>
                  <a:gd name="connsiteY24" fmla="*/ 2388914 h 3949336"/>
                  <a:gd name="connsiteX25" fmla="*/ 4762 w 1795325"/>
                  <a:gd name="connsiteY25" fmla="*/ 271462 h 3949336"/>
                  <a:gd name="connsiteX26" fmla="*/ 9563 w 1795325"/>
                  <a:gd name="connsiteY26" fmla="*/ 271462 h 3949336"/>
                  <a:gd name="connsiteX27" fmla="*/ 11907 w 1795325"/>
                  <a:gd name="connsiteY27" fmla="*/ 118765 h 3949336"/>
                  <a:gd name="connsiteX28" fmla="*/ 118766 w 1795325"/>
                  <a:gd name="connsiteY28" fmla="*/ 0 h 3949336"/>
                  <a:gd name="connsiteX0" fmla="*/ 118766 w 1795325"/>
                  <a:gd name="connsiteY0" fmla="*/ 0 h 3949336"/>
                  <a:gd name="connsiteX1" fmla="*/ 786112 w 1795325"/>
                  <a:gd name="connsiteY1" fmla="*/ 0 h 3949336"/>
                  <a:gd name="connsiteX2" fmla="*/ 1016797 w 1795325"/>
                  <a:gd name="connsiteY2" fmla="*/ 173533 h 3949336"/>
                  <a:gd name="connsiteX3" fmla="*/ 1016796 w 1795325"/>
                  <a:gd name="connsiteY3" fmla="*/ 471488 h 3949336"/>
                  <a:gd name="connsiteX4" fmla="*/ 804865 w 1795325"/>
                  <a:gd name="connsiteY4" fmla="*/ 471487 h 3949336"/>
                  <a:gd name="connsiteX5" fmla="*/ 742952 w 1795325"/>
                  <a:gd name="connsiteY5" fmla="*/ 190501 h 3949336"/>
                  <a:gd name="connsiteX6" fmla="*/ 295276 w 1795325"/>
                  <a:gd name="connsiteY6" fmla="*/ 180975 h 3949336"/>
                  <a:gd name="connsiteX7" fmla="*/ 199116 w 1795325"/>
                  <a:gd name="connsiteY7" fmla="*/ 236619 h 3949336"/>
                  <a:gd name="connsiteX8" fmla="*/ 197896 w 1795325"/>
                  <a:gd name="connsiteY8" fmla="*/ 271462 h 3949336"/>
                  <a:gd name="connsiteX9" fmla="*/ 200025 w 1795325"/>
                  <a:gd name="connsiteY9" fmla="*/ 271462 h 3949336"/>
                  <a:gd name="connsiteX10" fmla="*/ 200025 w 1795325"/>
                  <a:gd name="connsiteY10" fmla="*/ 2309812 h 3949336"/>
                  <a:gd name="connsiteX11" fmla="*/ 160948 w 1795325"/>
                  <a:gd name="connsiteY11" fmla="*/ 2327921 h 3949336"/>
                  <a:gd name="connsiteX12" fmla="*/ 195126 w 1795325"/>
                  <a:gd name="connsiteY12" fmla="*/ 2314574 h 3949336"/>
                  <a:gd name="connsiteX13" fmla="*/ 1795325 w 1795325"/>
                  <a:gd name="connsiteY13" fmla="*/ 3729987 h 3949336"/>
                  <a:gd name="connsiteX14" fmla="*/ 1771650 w 1795325"/>
                  <a:gd name="connsiteY14" fmla="*/ 3733336 h 3949336"/>
                  <a:gd name="connsiteX15" fmla="*/ 1771650 w 1795325"/>
                  <a:gd name="connsiteY15" fmla="*/ 3949336 h 3949336"/>
                  <a:gd name="connsiteX16" fmla="*/ 1571160 w 1795325"/>
                  <a:gd name="connsiteY16" fmla="*/ 3949336 h 3949336"/>
                  <a:gd name="connsiteX17" fmla="*/ 1571160 w 1795325"/>
                  <a:gd name="connsiteY17" fmla="*/ 3734385 h 3949336"/>
                  <a:gd name="connsiteX18" fmla="*/ 1552575 w 1795325"/>
                  <a:gd name="connsiteY18" fmla="*/ 3734749 h 3949336"/>
                  <a:gd name="connsiteX19" fmla="*/ 8829 w 1795325"/>
                  <a:gd name="connsiteY19" fmla="*/ 2398416 h 3949336"/>
                  <a:gd name="connsiteX20" fmla="*/ 4762 w 1795325"/>
                  <a:gd name="connsiteY20" fmla="*/ 2400300 h 3949336"/>
                  <a:gd name="connsiteX21" fmla="*/ 4762 w 1795325"/>
                  <a:gd name="connsiteY21" fmla="*/ 2394895 h 3949336"/>
                  <a:gd name="connsiteX22" fmla="*/ 0 w 1795325"/>
                  <a:gd name="connsiteY22" fmla="*/ 2390773 h 3949336"/>
                  <a:gd name="connsiteX23" fmla="*/ 4762 w 1795325"/>
                  <a:gd name="connsiteY23" fmla="*/ 2388914 h 3949336"/>
                  <a:gd name="connsiteX24" fmla="*/ 4762 w 1795325"/>
                  <a:gd name="connsiteY24" fmla="*/ 271462 h 3949336"/>
                  <a:gd name="connsiteX25" fmla="*/ 9563 w 1795325"/>
                  <a:gd name="connsiteY25" fmla="*/ 271462 h 3949336"/>
                  <a:gd name="connsiteX26" fmla="*/ 11907 w 1795325"/>
                  <a:gd name="connsiteY26" fmla="*/ 118765 h 3949336"/>
                  <a:gd name="connsiteX27" fmla="*/ 118766 w 1795325"/>
                  <a:gd name="connsiteY27" fmla="*/ 0 h 3949336"/>
                  <a:gd name="connsiteX0" fmla="*/ 118766 w 1771650"/>
                  <a:gd name="connsiteY0" fmla="*/ 0 h 3949336"/>
                  <a:gd name="connsiteX1" fmla="*/ 786112 w 1771650"/>
                  <a:gd name="connsiteY1" fmla="*/ 0 h 3949336"/>
                  <a:gd name="connsiteX2" fmla="*/ 1016797 w 1771650"/>
                  <a:gd name="connsiteY2" fmla="*/ 173533 h 3949336"/>
                  <a:gd name="connsiteX3" fmla="*/ 1016796 w 1771650"/>
                  <a:gd name="connsiteY3" fmla="*/ 471488 h 3949336"/>
                  <a:gd name="connsiteX4" fmla="*/ 804865 w 1771650"/>
                  <a:gd name="connsiteY4" fmla="*/ 471487 h 3949336"/>
                  <a:gd name="connsiteX5" fmla="*/ 742952 w 1771650"/>
                  <a:gd name="connsiteY5" fmla="*/ 190501 h 3949336"/>
                  <a:gd name="connsiteX6" fmla="*/ 295276 w 1771650"/>
                  <a:gd name="connsiteY6" fmla="*/ 180975 h 3949336"/>
                  <a:gd name="connsiteX7" fmla="*/ 199116 w 1771650"/>
                  <a:gd name="connsiteY7" fmla="*/ 236619 h 3949336"/>
                  <a:gd name="connsiteX8" fmla="*/ 197896 w 1771650"/>
                  <a:gd name="connsiteY8" fmla="*/ 271462 h 3949336"/>
                  <a:gd name="connsiteX9" fmla="*/ 200025 w 1771650"/>
                  <a:gd name="connsiteY9" fmla="*/ 271462 h 3949336"/>
                  <a:gd name="connsiteX10" fmla="*/ 200025 w 1771650"/>
                  <a:gd name="connsiteY10" fmla="*/ 2309812 h 3949336"/>
                  <a:gd name="connsiteX11" fmla="*/ 160948 w 1771650"/>
                  <a:gd name="connsiteY11" fmla="*/ 2327921 h 3949336"/>
                  <a:gd name="connsiteX12" fmla="*/ 195126 w 1771650"/>
                  <a:gd name="connsiteY12" fmla="*/ 2314574 h 3949336"/>
                  <a:gd name="connsiteX13" fmla="*/ 1771650 w 1771650"/>
                  <a:gd name="connsiteY13" fmla="*/ 3733336 h 3949336"/>
                  <a:gd name="connsiteX14" fmla="*/ 1771650 w 1771650"/>
                  <a:gd name="connsiteY14" fmla="*/ 3949336 h 3949336"/>
                  <a:gd name="connsiteX15" fmla="*/ 1571160 w 1771650"/>
                  <a:gd name="connsiteY15" fmla="*/ 3949336 h 3949336"/>
                  <a:gd name="connsiteX16" fmla="*/ 1571160 w 1771650"/>
                  <a:gd name="connsiteY16" fmla="*/ 3734385 h 3949336"/>
                  <a:gd name="connsiteX17" fmla="*/ 1552575 w 1771650"/>
                  <a:gd name="connsiteY17" fmla="*/ 3734749 h 3949336"/>
                  <a:gd name="connsiteX18" fmla="*/ 8829 w 1771650"/>
                  <a:gd name="connsiteY18" fmla="*/ 2398416 h 3949336"/>
                  <a:gd name="connsiteX19" fmla="*/ 4762 w 1771650"/>
                  <a:gd name="connsiteY19" fmla="*/ 2400300 h 3949336"/>
                  <a:gd name="connsiteX20" fmla="*/ 4762 w 1771650"/>
                  <a:gd name="connsiteY20" fmla="*/ 2394895 h 3949336"/>
                  <a:gd name="connsiteX21" fmla="*/ 0 w 1771650"/>
                  <a:gd name="connsiteY21" fmla="*/ 2390773 h 3949336"/>
                  <a:gd name="connsiteX22" fmla="*/ 4762 w 1771650"/>
                  <a:gd name="connsiteY22" fmla="*/ 2388914 h 3949336"/>
                  <a:gd name="connsiteX23" fmla="*/ 4762 w 1771650"/>
                  <a:gd name="connsiteY23" fmla="*/ 271462 h 3949336"/>
                  <a:gd name="connsiteX24" fmla="*/ 9563 w 1771650"/>
                  <a:gd name="connsiteY24" fmla="*/ 271462 h 3949336"/>
                  <a:gd name="connsiteX25" fmla="*/ 11907 w 1771650"/>
                  <a:gd name="connsiteY25" fmla="*/ 118765 h 3949336"/>
                  <a:gd name="connsiteX26" fmla="*/ 118766 w 1771650"/>
                  <a:gd name="connsiteY26" fmla="*/ 0 h 3949336"/>
                  <a:gd name="connsiteX0" fmla="*/ 118766 w 1771650"/>
                  <a:gd name="connsiteY0" fmla="*/ 0 h 3949336"/>
                  <a:gd name="connsiteX1" fmla="*/ 786112 w 1771650"/>
                  <a:gd name="connsiteY1" fmla="*/ 0 h 3949336"/>
                  <a:gd name="connsiteX2" fmla="*/ 1016797 w 1771650"/>
                  <a:gd name="connsiteY2" fmla="*/ 173533 h 3949336"/>
                  <a:gd name="connsiteX3" fmla="*/ 1016796 w 1771650"/>
                  <a:gd name="connsiteY3" fmla="*/ 471488 h 3949336"/>
                  <a:gd name="connsiteX4" fmla="*/ 804865 w 1771650"/>
                  <a:gd name="connsiteY4" fmla="*/ 471487 h 3949336"/>
                  <a:gd name="connsiteX5" fmla="*/ 742952 w 1771650"/>
                  <a:gd name="connsiteY5" fmla="*/ 190501 h 3949336"/>
                  <a:gd name="connsiteX6" fmla="*/ 295276 w 1771650"/>
                  <a:gd name="connsiteY6" fmla="*/ 180975 h 3949336"/>
                  <a:gd name="connsiteX7" fmla="*/ 199116 w 1771650"/>
                  <a:gd name="connsiteY7" fmla="*/ 236619 h 3949336"/>
                  <a:gd name="connsiteX8" fmla="*/ 197896 w 1771650"/>
                  <a:gd name="connsiteY8" fmla="*/ 271462 h 3949336"/>
                  <a:gd name="connsiteX9" fmla="*/ 200025 w 1771650"/>
                  <a:gd name="connsiteY9" fmla="*/ 271462 h 3949336"/>
                  <a:gd name="connsiteX10" fmla="*/ 200025 w 1771650"/>
                  <a:gd name="connsiteY10" fmla="*/ 2309812 h 3949336"/>
                  <a:gd name="connsiteX11" fmla="*/ 160948 w 1771650"/>
                  <a:gd name="connsiteY11" fmla="*/ 2327921 h 3949336"/>
                  <a:gd name="connsiteX12" fmla="*/ 195126 w 1771650"/>
                  <a:gd name="connsiteY12" fmla="*/ 2314574 h 3949336"/>
                  <a:gd name="connsiteX13" fmla="*/ 1771650 w 1771650"/>
                  <a:gd name="connsiteY13" fmla="*/ 3733336 h 3949336"/>
                  <a:gd name="connsiteX14" fmla="*/ 1771650 w 1771650"/>
                  <a:gd name="connsiteY14" fmla="*/ 3949336 h 3949336"/>
                  <a:gd name="connsiteX15" fmla="*/ 1571160 w 1771650"/>
                  <a:gd name="connsiteY15" fmla="*/ 3949336 h 3949336"/>
                  <a:gd name="connsiteX16" fmla="*/ 1571160 w 1771650"/>
                  <a:gd name="connsiteY16" fmla="*/ 3734385 h 3949336"/>
                  <a:gd name="connsiteX17" fmla="*/ 8829 w 1771650"/>
                  <a:gd name="connsiteY17" fmla="*/ 2398416 h 3949336"/>
                  <a:gd name="connsiteX18" fmla="*/ 4762 w 1771650"/>
                  <a:gd name="connsiteY18" fmla="*/ 2400300 h 3949336"/>
                  <a:gd name="connsiteX19" fmla="*/ 4762 w 1771650"/>
                  <a:gd name="connsiteY19" fmla="*/ 2394895 h 3949336"/>
                  <a:gd name="connsiteX20" fmla="*/ 0 w 1771650"/>
                  <a:gd name="connsiteY20" fmla="*/ 2390773 h 3949336"/>
                  <a:gd name="connsiteX21" fmla="*/ 4762 w 1771650"/>
                  <a:gd name="connsiteY21" fmla="*/ 2388914 h 3949336"/>
                  <a:gd name="connsiteX22" fmla="*/ 4762 w 1771650"/>
                  <a:gd name="connsiteY22" fmla="*/ 271462 h 3949336"/>
                  <a:gd name="connsiteX23" fmla="*/ 9563 w 1771650"/>
                  <a:gd name="connsiteY23" fmla="*/ 271462 h 3949336"/>
                  <a:gd name="connsiteX24" fmla="*/ 11907 w 1771650"/>
                  <a:gd name="connsiteY24" fmla="*/ 118765 h 3949336"/>
                  <a:gd name="connsiteX25" fmla="*/ 118766 w 1771650"/>
                  <a:gd name="connsiteY25" fmla="*/ 0 h 3949336"/>
                  <a:gd name="connsiteX0" fmla="*/ 118766 w 1771650"/>
                  <a:gd name="connsiteY0" fmla="*/ 0 h 3949336"/>
                  <a:gd name="connsiteX1" fmla="*/ 786112 w 1771650"/>
                  <a:gd name="connsiteY1" fmla="*/ 0 h 3949336"/>
                  <a:gd name="connsiteX2" fmla="*/ 1016797 w 1771650"/>
                  <a:gd name="connsiteY2" fmla="*/ 173533 h 3949336"/>
                  <a:gd name="connsiteX3" fmla="*/ 1016796 w 1771650"/>
                  <a:gd name="connsiteY3" fmla="*/ 471488 h 3949336"/>
                  <a:gd name="connsiteX4" fmla="*/ 804865 w 1771650"/>
                  <a:gd name="connsiteY4" fmla="*/ 471487 h 3949336"/>
                  <a:gd name="connsiteX5" fmla="*/ 742952 w 1771650"/>
                  <a:gd name="connsiteY5" fmla="*/ 190501 h 3949336"/>
                  <a:gd name="connsiteX6" fmla="*/ 295276 w 1771650"/>
                  <a:gd name="connsiteY6" fmla="*/ 180975 h 3949336"/>
                  <a:gd name="connsiteX7" fmla="*/ 199116 w 1771650"/>
                  <a:gd name="connsiteY7" fmla="*/ 236619 h 3949336"/>
                  <a:gd name="connsiteX8" fmla="*/ 197896 w 1771650"/>
                  <a:gd name="connsiteY8" fmla="*/ 271462 h 3949336"/>
                  <a:gd name="connsiteX9" fmla="*/ 200025 w 1771650"/>
                  <a:gd name="connsiteY9" fmla="*/ 271462 h 3949336"/>
                  <a:gd name="connsiteX10" fmla="*/ 200025 w 1771650"/>
                  <a:gd name="connsiteY10" fmla="*/ 2309812 h 3949336"/>
                  <a:gd name="connsiteX11" fmla="*/ 195126 w 1771650"/>
                  <a:gd name="connsiteY11" fmla="*/ 2314574 h 3949336"/>
                  <a:gd name="connsiteX12" fmla="*/ 1771650 w 1771650"/>
                  <a:gd name="connsiteY12" fmla="*/ 3733336 h 3949336"/>
                  <a:gd name="connsiteX13" fmla="*/ 1771650 w 1771650"/>
                  <a:gd name="connsiteY13" fmla="*/ 3949336 h 3949336"/>
                  <a:gd name="connsiteX14" fmla="*/ 1571160 w 1771650"/>
                  <a:gd name="connsiteY14" fmla="*/ 3949336 h 3949336"/>
                  <a:gd name="connsiteX15" fmla="*/ 1571160 w 1771650"/>
                  <a:gd name="connsiteY15" fmla="*/ 3734385 h 3949336"/>
                  <a:gd name="connsiteX16" fmla="*/ 8829 w 1771650"/>
                  <a:gd name="connsiteY16" fmla="*/ 2398416 h 3949336"/>
                  <a:gd name="connsiteX17" fmla="*/ 4762 w 1771650"/>
                  <a:gd name="connsiteY17" fmla="*/ 2400300 h 3949336"/>
                  <a:gd name="connsiteX18" fmla="*/ 4762 w 1771650"/>
                  <a:gd name="connsiteY18" fmla="*/ 2394895 h 3949336"/>
                  <a:gd name="connsiteX19" fmla="*/ 0 w 1771650"/>
                  <a:gd name="connsiteY19" fmla="*/ 2390773 h 3949336"/>
                  <a:gd name="connsiteX20" fmla="*/ 4762 w 1771650"/>
                  <a:gd name="connsiteY20" fmla="*/ 2388914 h 3949336"/>
                  <a:gd name="connsiteX21" fmla="*/ 4762 w 1771650"/>
                  <a:gd name="connsiteY21" fmla="*/ 271462 h 3949336"/>
                  <a:gd name="connsiteX22" fmla="*/ 9563 w 1771650"/>
                  <a:gd name="connsiteY22" fmla="*/ 271462 h 3949336"/>
                  <a:gd name="connsiteX23" fmla="*/ 11907 w 1771650"/>
                  <a:gd name="connsiteY23" fmla="*/ 118765 h 3949336"/>
                  <a:gd name="connsiteX24" fmla="*/ 118766 w 1771650"/>
                  <a:gd name="connsiteY24" fmla="*/ 0 h 3949336"/>
                  <a:gd name="connsiteX0" fmla="*/ 114004 w 1766888"/>
                  <a:gd name="connsiteY0" fmla="*/ 0 h 3949336"/>
                  <a:gd name="connsiteX1" fmla="*/ 781350 w 1766888"/>
                  <a:gd name="connsiteY1" fmla="*/ 0 h 3949336"/>
                  <a:gd name="connsiteX2" fmla="*/ 1012035 w 1766888"/>
                  <a:gd name="connsiteY2" fmla="*/ 173533 h 3949336"/>
                  <a:gd name="connsiteX3" fmla="*/ 1012034 w 1766888"/>
                  <a:gd name="connsiteY3" fmla="*/ 471488 h 3949336"/>
                  <a:gd name="connsiteX4" fmla="*/ 800103 w 1766888"/>
                  <a:gd name="connsiteY4" fmla="*/ 471487 h 3949336"/>
                  <a:gd name="connsiteX5" fmla="*/ 738190 w 1766888"/>
                  <a:gd name="connsiteY5" fmla="*/ 190501 h 3949336"/>
                  <a:gd name="connsiteX6" fmla="*/ 290514 w 1766888"/>
                  <a:gd name="connsiteY6" fmla="*/ 180975 h 3949336"/>
                  <a:gd name="connsiteX7" fmla="*/ 194354 w 1766888"/>
                  <a:gd name="connsiteY7" fmla="*/ 236619 h 3949336"/>
                  <a:gd name="connsiteX8" fmla="*/ 193134 w 1766888"/>
                  <a:gd name="connsiteY8" fmla="*/ 271462 h 3949336"/>
                  <a:gd name="connsiteX9" fmla="*/ 195263 w 1766888"/>
                  <a:gd name="connsiteY9" fmla="*/ 271462 h 3949336"/>
                  <a:gd name="connsiteX10" fmla="*/ 195263 w 1766888"/>
                  <a:gd name="connsiteY10" fmla="*/ 2309812 h 3949336"/>
                  <a:gd name="connsiteX11" fmla="*/ 190364 w 1766888"/>
                  <a:gd name="connsiteY11" fmla="*/ 2314574 h 3949336"/>
                  <a:gd name="connsiteX12" fmla="*/ 1766888 w 1766888"/>
                  <a:gd name="connsiteY12" fmla="*/ 3733336 h 3949336"/>
                  <a:gd name="connsiteX13" fmla="*/ 1766888 w 1766888"/>
                  <a:gd name="connsiteY13" fmla="*/ 3949336 h 3949336"/>
                  <a:gd name="connsiteX14" fmla="*/ 1566398 w 1766888"/>
                  <a:gd name="connsiteY14" fmla="*/ 3949336 h 3949336"/>
                  <a:gd name="connsiteX15" fmla="*/ 1566398 w 1766888"/>
                  <a:gd name="connsiteY15" fmla="*/ 3734385 h 3949336"/>
                  <a:gd name="connsiteX16" fmla="*/ 4067 w 1766888"/>
                  <a:gd name="connsiteY16" fmla="*/ 2398416 h 3949336"/>
                  <a:gd name="connsiteX17" fmla="*/ 0 w 1766888"/>
                  <a:gd name="connsiteY17" fmla="*/ 2400300 h 3949336"/>
                  <a:gd name="connsiteX18" fmla="*/ 0 w 1766888"/>
                  <a:gd name="connsiteY18" fmla="*/ 2394895 h 3949336"/>
                  <a:gd name="connsiteX19" fmla="*/ 0 w 1766888"/>
                  <a:gd name="connsiteY19" fmla="*/ 2388914 h 3949336"/>
                  <a:gd name="connsiteX20" fmla="*/ 0 w 1766888"/>
                  <a:gd name="connsiteY20" fmla="*/ 271462 h 3949336"/>
                  <a:gd name="connsiteX21" fmla="*/ 4801 w 1766888"/>
                  <a:gd name="connsiteY21" fmla="*/ 271462 h 3949336"/>
                  <a:gd name="connsiteX22" fmla="*/ 7145 w 1766888"/>
                  <a:gd name="connsiteY22" fmla="*/ 118765 h 3949336"/>
                  <a:gd name="connsiteX23" fmla="*/ 114004 w 1766888"/>
                  <a:gd name="connsiteY23" fmla="*/ 0 h 3949336"/>
                  <a:gd name="connsiteX0" fmla="*/ 114004 w 1766888"/>
                  <a:gd name="connsiteY0" fmla="*/ 0 h 3949336"/>
                  <a:gd name="connsiteX1" fmla="*/ 781350 w 1766888"/>
                  <a:gd name="connsiteY1" fmla="*/ 0 h 3949336"/>
                  <a:gd name="connsiteX2" fmla="*/ 1012035 w 1766888"/>
                  <a:gd name="connsiteY2" fmla="*/ 173533 h 3949336"/>
                  <a:gd name="connsiteX3" fmla="*/ 1012034 w 1766888"/>
                  <a:gd name="connsiteY3" fmla="*/ 471488 h 3949336"/>
                  <a:gd name="connsiteX4" fmla="*/ 800103 w 1766888"/>
                  <a:gd name="connsiteY4" fmla="*/ 471487 h 3949336"/>
                  <a:gd name="connsiteX5" fmla="*/ 738190 w 1766888"/>
                  <a:gd name="connsiteY5" fmla="*/ 190501 h 3949336"/>
                  <a:gd name="connsiteX6" fmla="*/ 290514 w 1766888"/>
                  <a:gd name="connsiteY6" fmla="*/ 180975 h 3949336"/>
                  <a:gd name="connsiteX7" fmla="*/ 194354 w 1766888"/>
                  <a:gd name="connsiteY7" fmla="*/ 236619 h 3949336"/>
                  <a:gd name="connsiteX8" fmla="*/ 193134 w 1766888"/>
                  <a:gd name="connsiteY8" fmla="*/ 271462 h 3949336"/>
                  <a:gd name="connsiteX9" fmla="*/ 195263 w 1766888"/>
                  <a:gd name="connsiteY9" fmla="*/ 271462 h 3949336"/>
                  <a:gd name="connsiteX10" fmla="*/ 195263 w 1766888"/>
                  <a:gd name="connsiteY10" fmla="*/ 2309812 h 3949336"/>
                  <a:gd name="connsiteX11" fmla="*/ 190364 w 1766888"/>
                  <a:gd name="connsiteY11" fmla="*/ 2314574 h 3949336"/>
                  <a:gd name="connsiteX12" fmla="*/ 1766888 w 1766888"/>
                  <a:gd name="connsiteY12" fmla="*/ 3733336 h 3949336"/>
                  <a:gd name="connsiteX13" fmla="*/ 1766888 w 1766888"/>
                  <a:gd name="connsiteY13" fmla="*/ 3949336 h 3949336"/>
                  <a:gd name="connsiteX14" fmla="*/ 1566398 w 1766888"/>
                  <a:gd name="connsiteY14" fmla="*/ 3949336 h 3949336"/>
                  <a:gd name="connsiteX15" fmla="*/ 1566398 w 1766888"/>
                  <a:gd name="connsiteY15" fmla="*/ 3734385 h 3949336"/>
                  <a:gd name="connsiteX16" fmla="*/ 4067 w 1766888"/>
                  <a:gd name="connsiteY16" fmla="*/ 2398416 h 3949336"/>
                  <a:gd name="connsiteX17" fmla="*/ 0 w 1766888"/>
                  <a:gd name="connsiteY17" fmla="*/ 2400300 h 3949336"/>
                  <a:gd name="connsiteX18" fmla="*/ 0 w 1766888"/>
                  <a:gd name="connsiteY18" fmla="*/ 2394895 h 3949336"/>
                  <a:gd name="connsiteX19" fmla="*/ 0 w 1766888"/>
                  <a:gd name="connsiteY19" fmla="*/ 271462 h 3949336"/>
                  <a:gd name="connsiteX20" fmla="*/ 4801 w 1766888"/>
                  <a:gd name="connsiteY20" fmla="*/ 271462 h 3949336"/>
                  <a:gd name="connsiteX21" fmla="*/ 7145 w 1766888"/>
                  <a:gd name="connsiteY21" fmla="*/ 118765 h 3949336"/>
                  <a:gd name="connsiteX22" fmla="*/ 114004 w 1766888"/>
                  <a:gd name="connsiteY22" fmla="*/ 0 h 3949336"/>
                  <a:gd name="connsiteX0" fmla="*/ 114004 w 1766888"/>
                  <a:gd name="connsiteY0" fmla="*/ 0 h 3949336"/>
                  <a:gd name="connsiteX1" fmla="*/ 781350 w 1766888"/>
                  <a:gd name="connsiteY1" fmla="*/ 0 h 3949336"/>
                  <a:gd name="connsiteX2" fmla="*/ 1012035 w 1766888"/>
                  <a:gd name="connsiteY2" fmla="*/ 173533 h 3949336"/>
                  <a:gd name="connsiteX3" fmla="*/ 1012034 w 1766888"/>
                  <a:gd name="connsiteY3" fmla="*/ 471488 h 3949336"/>
                  <a:gd name="connsiteX4" fmla="*/ 800103 w 1766888"/>
                  <a:gd name="connsiteY4" fmla="*/ 471487 h 3949336"/>
                  <a:gd name="connsiteX5" fmla="*/ 738190 w 1766888"/>
                  <a:gd name="connsiteY5" fmla="*/ 190501 h 3949336"/>
                  <a:gd name="connsiteX6" fmla="*/ 290514 w 1766888"/>
                  <a:gd name="connsiteY6" fmla="*/ 180975 h 3949336"/>
                  <a:gd name="connsiteX7" fmla="*/ 194354 w 1766888"/>
                  <a:gd name="connsiteY7" fmla="*/ 236619 h 3949336"/>
                  <a:gd name="connsiteX8" fmla="*/ 193134 w 1766888"/>
                  <a:gd name="connsiteY8" fmla="*/ 271462 h 3949336"/>
                  <a:gd name="connsiteX9" fmla="*/ 195263 w 1766888"/>
                  <a:gd name="connsiteY9" fmla="*/ 271462 h 3949336"/>
                  <a:gd name="connsiteX10" fmla="*/ 195263 w 1766888"/>
                  <a:gd name="connsiteY10" fmla="*/ 2309812 h 3949336"/>
                  <a:gd name="connsiteX11" fmla="*/ 190364 w 1766888"/>
                  <a:gd name="connsiteY11" fmla="*/ 2314574 h 3949336"/>
                  <a:gd name="connsiteX12" fmla="*/ 1766888 w 1766888"/>
                  <a:gd name="connsiteY12" fmla="*/ 3733336 h 3949336"/>
                  <a:gd name="connsiteX13" fmla="*/ 1766888 w 1766888"/>
                  <a:gd name="connsiteY13" fmla="*/ 3949336 h 3949336"/>
                  <a:gd name="connsiteX14" fmla="*/ 1566398 w 1766888"/>
                  <a:gd name="connsiteY14" fmla="*/ 3949336 h 3949336"/>
                  <a:gd name="connsiteX15" fmla="*/ 1566398 w 1766888"/>
                  <a:gd name="connsiteY15" fmla="*/ 3734385 h 3949336"/>
                  <a:gd name="connsiteX16" fmla="*/ 4067 w 1766888"/>
                  <a:gd name="connsiteY16" fmla="*/ 2398416 h 3949336"/>
                  <a:gd name="connsiteX17" fmla="*/ 0 w 1766888"/>
                  <a:gd name="connsiteY17" fmla="*/ 2400300 h 3949336"/>
                  <a:gd name="connsiteX18" fmla="*/ 0 w 1766888"/>
                  <a:gd name="connsiteY18" fmla="*/ 271462 h 3949336"/>
                  <a:gd name="connsiteX19" fmla="*/ 4801 w 1766888"/>
                  <a:gd name="connsiteY19" fmla="*/ 271462 h 3949336"/>
                  <a:gd name="connsiteX20" fmla="*/ 7145 w 1766888"/>
                  <a:gd name="connsiteY20" fmla="*/ 118765 h 3949336"/>
                  <a:gd name="connsiteX21" fmla="*/ 114004 w 1766888"/>
                  <a:gd name="connsiteY21" fmla="*/ 0 h 3949336"/>
                  <a:gd name="connsiteX0" fmla="*/ 114004 w 1766888"/>
                  <a:gd name="connsiteY0" fmla="*/ 0 h 3949336"/>
                  <a:gd name="connsiteX1" fmla="*/ 781350 w 1766888"/>
                  <a:gd name="connsiteY1" fmla="*/ 0 h 3949336"/>
                  <a:gd name="connsiteX2" fmla="*/ 1012035 w 1766888"/>
                  <a:gd name="connsiteY2" fmla="*/ 173533 h 3949336"/>
                  <a:gd name="connsiteX3" fmla="*/ 1012034 w 1766888"/>
                  <a:gd name="connsiteY3" fmla="*/ 471488 h 3949336"/>
                  <a:gd name="connsiteX4" fmla="*/ 800103 w 1766888"/>
                  <a:gd name="connsiteY4" fmla="*/ 471487 h 3949336"/>
                  <a:gd name="connsiteX5" fmla="*/ 738190 w 1766888"/>
                  <a:gd name="connsiteY5" fmla="*/ 190501 h 3949336"/>
                  <a:gd name="connsiteX6" fmla="*/ 290514 w 1766888"/>
                  <a:gd name="connsiteY6" fmla="*/ 180975 h 3949336"/>
                  <a:gd name="connsiteX7" fmla="*/ 193134 w 1766888"/>
                  <a:gd name="connsiteY7" fmla="*/ 271462 h 3949336"/>
                  <a:gd name="connsiteX8" fmla="*/ 195263 w 1766888"/>
                  <a:gd name="connsiteY8" fmla="*/ 271462 h 3949336"/>
                  <a:gd name="connsiteX9" fmla="*/ 195263 w 1766888"/>
                  <a:gd name="connsiteY9" fmla="*/ 2309812 h 3949336"/>
                  <a:gd name="connsiteX10" fmla="*/ 190364 w 1766888"/>
                  <a:gd name="connsiteY10" fmla="*/ 2314574 h 3949336"/>
                  <a:gd name="connsiteX11" fmla="*/ 1766888 w 1766888"/>
                  <a:gd name="connsiteY11" fmla="*/ 3733336 h 3949336"/>
                  <a:gd name="connsiteX12" fmla="*/ 1766888 w 1766888"/>
                  <a:gd name="connsiteY12" fmla="*/ 3949336 h 3949336"/>
                  <a:gd name="connsiteX13" fmla="*/ 1566398 w 1766888"/>
                  <a:gd name="connsiteY13" fmla="*/ 3949336 h 3949336"/>
                  <a:gd name="connsiteX14" fmla="*/ 1566398 w 1766888"/>
                  <a:gd name="connsiteY14" fmla="*/ 3734385 h 3949336"/>
                  <a:gd name="connsiteX15" fmla="*/ 4067 w 1766888"/>
                  <a:gd name="connsiteY15" fmla="*/ 2398416 h 3949336"/>
                  <a:gd name="connsiteX16" fmla="*/ 0 w 1766888"/>
                  <a:gd name="connsiteY16" fmla="*/ 2400300 h 3949336"/>
                  <a:gd name="connsiteX17" fmla="*/ 0 w 1766888"/>
                  <a:gd name="connsiteY17" fmla="*/ 271462 h 3949336"/>
                  <a:gd name="connsiteX18" fmla="*/ 4801 w 1766888"/>
                  <a:gd name="connsiteY18" fmla="*/ 271462 h 3949336"/>
                  <a:gd name="connsiteX19" fmla="*/ 7145 w 1766888"/>
                  <a:gd name="connsiteY19" fmla="*/ 118765 h 3949336"/>
                  <a:gd name="connsiteX20" fmla="*/ 114004 w 1766888"/>
                  <a:gd name="connsiteY20" fmla="*/ 0 h 3949336"/>
                  <a:gd name="connsiteX0" fmla="*/ 114004 w 1766888"/>
                  <a:gd name="connsiteY0" fmla="*/ 0 h 3949336"/>
                  <a:gd name="connsiteX1" fmla="*/ 781350 w 1766888"/>
                  <a:gd name="connsiteY1" fmla="*/ 0 h 3949336"/>
                  <a:gd name="connsiteX2" fmla="*/ 1012035 w 1766888"/>
                  <a:gd name="connsiteY2" fmla="*/ 173533 h 3949336"/>
                  <a:gd name="connsiteX3" fmla="*/ 1012034 w 1766888"/>
                  <a:gd name="connsiteY3" fmla="*/ 471488 h 3949336"/>
                  <a:gd name="connsiteX4" fmla="*/ 800103 w 1766888"/>
                  <a:gd name="connsiteY4" fmla="*/ 471487 h 3949336"/>
                  <a:gd name="connsiteX5" fmla="*/ 738190 w 1766888"/>
                  <a:gd name="connsiteY5" fmla="*/ 190501 h 3949336"/>
                  <a:gd name="connsiteX6" fmla="*/ 284164 w 1766888"/>
                  <a:gd name="connsiteY6" fmla="*/ 184150 h 3949336"/>
                  <a:gd name="connsiteX7" fmla="*/ 193134 w 1766888"/>
                  <a:gd name="connsiteY7" fmla="*/ 271462 h 3949336"/>
                  <a:gd name="connsiteX8" fmla="*/ 195263 w 1766888"/>
                  <a:gd name="connsiteY8" fmla="*/ 271462 h 3949336"/>
                  <a:gd name="connsiteX9" fmla="*/ 195263 w 1766888"/>
                  <a:gd name="connsiteY9" fmla="*/ 2309812 h 3949336"/>
                  <a:gd name="connsiteX10" fmla="*/ 190364 w 1766888"/>
                  <a:gd name="connsiteY10" fmla="*/ 2314574 h 3949336"/>
                  <a:gd name="connsiteX11" fmla="*/ 1766888 w 1766888"/>
                  <a:gd name="connsiteY11" fmla="*/ 3733336 h 3949336"/>
                  <a:gd name="connsiteX12" fmla="*/ 1766888 w 1766888"/>
                  <a:gd name="connsiteY12" fmla="*/ 3949336 h 3949336"/>
                  <a:gd name="connsiteX13" fmla="*/ 1566398 w 1766888"/>
                  <a:gd name="connsiteY13" fmla="*/ 3949336 h 3949336"/>
                  <a:gd name="connsiteX14" fmla="*/ 1566398 w 1766888"/>
                  <a:gd name="connsiteY14" fmla="*/ 3734385 h 3949336"/>
                  <a:gd name="connsiteX15" fmla="*/ 4067 w 1766888"/>
                  <a:gd name="connsiteY15" fmla="*/ 2398416 h 3949336"/>
                  <a:gd name="connsiteX16" fmla="*/ 0 w 1766888"/>
                  <a:gd name="connsiteY16" fmla="*/ 2400300 h 3949336"/>
                  <a:gd name="connsiteX17" fmla="*/ 0 w 1766888"/>
                  <a:gd name="connsiteY17" fmla="*/ 271462 h 3949336"/>
                  <a:gd name="connsiteX18" fmla="*/ 4801 w 1766888"/>
                  <a:gd name="connsiteY18" fmla="*/ 271462 h 3949336"/>
                  <a:gd name="connsiteX19" fmla="*/ 7145 w 1766888"/>
                  <a:gd name="connsiteY19" fmla="*/ 118765 h 3949336"/>
                  <a:gd name="connsiteX20" fmla="*/ 114004 w 1766888"/>
                  <a:gd name="connsiteY20" fmla="*/ 0 h 3949336"/>
                  <a:gd name="connsiteX0" fmla="*/ 114004 w 1766888"/>
                  <a:gd name="connsiteY0" fmla="*/ 0 h 3949336"/>
                  <a:gd name="connsiteX1" fmla="*/ 781350 w 1766888"/>
                  <a:gd name="connsiteY1" fmla="*/ 0 h 3949336"/>
                  <a:gd name="connsiteX2" fmla="*/ 1012035 w 1766888"/>
                  <a:gd name="connsiteY2" fmla="*/ 173533 h 3949336"/>
                  <a:gd name="connsiteX3" fmla="*/ 1012034 w 1766888"/>
                  <a:gd name="connsiteY3" fmla="*/ 471488 h 3949336"/>
                  <a:gd name="connsiteX4" fmla="*/ 800103 w 1766888"/>
                  <a:gd name="connsiteY4" fmla="*/ 471487 h 3949336"/>
                  <a:gd name="connsiteX5" fmla="*/ 738190 w 1766888"/>
                  <a:gd name="connsiteY5" fmla="*/ 190501 h 3949336"/>
                  <a:gd name="connsiteX6" fmla="*/ 284164 w 1766888"/>
                  <a:gd name="connsiteY6" fmla="*/ 184150 h 3949336"/>
                  <a:gd name="connsiteX7" fmla="*/ 193134 w 1766888"/>
                  <a:gd name="connsiteY7" fmla="*/ 271462 h 3949336"/>
                  <a:gd name="connsiteX8" fmla="*/ 195263 w 1766888"/>
                  <a:gd name="connsiteY8" fmla="*/ 271462 h 3949336"/>
                  <a:gd name="connsiteX9" fmla="*/ 195263 w 1766888"/>
                  <a:gd name="connsiteY9" fmla="*/ 2309812 h 3949336"/>
                  <a:gd name="connsiteX10" fmla="*/ 190364 w 1766888"/>
                  <a:gd name="connsiteY10" fmla="*/ 2314574 h 3949336"/>
                  <a:gd name="connsiteX11" fmla="*/ 1766888 w 1766888"/>
                  <a:gd name="connsiteY11" fmla="*/ 3733336 h 3949336"/>
                  <a:gd name="connsiteX12" fmla="*/ 1766888 w 1766888"/>
                  <a:gd name="connsiteY12" fmla="*/ 3949336 h 3949336"/>
                  <a:gd name="connsiteX13" fmla="*/ 1566398 w 1766888"/>
                  <a:gd name="connsiteY13" fmla="*/ 3949336 h 3949336"/>
                  <a:gd name="connsiteX14" fmla="*/ 1566398 w 1766888"/>
                  <a:gd name="connsiteY14" fmla="*/ 3734385 h 3949336"/>
                  <a:gd name="connsiteX15" fmla="*/ 4067 w 1766888"/>
                  <a:gd name="connsiteY15" fmla="*/ 2398416 h 3949336"/>
                  <a:gd name="connsiteX16" fmla="*/ 0 w 1766888"/>
                  <a:gd name="connsiteY16" fmla="*/ 2400300 h 3949336"/>
                  <a:gd name="connsiteX17" fmla="*/ 0 w 1766888"/>
                  <a:gd name="connsiteY17" fmla="*/ 271462 h 3949336"/>
                  <a:gd name="connsiteX18" fmla="*/ 4801 w 1766888"/>
                  <a:gd name="connsiteY18" fmla="*/ 271462 h 3949336"/>
                  <a:gd name="connsiteX19" fmla="*/ 7145 w 1766888"/>
                  <a:gd name="connsiteY19" fmla="*/ 118765 h 3949336"/>
                  <a:gd name="connsiteX20" fmla="*/ 114004 w 1766888"/>
                  <a:gd name="connsiteY20" fmla="*/ 0 h 3949336"/>
                  <a:gd name="connsiteX0" fmla="*/ 114004 w 1766888"/>
                  <a:gd name="connsiteY0" fmla="*/ 0 h 3949336"/>
                  <a:gd name="connsiteX1" fmla="*/ 781350 w 1766888"/>
                  <a:gd name="connsiteY1" fmla="*/ 0 h 3949336"/>
                  <a:gd name="connsiteX2" fmla="*/ 1012035 w 1766888"/>
                  <a:gd name="connsiteY2" fmla="*/ 173533 h 3949336"/>
                  <a:gd name="connsiteX3" fmla="*/ 1012034 w 1766888"/>
                  <a:gd name="connsiteY3" fmla="*/ 471488 h 3949336"/>
                  <a:gd name="connsiteX4" fmla="*/ 800103 w 1766888"/>
                  <a:gd name="connsiteY4" fmla="*/ 471487 h 3949336"/>
                  <a:gd name="connsiteX5" fmla="*/ 738190 w 1766888"/>
                  <a:gd name="connsiteY5" fmla="*/ 190501 h 3949336"/>
                  <a:gd name="connsiteX6" fmla="*/ 284164 w 1766888"/>
                  <a:gd name="connsiteY6" fmla="*/ 184150 h 3949336"/>
                  <a:gd name="connsiteX7" fmla="*/ 193134 w 1766888"/>
                  <a:gd name="connsiteY7" fmla="*/ 271462 h 3949336"/>
                  <a:gd name="connsiteX8" fmla="*/ 195263 w 1766888"/>
                  <a:gd name="connsiteY8" fmla="*/ 271462 h 3949336"/>
                  <a:gd name="connsiteX9" fmla="*/ 195263 w 1766888"/>
                  <a:gd name="connsiteY9" fmla="*/ 2309812 h 3949336"/>
                  <a:gd name="connsiteX10" fmla="*/ 190364 w 1766888"/>
                  <a:gd name="connsiteY10" fmla="*/ 2314574 h 3949336"/>
                  <a:gd name="connsiteX11" fmla="*/ 1766888 w 1766888"/>
                  <a:gd name="connsiteY11" fmla="*/ 3733336 h 3949336"/>
                  <a:gd name="connsiteX12" fmla="*/ 1766888 w 1766888"/>
                  <a:gd name="connsiteY12" fmla="*/ 3949336 h 3949336"/>
                  <a:gd name="connsiteX13" fmla="*/ 1566398 w 1766888"/>
                  <a:gd name="connsiteY13" fmla="*/ 3949336 h 3949336"/>
                  <a:gd name="connsiteX14" fmla="*/ 1566398 w 1766888"/>
                  <a:gd name="connsiteY14" fmla="*/ 3734385 h 3949336"/>
                  <a:gd name="connsiteX15" fmla="*/ 4067 w 1766888"/>
                  <a:gd name="connsiteY15" fmla="*/ 2398416 h 3949336"/>
                  <a:gd name="connsiteX16" fmla="*/ 0 w 1766888"/>
                  <a:gd name="connsiteY16" fmla="*/ 2400300 h 3949336"/>
                  <a:gd name="connsiteX17" fmla="*/ 0 w 1766888"/>
                  <a:gd name="connsiteY17" fmla="*/ 271462 h 3949336"/>
                  <a:gd name="connsiteX18" fmla="*/ 4801 w 1766888"/>
                  <a:gd name="connsiteY18" fmla="*/ 271462 h 3949336"/>
                  <a:gd name="connsiteX19" fmla="*/ 7145 w 1766888"/>
                  <a:gd name="connsiteY19" fmla="*/ 118765 h 3949336"/>
                  <a:gd name="connsiteX20" fmla="*/ 114004 w 1766888"/>
                  <a:gd name="connsiteY20" fmla="*/ 0 h 3949336"/>
                  <a:gd name="connsiteX0" fmla="*/ 114004 w 1766888"/>
                  <a:gd name="connsiteY0" fmla="*/ 0 h 3949336"/>
                  <a:gd name="connsiteX1" fmla="*/ 781350 w 1766888"/>
                  <a:gd name="connsiteY1" fmla="*/ 0 h 3949336"/>
                  <a:gd name="connsiteX2" fmla="*/ 1012035 w 1766888"/>
                  <a:gd name="connsiteY2" fmla="*/ 173533 h 3949336"/>
                  <a:gd name="connsiteX3" fmla="*/ 1012034 w 1766888"/>
                  <a:gd name="connsiteY3" fmla="*/ 471488 h 3949336"/>
                  <a:gd name="connsiteX4" fmla="*/ 800103 w 1766888"/>
                  <a:gd name="connsiteY4" fmla="*/ 471487 h 3949336"/>
                  <a:gd name="connsiteX5" fmla="*/ 738190 w 1766888"/>
                  <a:gd name="connsiteY5" fmla="*/ 190501 h 3949336"/>
                  <a:gd name="connsiteX6" fmla="*/ 284164 w 1766888"/>
                  <a:gd name="connsiteY6" fmla="*/ 184150 h 3949336"/>
                  <a:gd name="connsiteX7" fmla="*/ 193134 w 1766888"/>
                  <a:gd name="connsiteY7" fmla="*/ 271462 h 3949336"/>
                  <a:gd name="connsiteX8" fmla="*/ 195263 w 1766888"/>
                  <a:gd name="connsiteY8" fmla="*/ 2309812 h 3949336"/>
                  <a:gd name="connsiteX9" fmla="*/ 190364 w 1766888"/>
                  <a:gd name="connsiteY9" fmla="*/ 2314574 h 3949336"/>
                  <a:gd name="connsiteX10" fmla="*/ 1766888 w 1766888"/>
                  <a:gd name="connsiteY10" fmla="*/ 3733336 h 3949336"/>
                  <a:gd name="connsiteX11" fmla="*/ 1766888 w 1766888"/>
                  <a:gd name="connsiteY11" fmla="*/ 3949336 h 3949336"/>
                  <a:gd name="connsiteX12" fmla="*/ 1566398 w 1766888"/>
                  <a:gd name="connsiteY12" fmla="*/ 3949336 h 3949336"/>
                  <a:gd name="connsiteX13" fmla="*/ 1566398 w 1766888"/>
                  <a:gd name="connsiteY13" fmla="*/ 3734385 h 3949336"/>
                  <a:gd name="connsiteX14" fmla="*/ 4067 w 1766888"/>
                  <a:gd name="connsiteY14" fmla="*/ 2398416 h 3949336"/>
                  <a:gd name="connsiteX15" fmla="*/ 0 w 1766888"/>
                  <a:gd name="connsiteY15" fmla="*/ 2400300 h 3949336"/>
                  <a:gd name="connsiteX16" fmla="*/ 0 w 1766888"/>
                  <a:gd name="connsiteY16" fmla="*/ 271462 h 3949336"/>
                  <a:gd name="connsiteX17" fmla="*/ 4801 w 1766888"/>
                  <a:gd name="connsiteY17" fmla="*/ 271462 h 3949336"/>
                  <a:gd name="connsiteX18" fmla="*/ 7145 w 1766888"/>
                  <a:gd name="connsiteY18" fmla="*/ 118765 h 3949336"/>
                  <a:gd name="connsiteX19" fmla="*/ 114004 w 1766888"/>
                  <a:gd name="connsiteY19" fmla="*/ 0 h 3949336"/>
                  <a:gd name="connsiteX0" fmla="*/ 114004 w 1766888"/>
                  <a:gd name="connsiteY0" fmla="*/ 0 h 3949336"/>
                  <a:gd name="connsiteX1" fmla="*/ 781350 w 1766888"/>
                  <a:gd name="connsiteY1" fmla="*/ 0 h 3949336"/>
                  <a:gd name="connsiteX2" fmla="*/ 1012035 w 1766888"/>
                  <a:gd name="connsiteY2" fmla="*/ 173533 h 3949336"/>
                  <a:gd name="connsiteX3" fmla="*/ 1012034 w 1766888"/>
                  <a:gd name="connsiteY3" fmla="*/ 471488 h 3949336"/>
                  <a:gd name="connsiteX4" fmla="*/ 800103 w 1766888"/>
                  <a:gd name="connsiteY4" fmla="*/ 471487 h 3949336"/>
                  <a:gd name="connsiteX5" fmla="*/ 738190 w 1766888"/>
                  <a:gd name="connsiteY5" fmla="*/ 190501 h 3949336"/>
                  <a:gd name="connsiteX6" fmla="*/ 284164 w 1766888"/>
                  <a:gd name="connsiteY6" fmla="*/ 184150 h 3949336"/>
                  <a:gd name="connsiteX7" fmla="*/ 193134 w 1766888"/>
                  <a:gd name="connsiteY7" fmla="*/ 271462 h 3949336"/>
                  <a:gd name="connsiteX8" fmla="*/ 195263 w 1766888"/>
                  <a:gd name="connsiteY8" fmla="*/ 2309812 h 3949336"/>
                  <a:gd name="connsiteX9" fmla="*/ 190364 w 1766888"/>
                  <a:gd name="connsiteY9" fmla="*/ 2314574 h 3949336"/>
                  <a:gd name="connsiteX10" fmla="*/ 1766888 w 1766888"/>
                  <a:gd name="connsiteY10" fmla="*/ 3733336 h 3949336"/>
                  <a:gd name="connsiteX11" fmla="*/ 1766888 w 1766888"/>
                  <a:gd name="connsiteY11" fmla="*/ 3949336 h 3949336"/>
                  <a:gd name="connsiteX12" fmla="*/ 1566398 w 1766888"/>
                  <a:gd name="connsiteY12" fmla="*/ 3949336 h 3949336"/>
                  <a:gd name="connsiteX13" fmla="*/ 1566398 w 1766888"/>
                  <a:gd name="connsiteY13" fmla="*/ 3734385 h 3949336"/>
                  <a:gd name="connsiteX14" fmla="*/ 4067 w 1766888"/>
                  <a:gd name="connsiteY14" fmla="*/ 2398416 h 3949336"/>
                  <a:gd name="connsiteX15" fmla="*/ 0 w 1766888"/>
                  <a:gd name="connsiteY15" fmla="*/ 2400300 h 3949336"/>
                  <a:gd name="connsiteX16" fmla="*/ 0 w 1766888"/>
                  <a:gd name="connsiteY16" fmla="*/ 271462 h 3949336"/>
                  <a:gd name="connsiteX17" fmla="*/ 7145 w 1766888"/>
                  <a:gd name="connsiteY17" fmla="*/ 118765 h 3949336"/>
                  <a:gd name="connsiteX18" fmla="*/ 114004 w 1766888"/>
                  <a:gd name="connsiteY18" fmla="*/ 0 h 39493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766888" h="3949336">
                    <a:moveTo>
                      <a:pt x="114004" y="0"/>
                    </a:moveTo>
                    <a:lnTo>
                      <a:pt x="781350" y="0"/>
                    </a:lnTo>
                    <a:cubicBezTo>
                      <a:pt x="951717" y="2381"/>
                      <a:pt x="1012035" y="107941"/>
                      <a:pt x="1012035" y="173533"/>
                    </a:cubicBezTo>
                    <a:cubicBezTo>
                      <a:pt x="1012035" y="272851"/>
                      <a:pt x="1012034" y="372170"/>
                      <a:pt x="1012034" y="471488"/>
                    </a:cubicBezTo>
                    <a:lnTo>
                      <a:pt x="800103" y="471487"/>
                    </a:lnTo>
                    <a:cubicBezTo>
                      <a:pt x="792562" y="304800"/>
                      <a:pt x="836583" y="193033"/>
                      <a:pt x="738190" y="190501"/>
                    </a:cubicBezTo>
                    <a:cubicBezTo>
                      <a:pt x="604575" y="187062"/>
                      <a:pt x="470257" y="180182"/>
                      <a:pt x="284164" y="184150"/>
                    </a:cubicBezTo>
                    <a:cubicBezTo>
                      <a:pt x="192345" y="186108"/>
                      <a:pt x="209009" y="256381"/>
                      <a:pt x="193134" y="271462"/>
                    </a:cubicBezTo>
                    <a:cubicBezTo>
                      <a:pt x="193844" y="950912"/>
                      <a:pt x="194553" y="1630362"/>
                      <a:pt x="195263" y="2309812"/>
                    </a:cubicBezTo>
                    <a:lnTo>
                      <a:pt x="190364" y="2314574"/>
                    </a:lnTo>
                    <a:lnTo>
                      <a:pt x="1766888" y="3733336"/>
                    </a:lnTo>
                    <a:lnTo>
                      <a:pt x="1766888" y="3949336"/>
                    </a:lnTo>
                    <a:lnTo>
                      <a:pt x="1566398" y="3949336"/>
                    </a:lnTo>
                    <a:lnTo>
                      <a:pt x="1566398" y="3734385"/>
                    </a:lnTo>
                    <a:lnTo>
                      <a:pt x="4067" y="2398416"/>
                    </a:lnTo>
                    <a:lnTo>
                      <a:pt x="0" y="2400300"/>
                    </a:lnTo>
                    <a:lnTo>
                      <a:pt x="0" y="271462"/>
                    </a:lnTo>
                    <a:lnTo>
                      <a:pt x="7145" y="118765"/>
                    </a:lnTo>
                    <a:cubicBezTo>
                      <a:pt x="7145" y="53173"/>
                      <a:pt x="48412" y="0"/>
                      <a:pt x="11400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DE"/>
              </a:p>
            </p:txBody>
          </p:sp>
          <p:sp>
            <p:nvSpPr>
              <p:cNvPr id="41" name="Flussdiagramm: Prozess 40">
                <a:extLst>
                  <a:ext uri="{FF2B5EF4-FFF2-40B4-BE49-F238E27FC236}">
                    <a16:creationId xmlns:a16="http://schemas.microsoft.com/office/drawing/2014/main" id="{7C6CF236-4F83-47C1-A7D4-F6A798710C14}"/>
                  </a:ext>
                </a:extLst>
              </p:cNvPr>
              <p:cNvSpPr/>
              <p:nvPr/>
            </p:nvSpPr>
            <p:spPr>
              <a:xfrm>
                <a:off x="3188493" y="5264727"/>
                <a:ext cx="176213" cy="142038"/>
              </a:xfrm>
              <a:prstGeom prst="flowChartProcess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DE"/>
              </a:p>
            </p:txBody>
          </p:sp>
        </p:grp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87FCD33-4BF0-47FC-BF62-BA1A88BEB1AF}"/>
                </a:ext>
              </a:extLst>
            </p:cNvPr>
            <p:cNvSpPr/>
            <p:nvPr/>
          </p:nvSpPr>
          <p:spPr>
            <a:xfrm>
              <a:off x="2952206" y="5564777"/>
              <a:ext cx="949234" cy="4005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49" name="Explosion: 14 Zacken 48">
              <a:extLst>
                <a:ext uri="{FF2B5EF4-FFF2-40B4-BE49-F238E27FC236}">
                  <a16:creationId xmlns:a16="http://schemas.microsoft.com/office/drawing/2014/main" id="{4385C1E2-2309-4128-8018-36BB0A2FB5DE}"/>
                </a:ext>
              </a:extLst>
            </p:cNvPr>
            <p:cNvSpPr/>
            <p:nvPr/>
          </p:nvSpPr>
          <p:spPr>
            <a:xfrm>
              <a:off x="2823937" y="5654223"/>
              <a:ext cx="949233" cy="213141"/>
            </a:xfrm>
            <a:prstGeom prst="irregularSeal2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grpSp>
          <p:nvGrpSpPr>
            <p:cNvPr id="39" name="Gruppieren 38">
              <a:extLst>
                <a:ext uri="{FF2B5EF4-FFF2-40B4-BE49-F238E27FC236}">
                  <a16:creationId xmlns:a16="http://schemas.microsoft.com/office/drawing/2014/main" id="{E2BCF3D7-7877-4D23-8E7B-36B531134779}"/>
                </a:ext>
              </a:extLst>
            </p:cNvPr>
            <p:cNvGrpSpPr/>
            <p:nvPr/>
          </p:nvGrpSpPr>
          <p:grpSpPr>
            <a:xfrm>
              <a:off x="2156791" y="1833977"/>
              <a:ext cx="695739" cy="1665650"/>
              <a:chOff x="2156791" y="1853027"/>
              <a:chExt cx="695739" cy="1665650"/>
            </a:xfrm>
            <a:solidFill>
              <a:schemeClr val="bg1"/>
            </a:solidFill>
          </p:grpSpPr>
          <p:sp>
            <p:nvSpPr>
              <p:cNvPr id="15" name="Rechteck: abgerundete Ecken 14">
                <a:extLst>
                  <a:ext uri="{FF2B5EF4-FFF2-40B4-BE49-F238E27FC236}">
                    <a16:creationId xmlns:a16="http://schemas.microsoft.com/office/drawing/2014/main" id="{57A3A214-BE9F-40DA-88DE-AAE08D5E539D}"/>
                  </a:ext>
                </a:extLst>
              </p:cNvPr>
              <p:cNvSpPr/>
              <p:nvPr/>
            </p:nvSpPr>
            <p:spPr>
              <a:xfrm>
                <a:off x="2156791" y="1853027"/>
                <a:ext cx="695739" cy="1052509"/>
              </a:xfrm>
              <a:custGeom>
                <a:avLst/>
                <a:gdLst>
                  <a:gd name="connsiteX0" fmla="*/ 0 w 695739"/>
                  <a:gd name="connsiteY0" fmla="*/ 115959 h 1168468"/>
                  <a:gd name="connsiteX1" fmla="*/ 115959 w 695739"/>
                  <a:gd name="connsiteY1" fmla="*/ 0 h 1168468"/>
                  <a:gd name="connsiteX2" fmla="*/ 579780 w 695739"/>
                  <a:gd name="connsiteY2" fmla="*/ 0 h 1168468"/>
                  <a:gd name="connsiteX3" fmla="*/ 695739 w 695739"/>
                  <a:gd name="connsiteY3" fmla="*/ 115959 h 1168468"/>
                  <a:gd name="connsiteX4" fmla="*/ 695739 w 695739"/>
                  <a:gd name="connsiteY4" fmla="*/ 1052509 h 1168468"/>
                  <a:gd name="connsiteX5" fmla="*/ 579780 w 695739"/>
                  <a:gd name="connsiteY5" fmla="*/ 1168468 h 1168468"/>
                  <a:gd name="connsiteX6" fmla="*/ 115959 w 695739"/>
                  <a:gd name="connsiteY6" fmla="*/ 1168468 h 1168468"/>
                  <a:gd name="connsiteX7" fmla="*/ 0 w 695739"/>
                  <a:gd name="connsiteY7" fmla="*/ 1052509 h 1168468"/>
                  <a:gd name="connsiteX8" fmla="*/ 0 w 695739"/>
                  <a:gd name="connsiteY8" fmla="*/ 115959 h 1168468"/>
                  <a:gd name="connsiteX0" fmla="*/ 0 w 695739"/>
                  <a:gd name="connsiteY0" fmla="*/ 115959 h 1168468"/>
                  <a:gd name="connsiteX1" fmla="*/ 115959 w 695739"/>
                  <a:gd name="connsiteY1" fmla="*/ 0 h 1168468"/>
                  <a:gd name="connsiteX2" fmla="*/ 579780 w 695739"/>
                  <a:gd name="connsiteY2" fmla="*/ 0 h 1168468"/>
                  <a:gd name="connsiteX3" fmla="*/ 695739 w 695739"/>
                  <a:gd name="connsiteY3" fmla="*/ 115959 h 1168468"/>
                  <a:gd name="connsiteX4" fmla="*/ 695739 w 695739"/>
                  <a:gd name="connsiteY4" fmla="*/ 1052509 h 1168468"/>
                  <a:gd name="connsiteX5" fmla="*/ 579780 w 695739"/>
                  <a:gd name="connsiteY5" fmla="*/ 1168468 h 1168468"/>
                  <a:gd name="connsiteX6" fmla="*/ 0 w 695739"/>
                  <a:gd name="connsiteY6" fmla="*/ 1052509 h 1168468"/>
                  <a:gd name="connsiteX7" fmla="*/ 0 w 695739"/>
                  <a:gd name="connsiteY7" fmla="*/ 115959 h 1168468"/>
                  <a:gd name="connsiteX0" fmla="*/ 0 w 695739"/>
                  <a:gd name="connsiteY0" fmla="*/ 115959 h 1169578"/>
                  <a:gd name="connsiteX1" fmla="*/ 115959 w 695739"/>
                  <a:gd name="connsiteY1" fmla="*/ 0 h 1169578"/>
                  <a:gd name="connsiteX2" fmla="*/ 579780 w 695739"/>
                  <a:gd name="connsiteY2" fmla="*/ 0 h 1169578"/>
                  <a:gd name="connsiteX3" fmla="*/ 695739 w 695739"/>
                  <a:gd name="connsiteY3" fmla="*/ 115959 h 1169578"/>
                  <a:gd name="connsiteX4" fmla="*/ 695739 w 695739"/>
                  <a:gd name="connsiteY4" fmla="*/ 1052509 h 1169578"/>
                  <a:gd name="connsiteX5" fmla="*/ 0 w 695739"/>
                  <a:gd name="connsiteY5" fmla="*/ 1052509 h 1169578"/>
                  <a:gd name="connsiteX6" fmla="*/ 0 w 695739"/>
                  <a:gd name="connsiteY6" fmla="*/ 115959 h 1169578"/>
                  <a:gd name="connsiteX0" fmla="*/ 0 w 695739"/>
                  <a:gd name="connsiteY0" fmla="*/ 115959 h 1122175"/>
                  <a:gd name="connsiteX1" fmla="*/ 115959 w 695739"/>
                  <a:gd name="connsiteY1" fmla="*/ 0 h 1122175"/>
                  <a:gd name="connsiteX2" fmla="*/ 579780 w 695739"/>
                  <a:gd name="connsiteY2" fmla="*/ 0 h 1122175"/>
                  <a:gd name="connsiteX3" fmla="*/ 695739 w 695739"/>
                  <a:gd name="connsiteY3" fmla="*/ 115959 h 1122175"/>
                  <a:gd name="connsiteX4" fmla="*/ 695739 w 695739"/>
                  <a:gd name="connsiteY4" fmla="*/ 1052509 h 1122175"/>
                  <a:gd name="connsiteX5" fmla="*/ 0 w 695739"/>
                  <a:gd name="connsiteY5" fmla="*/ 1052509 h 1122175"/>
                  <a:gd name="connsiteX6" fmla="*/ 0 w 695739"/>
                  <a:gd name="connsiteY6" fmla="*/ 115959 h 1122175"/>
                  <a:gd name="connsiteX0" fmla="*/ 0 w 695739"/>
                  <a:gd name="connsiteY0" fmla="*/ 115959 h 1052509"/>
                  <a:gd name="connsiteX1" fmla="*/ 115959 w 695739"/>
                  <a:gd name="connsiteY1" fmla="*/ 0 h 1052509"/>
                  <a:gd name="connsiteX2" fmla="*/ 579780 w 695739"/>
                  <a:gd name="connsiteY2" fmla="*/ 0 h 1052509"/>
                  <a:gd name="connsiteX3" fmla="*/ 695739 w 695739"/>
                  <a:gd name="connsiteY3" fmla="*/ 115959 h 1052509"/>
                  <a:gd name="connsiteX4" fmla="*/ 695739 w 695739"/>
                  <a:gd name="connsiteY4" fmla="*/ 1052509 h 1052509"/>
                  <a:gd name="connsiteX5" fmla="*/ 0 w 695739"/>
                  <a:gd name="connsiteY5" fmla="*/ 1052509 h 1052509"/>
                  <a:gd name="connsiteX6" fmla="*/ 0 w 695739"/>
                  <a:gd name="connsiteY6" fmla="*/ 115959 h 1052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95739" h="1052509">
                    <a:moveTo>
                      <a:pt x="0" y="115959"/>
                    </a:moveTo>
                    <a:cubicBezTo>
                      <a:pt x="0" y="51917"/>
                      <a:pt x="51917" y="0"/>
                      <a:pt x="115959" y="0"/>
                    </a:cubicBezTo>
                    <a:lnTo>
                      <a:pt x="579780" y="0"/>
                    </a:lnTo>
                    <a:cubicBezTo>
                      <a:pt x="643822" y="0"/>
                      <a:pt x="695739" y="51917"/>
                      <a:pt x="695739" y="115959"/>
                    </a:cubicBezTo>
                    <a:lnTo>
                      <a:pt x="695739" y="1052509"/>
                    </a:lnTo>
                    <a:lnTo>
                      <a:pt x="0" y="1052509"/>
                    </a:lnTo>
                    <a:lnTo>
                      <a:pt x="0" y="11595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DE"/>
              </a:p>
            </p:txBody>
          </p:sp>
          <p:sp>
            <p:nvSpPr>
              <p:cNvPr id="16" name="Flussdiagramm: Manuelle Verarbeitung 15">
                <a:extLst>
                  <a:ext uri="{FF2B5EF4-FFF2-40B4-BE49-F238E27FC236}">
                    <a16:creationId xmlns:a16="http://schemas.microsoft.com/office/drawing/2014/main" id="{B284E084-CFE4-46C6-920F-FDB294844621}"/>
                  </a:ext>
                </a:extLst>
              </p:cNvPr>
              <p:cNvSpPr/>
              <p:nvPr/>
            </p:nvSpPr>
            <p:spPr>
              <a:xfrm>
                <a:off x="2156791" y="2907820"/>
                <a:ext cx="695739" cy="610857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258"/>
                  <a:gd name="connsiteX1" fmla="*/ 10000 w 10000"/>
                  <a:gd name="connsiteY1" fmla="*/ 0 h 10258"/>
                  <a:gd name="connsiteX2" fmla="*/ 8000 w 10000"/>
                  <a:gd name="connsiteY2" fmla="*/ 10000 h 10258"/>
                  <a:gd name="connsiteX3" fmla="*/ 3588 w 10000"/>
                  <a:gd name="connsiteY3" fmla="*/ 10258 h 10258"/>
                  <a:gd name="connsiteX4" fmla="*/ 0 w 10000"/>
                  <a:gd name="connsiteY4" fmla="*/ 0 h 10258"/>
                  <a:gd name="connsiteX0" fmla="*/ 0 w 10000"/>
                  <a:gd name="connsiteY0" fmla="*/ 0 h 10322"/>
                  <a:gd name="connsiteX1" fmla="*/ 10000 w 10000"/>
                  <a:gd name="connsiteY1" fmla="*/ 0 h 10322"/>
                  <a:gd name="connsiteX2" fmla="*/ 6576 w 10000"/>
                  <a:gd name="connsiteY2" fmla="*/ 10322 h 10322"/>
                  <a:gd name="connsiteX3" fmla="*/ 3588 w 10000"/>
                  <a:gd name="connsiteY3" fmla="*/ 10258 h 10322"/>
                  <a:gd name="connsiteX4" fmla="*/ 0 w 10000"/>
                  <a:gd name="connsiteY4" fmla="*/ 0 h 10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322">
                    <a:moveTo>
                      <a:pt x="0" y="0"/>
                    </a:moveTo>
                    <a:lnTo>
                      <a:pt x="10000" y="0"/>
                    </a:lnTo>
                    <a:lnTo>
                      <a:pt x="6576" y="10322"/>
                    </a:lnTo>
                    <a:lnTo>
                      <a:pt x="3588" y="1025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DE"/>
              </a:p>
            </p:txBody>
          </p:sp>
        </p:grpSp>
        <p:sp>
          <p:nvSpPr>
            <p:cNvPr id="36" name="Freihandform: Form 35">
              <a:extLst>
                <a:ext uri="{FF2B5EF4-FFF2-40B4-BE49-F238E27FC236}">
                  <a16:creationId xmlns:a16="http://schemas.microsoft.com/office/drawing/2014/main" id="{EED04B7A-26D0-4741-A45D-13EEACFB72F9}"/>
                </a:ext>
              </a:extLst>
            </p:cNvPr>
            <p:cNvSpPr/>
            <p:nvPr/>
          </p:nvSpPr>
          <p:spPr>
            <a:xfrm>
              <a:off x="2234381" y="5654223"/>
              <a:ext cx="820964" cy="839682"/>
            </a:xfrm>
            <a:custGeom>
              <a:avLst/>
              <a:gdLst>
                <a:gd name="connsiteX0" fmla="*/ 306000 w 820964"/>
                <a:gd name="connsiteY0" fmla="*/ 0 h 839682"/>
                <a:gd name="connsiteX1" fmla="*/ 367670 w 820964"/>
                <a:gd name="connsiteY1" fmla="*/ 6217 h 839682"/>
                <a:gd name="connsiteX2" fmla="*/ 387379 w 820964"/>
                <a:gd name="connsiteY2" fmla="*/ 12335 h 839682"/>
                <a:gd name="connsiteX3" fmla="*/ 387379 w 820964"/>
                <a:gd name="connsiteY3" fmla="*/ 1102 h 839682"/>
                <a:gd name="connsiteX4" fmla="*/ 820964 w 820964"/>
                <a:gd name="connsiteY4" fmla="*/ 1102 h 839682"/>
                <a:gd name="connsiteX5" fmla="*/ 820964 w 820964"/>
                <a:gd name="connsiteY5" fmla="*/ 228784 h 839682"/>
                <a:gd name="connsiteX6" fmla="*/ 600957 w 820964"/>
                <a:gd name="connsiteY6" fmla="*/ 228784 h 839682"/>
                <a:gd name="connsiteX7" fmla="*/ 605783 w 820964"/>
                <a:gd name="connsiteY7" fmla="*/ 244331 h 839682"/>
                <a:gd name="connsiteX8" fmla="*/ 612000 w 820964"/>
                <a:gd name="connsiteY8" fmla="*/ 306000 h 839682"/>
                <a:gd name="connsiteX9" fmla="*/ 425109 w 820964"/>
                <a:gd name="connsiteY9" fmla="*/ 587953 h 839682"/>
                <a:gd name="connsiteX10" fmla="*/ 384371 w 820964"/>
                <a:gd name="connsiteY10" fmla="*/ 600599 h 839682"/>
                <a:gd name="connsiteX11" fmla="*/ 387379 w 820964"/>
                <a:gd name="connsiteY11" fmla="*/ 607862 h 839682"/>
                <a:gd name="connsiteX12" fmla="*/ 387379 w 820964"/>
                <a:gd name="connsiteY12" fmla="*/ 805799 h 839682"/>
                <a:gd name="connsiteX13" fmla="*/ 353496 w 820964"/>
                <a:gd name="connsiteY13" fmla="*/ 839682 h 839682"/>
                <a:gd name="connsiteX14" fmla="*/ 217971 w 820964"/>
                <a:gd name="connsiteY14" fmla="*/ 839682 h 839682"/>
                <a:gd name="connsiteX15" fmla="*/ 184088 w 820964"/>
                <a:gd name="connsiteY15" fmla="*/ 805799 h 839682"/>
                <a:gd name="connsiteX16" fmla="*/ 184088 w 820964"/>
                <a:gd name="connsiteY16" fmla="*/ 607862 h 839682"/>
                <a:gd name="connsiteX17" fmla="*/ 191715 w 820964"/>
                <a:gd name="connsiteY17" fmla="*/ 589450 h 839682"/>
                <a:gd name="connsiteX18" fmla="*/ 186891 w 820964"/>
                <a:gd name="connsiteY18" fmla="*/ 587953 h 839682"/>
                <a:gd name="connsiteX19" fmla="*/ 0 w 820964"/>
                <a:gd name="connsiteY19" fmla="*/ 306000 h 839682"/>
                <a:gd name="connsiteX20" fmla="*/ 306000 w 820964"/>
                <a:gd name="connsiteY20" fmla="*/ 0 h 839682"/>
                <a:gd name="connsiteX0" fmla="*/ 306000 w 820964"/>
                <a:gd name="connsiteY0" fmla="*/ 0 h 839682"/>
                <a:gd name="connsiteX1" fmla="*/ 367670 w 820964"/>
                <a:gd name="connsiteY1" fmla="*/ 6217 h 839682"/>
                <a:gd name="connsiteX2" fmla="*/ 387379 w 820964"/>
                <a:gd name="connsiteY2" fmla="*/ 12335 h 839682"/>
                <a:gd name="connsiteX3" fmla="*/ 820964 w 820964"/>
                <a:gd name="connsiteY3" fmla="*/ 1102 h 839682"/>
                <a:gd name="connsiteX4" fmla="*/ 820964 w 820964"/>
                <a:gd name="connsiteY4" fmla="*/ 228784 h 839682"/>
                <a:gd name="connsiteX5" fmla="*/ 600957 w 820964"/>
                <a:gd name="connsiteY5" fmla="*/ 228784 h 839682"/>
                <a:gd name="connsiteX6" fmla="*/ 605783 w 820964"/>
                <a:gd name="connsiteY6" fmla="*/ 244331 h 839682"/>
                <a:gd name="connsiteX7" fmla="*/ 612000 w 820964"/>
                <a:gd name="connsiteY7" fmla="*/ 306000 h 839682"/>
                <a:gd name="connsiteX8" fmla="*/ 425109 w 820964"/>
                <a:gd name="connsiteY8" fmla="*/ 587953 h 839682"/>
                <a:gd name="connsiteX9" fmla="*/ 384371 w 820964"/>
                <a:gd name="connsiteY9" fmla="*/ 600599 h 839682"/>
                <a:gd name="connsiteX10" fmla="*/ 387379 w 820964"/>
                <a:gd name="connsiteY10" fmla="*/ 607862 h 839682"/>
                <a:gd name="connsiteX11" fmla="*/ 387379 w 820964"/>
                <a:gd name="connsiteY11" fmla="*/ 805799 h 839682"/>
                <a:gd name="connsiteX12" fmla="*/ 353496 w 820964"/>
                <a:gd name="connsiteY12" fmla="*/ 839682 h 839682"/>
                <a:gd name="connsiteX13" fmla="*/ 217971 w 820964"/>
                <a:gd name="connsiteY13" fmla="*/ 839682 h 839682"/>
                <a:gd name="connsiteX14" fmla="*/ 184088 w 820964"/>
                <a:gd name="connsiteY14" fmla="*/ 805799 h 839682"/>
                <a:gd name="connsiteX15" fmla="*/ 184088 w 820964"/>
                <a:gd name="connsiteY15" fmla="*/ 607862 h 839682"/>
                <a:gd name="connsiteX16" fmla="*/ 191715 w 820964"/>
                <a:gd name="connsiteY16" fmla="*/ 589450 h 839682"/>
                <a:gd name="connsiteX17" fmla="*/ 186891 w 820964"/>
                <a:gd name="connsiteY17" fmla="*/ 587953 h 839682"/>
                <a:gd name="connsiteX18" fmla="*/ 0 w 820964"/>
                <a:gd name="connsiteY18" fmla="*/ 306000 h 839682"/>
                <a:gd name="connsiteX19" fmla="*/ 306000 w 820964"/>
                <a:gd name="connsiteY19" fmla="*/ 0 h 839682"/>
                <a:gd name="connsiteX0" fmla="*/ 306000 w 820964"/>
                <a:gd name="connsiteY0" fmla="*/ 18990 h 858672"/>
                <a:gd name="connsiteX1" fmla="*/ 387379 w 820964"/>
                <a:gd name="connsiteY1" fmla="*/ 31325 h 858672"/>
                <a:gd name="connsiteX2" fmla="*/ 820964 w 820964"/>
                <a:gd name="connsiteY2" fmla="*/ 20092 h 858672"/>
                <a:gd name="connsiteX3" fmla="*/ 820964 w 820964"/>
                <a:gd name="connsiteY3" fmla="*/ 247774 h 858672"/>
                <a:gd name="connsiteX4" fmla="*/ 600957 w 820964"/>
                <a:gd name="connsiteY4" fmla="*/ 247774 h 858672"/>
                <a:gd name="connsiteX5" fmla="*/ 605783 w 820964"/>
                <a:gd name="connsiteY5" fmla="*/ 263321 h 858672"/>
                <a:gd name="connsiteX6" fmla="*/ 612000 w 820964"/>
                <a:gd name="connsiteY6" fmla="*/ 324990 h 858672"/>
                <a:gd name="connsiteX7" fmla="*/ 425109 w 820964"/>
                <a:gd name="connsiteY7" fmla="*/ 606943 h 858672"/>
                <a:gd name="connsiteX8" fmla="*/ 384371 w 820964"/>
                <a:gd name="connsiteY8" fmla="*/ 619589 h 858672"/>
                <a:gd name="connsiteX9" fmla="*/ 387379 w 820964"/>
                <a:gd name="connsiteY9" fmla="*/ 626852 h 858672"/>
                <a:gd name="connsiteX10" fmla="*/ 387379 w 820964"/>
                <a:gd name="connsiteY10" fmla="*/ 824789 h 858672"/>
                <a:gd name="connsiteX11" fmla="*/ 353496 w 820964"/>
                <a:gd name="connsiteY11" fmla="*/ 858672 h 858672"/>
                <a:gd name="connsiteX12" fmla="*/ 217971 w 820964"/>
                <a:gd name="connsiteY12" fmla="*/ 858672 h 858672"/>
                <a:gd name="connsiteX13" fmla="*/ 184088 w 820964"/>
                <a:gd name="connsiteY13" fmla="*/ 824789 h 858672"/>
                <a:gd name="connsiteX14" fmla="*/ 184088 w 820964"/>
                <a:gd name="connsiteY14" fmla="*/ 626852 h 858672"/>
                <a:gd name="connsiteX15" fmla="*/ 191715 w 820964"/>
                <a:gd name="connsiteY15" fmla="*/ 608440 h 858672"/>
                <a:gd name="connsiteX16" fmla="*/ 186891 w 820964"/>
                <a:gd name="connsiteY16" fmla="*/ 606943 h 858672"/>
                <a:gd name="connsiteX17" fmla="*/ 0 w 820964"/>
                <a:gd name="connsiteY17" fmla="*/ 324990 h 858672"/>
                <a:gd name="connsiteX18" fmla="*/ 306000 w 820964"/>
                <a:gd name="connsiteY18" fmla="*/ 18990 h 858672"/>
                <a:gd name="connsiteX0" fmla="*/ 306000 w 820964"/>
                <a:gd name="connsiteY0" fmla="*/ 0 h 839682"/>
                <a:gd name="connsiteX1" fmla="*/ 387379 w 820964"/>
                <a:gd name="connsiteY1" fmla="*/ 12335 h 839682"/>
                <a:gd name="connsiteX2" fmla="*/ 820964 w 820964"/>
                <a:gd name="connsiteY2" fmla="*/ 1102 h 839682"/>
                <a:gd name="connsiteX3" fmla="*/ 820964 w 820964"/>
                <a:gd name="connsiteY3" fmla="*/ 228784 h 839682"/>
                <a:gd name="connsiteX4" fmla="*/ 600957 w 820964"/>
                <a:gd name="connsiteY4" fmla="*/ 228784 h 839682"/>
                <a:gd name="connsiteX5" fmla="*/ 605783 w 820964"/>
                <a:gd name="connsiteY5" fmla="*/ 244331 h 839682"/>
                <a:gd name="connsiteX6" fmla="*/ 612000 w 820964"/>
                <a:gd name="connsiteY6" fmla="*/ 306000 h 839682"/>
                <a:gd name="connsiteX7" fmla="*/ 425109 w 820964"/>
                <a:gd name="connsiteY7" fmla="*/ 587953 h 839682"/>
                <a:gd name="connsiteX8" fmla="*/ 384371 w 820964"/>
                <a:gd name="connsiteY8" fmla="*/ 600599 h 839682"/>
                <a:gd name="connsiteX9" fmla="*/ 387379 w 820964"/>
                <a:gd name="connsiteY9" fmla="*/ 607862 h 839682"/>
                <a:gd name="connsiteX10" fmla="*/ 387379 w 820964"/>
                <a:gd name="connsiteY10" fmla="*/ 805799 h 839682"/>
                <a:gd name="connsiteX11" fmla="*/ 353496 w 820964"/>
                <a:gd name="connsiteY11" fmla="*/ 839682 h 839682"/>
                <a:gd name="connsiteX12" fmla="*/ 217971 w 820964"/>
                <a:gd name="connsiteY12" fmla="*/ 839682 h 839682"/>
                <a:gd name="connsiteX13" fmla="*/ 184088 w 820964"/>
                <a:gd name="connsiteY13" fmla="*/ 805799 h 839682"/>
                <a:gd name="connsiteX14" fmla="*/ 184088 w 820964"/>
                <a:gd name="connsiteY14" fmla="*/ 607862 h 839682"/>
                <a:gd name="connsiteX15" fmla="*/ 191715 w 820964"/>
                <a:gd name="connsiteY15" fmla="*/ 589450 h 839682"/>
                <a:gd name="connsiteX16" fmla="*/ 186891 w 820964"/>
                <a:gd name="connsiteY16" fmla="*/ 587953 h 839682"/>
                <a:gd name="connsiteX17" fmla="*/ 0 w 820964"/>
                <a:gd name="connsiteY17" fmla="*/ 306000 h 839682"/>
                <a:gd name="connsiteX18" fmla="*/ 306000 w 820964"/>
                <a:gd name="connsiteY18" fmla="*/ 0 h 839682"/>
                <a:gd name="connsiteX0" fmla="*/ 306000 w 820964"/>
                <a:gd name="connsiteY0" fmla="*/ 33034 h 872716"/>
                <a:gd name="connsiteX1" fmla="*/ 820964 w 820964"/>
                <a:gd name="connsiteY1" fmla="*/ 34136 h 872716"/>
                <a:gd name="connsiteX2" fmla="*/ 820964 w 820964"/>
                <a:gd name="connsiteY2" fmla="*/ 261818 h 872716"/>
                <a:gd name="connsiteX3" fmla="*/ 600957 w 820964"/>
                <a:gd name="connsiteY3" fmla="*/ 261818 h 872716"/>
                <a:gd name="connsiteX4" fmla="*/ 605783 w 820964"/>
                <a:gd name="connsiteY4" fmla="*/ 277365 h 872716"/>
                <a:gd name="connsiteX5" fmla="*/ 612000 w 820964"/>
                <a:gd name="connsiteY5" fmla="*/ 339034 h 872716"/>
                <a:gd name="connsiteX6" fmla="*/ 425109 w 820964"/>
                <a:gd name="connsiteY6" fmla="*/ 620987 h 872716"/>
                <a:gd name="connsiteX7" fmla="*/ 384371 w 820964"/>
                <a:gd name="connsiteY7" fmla="*/ 633633 h 872716"/>
                <a:gd name="connsiteX8" fmla="*/ 387379 w 820964"/>
                <a:gd name="connsiteY8" fmla="*/ 640896 h 872716"/>
                <a:gd name="connsiteX9" fmla="*/ 387379 w 820964"/>
                <a:gd name="connsiteY9" fmla="*/ 838833 h 872716"/>
                <a:gd name="connsiteX10" fmla="*/ 353496 w 820964"/>
                <a:gd name="connsiteY10" fmla="*/ 872716 h 872716"/>
                <a:gd name="connsiteX11" fmla="*/ 217971 w 820964"/>
                <a:gd name="connsiteY11" fmla="*/ 872716 h 872716"/>
                <a:gd name="connsiteX12" fmla="*/ 184088 w 820964"/>
                <a:gd name="connsiteY12" fmla="*/ 838833 h 872716"/>
                <a:gd name="connsiteX13" fmla="*/ 184088 w 820964"/>
                <a:gd name="connsiteY13" fmla="*/ 640896 h 872716"/>
                <a:gd name="connsiteX14" fmla="*/ 191715 w 820964"/>
                <a:gd name="connsiteY14" fmla="*/ 622484 h 872716"/>
                <a:gd name="connsiteX15" fmla="*/ 186891 w 820964"/>
                <a:gd name="connsiteY15" fmla="*/ 620987 h 872716"/>
                <a:gd name="connsiteX16" fmla="*/ 0 w 820964"/>
                <a:gd name="connsiteY16" fmla="*/ 339034 h 872716"/>
                <a:gd name="connsiteX17" fmla="*/ 306000 w 820964"/>
                <a:gd name="connsiteY17" fmla="*/ 33034 h 872716"/>
                <a:gd name="connsiteX0" fmla="*/ 306000 w 820964"/>
                <a:gd name="connsiteY0" fmla="*/ 15782 h 855464"/>
                <a:gd name="connsiteX1" fmla="*/ 820964 w 820964"/>
                <a:gd name="connsiteY1" fmla="*/ 16884 h 855464"/>
                <a:gd name="connsiteX2" fmla="*/ 820964 w 820964"/>
                <a:gd name="connsiteY2" fmla="*/ 244566 h 855464"/>
                <a:gd name="connsiteX3" fmla="*/ 600957 w 820964"/>
                <a:gd name="connsiteY3" fmla="*/ 244566 h 855464"/>
                <a:gd name="connsiteX4" fmla="*/ 605783 w 820964"/>
                <a:gd name="connsiteY4" fmla="*/ 260113 h 855464"/>
                <a:gd name="connsiteX5" fmla="*/ 612000 w 820964"/>
                <a:gd name="connsiteY5" fmla="*/ 321782 h 855464"/>
                <a:gd name="connsiteX6" fmla="*/ 425109 w 820964"/>
                <a:gd name="connsiteY6" fmla="*/ 603735 h 855464"/>
                <a:gd name="connsiteX7" fmla="*/ 384371 w 820964"/>
                <a:gd name="connsiteY7" fmla="*/ 616381 h 855464"/>
                <a:gd name="connsiteX8" fmla="*/ 387379 w 820964"/>
                <a:gd name="connsiteY8" fmla="*/ 623644 h 855464"/>
                <a:gd name="connsiteX9" fmla="*/ 387379 w 820964"/>
                <a:gd name="connsiteY9" fmla="*/ 821581 h 855464"/>
                <a:gd name="connsiteX10" fmla="*/ 353496 w 820964"/>
                <a:gd name="connsiteY10" fmla="*/ 855464 h 855464"/>
                <a:gd name="connsiteX11" fmla="*/ 217971 w 820964"/>
                <a:gd name="connsiteY11" fmla="*/ 855464 h 855464"/>
                <a:gd name="connsiteX12" fmla="*/ 184088 w 820964"/>
                <a:gd name="connsiteY12" fmla="*/ 821581 h 855464"/>
                <a:gd name="connsiteX13" fmla="*/ 184088 w 820964"/>
                <a:gd name="connsiteY13" fmla="*/ 623644 h 855464"/>
                <a:gd name="connsiteX14" fmla="*/ 191715 w 820964"/>
                <a:gd name="connsiteY14" fmla="*/ 605232 h 855464"/>
                <a:gd name="connsiteX15" fmla="*/ 186891 w 820964"/>
                <a:gd name="connsiteY15" fmla="*/ 603735 h 855464"/>
                <a:gd name="connsiteX16" fmla="*/ 0 w 820964"/>
                <a:gd name="connsiteY16" fmla="*/ 321782 h 855464"/>
                <a:gd name="connsiteX17" fmla="*/ 306000 w 820964"/>
                <a:gd name="connsiteY17" fmla="*/ 15782 h 855464"/>
                <a:gd name="connsiteX0" fmla="*/ 306000 w 820964"/>
                <a:gd name="connsiteY0" fmla="*/ 0 h 839682"/>
                <a:gd name="connsiteX1" fmla="*/ 820964 w 820964"/>
                <a:gd name="connsiteY1" fmla="*/ 1102 h 839682"/>
                <a:gd name="connsiteX2" fmla="*/ 820964 w 820964"/>
                <a:gd name="connsiteY2" fmla="*/ 228784 h 839682"/>
                <a:gd name="connsiteX3" fmla="*/ 600957 w 820964"/>
                <a:gd name="connsiteY3" fmla="*/ 228784 h 839682"/>
                <a:gd name="connsiteX4" fmla="*/ 605783 w 820964"/>
                <a:gd name="connsiteY4" fmla="*/ 244331 h 839682"/>
                <a:gd name="connsiteX5" fmla="*/ 612000 w 820964"/>
                <a:gd name="connsiteY5" fmla="*/ 306000 h 839682"/>
                <a:gd name="connsiteX6" fmla="*/ 425109 w 820964"/>
                <a:gd name="connsiteY6" fmla="*/ 587953 h 839682"/>
                <a:gd name="connsiteX7" fmla="*/ 384371 w 820964"/>
                <a:gd name="connsiteY7" fmla="*/ 600599 h 839682"/>
                <a:gd name="connsiteX8" fmla="*/ 387379 w 820964"/>
                <a:gd name="connsiteY8" fmla="*/ 607862 h 839682"/>
                <a:gd name="connsiteX9" fmla="*/ 387379 w 820964"/>
                <a:gd name="connsiteY9" fmla="*/ 805799 h 839682"/>
                <a:gd name="connsiteX10" fmla="*/ 353496 w 820964"/>
                <a:gd name="connsiteY10" fmla="*/ 839682 h 839682"/>
                <a:gd name="connsiteX11" fmla="*/ 217971 w 820964"/>
                <a:gd name="connsiteY11" fmla="*/ 839682 h 839682"/>
                <a:gd name="connsiteX12" fmla="*/ 184088 w 820964"/>
                <a:gd name="connsiteY12" fmla="*/ 805799 h 839682"/>
                <a:gd name="connsiteX13" fmla="*/ 184088 w 820964"/>
                <a:gd name="connsiteY13" fmla="*/ 607862 h 839682"/>
                <a:gd name="connsiteX14" fmla="*/ 191715 w 820964"/>
                <a:gd name="connsiteY14" fmla="*/ 589450 h 839682"/>
                <a:gd name="connsiteX15" fmla="*/ 186891 w 820964"/>
                <a:gd name="connsiteY15" fmla="*/ 587953 h 839682"/>
                <a:gd name="connsiteX16" fmla="*/ 0 w 820964"/>
                <a:gd name="connsiteY16" fmla="*/ 306000 h 839682"/>
                <a:gd name="connsiteX17" fmla="*/ 306000 w 820964"/>
                <a:gd name="connsiteY17" fmla="*/ 0 h 839682"/>
                <a:gd name="connsiteX0" fmla="*/ 306000 w 820964"/>
                <a:gd name="connsiteY0" fmla="*/ 0 h 839682"/>
                <a:gd name="connsiteX1" fmla="*/ 820964 w 820964"/>
                <a:gd name="connsiteY1" fmla="*/ 1102 h 839682"/>
                <a:gd name="connsiteX2" fmla="*/ 820964 w 820964"/>
                <a:gd name="connsiteY2" fmla="*/ 228784 h 839682"/>
                <a:gd name="connsiteX3" fmla="*/ 600957 w 820964"/>
                <a:gd name="connsiteY3" fmla="*/ 228784 h 839682"/>
                <a:gd name="connsiteX4" fmla="*/ 605783 w 820964"/>
                <a:gd name="connsiteY4" fmla="*/ 244331 h 839682"/>
                <a:gd name="connsiteX5" fmla="*/ 612000 w 820964"/>
                <a:gd name="connsiteY5" fmla="*/ 306000 h 839682"/>
                <a:gd name="connsiteX6" fmla="*/ 425109 w 820964"/>
                <a:gd name="connsiteY6" fmla="*/ 587953 h 839682"/>
                <a:gd name="connsiteX7" fmla="*/ 384371 w 820964"/>
                <a:gd name="connsiteY7" fmla="*/ 600599 h 839682"/>
                <a:gd name="connsiteX8" fmla="*/ 387379 w 820964"/>
                <a:gd name="connsiteY8" fmla="*/ 805799 h 839682"/>
                <a:gd name="connsiteX9" fmla="*/ 353496 w 820964"/>
                <a:gd name="connsiteY9" fmla="*/ 839682 h 839682"/>
                <a:gd name="connsiteX10" fmla="*/ 217971 w 820964"/>
                <a:gd name="connsiteY10" fmla="*/ 839682 h 839682"/>
                <a:gd name="connsiteX11" fmla="*/ 184088 w 820964"/>
                <a:gd name="connsiteY11" fmla="*/ 805799 h 839682"/>
                <a:gd name="connsiteX12" fmla="*/ 184088 w 820964"/>
                <a:gd name="connsiteY12" fmla="*/ 607862 h 839682"/>
                <a:gd name="connsiteX13" fmla="*/ 191715 w 820964"/>
                <a:gd name="connsiteY13" fmla="*/ 589450 h 839682"/>
                <a:gd name="connsiteX14" fmla="*/ 186891 w 820964"/>
                <a:gd name="connsiteY14" fmla="*/ 587953 h 839682"/>
                <a:gd name="connsiteX15" fmla="*/ 0 w 820964"/>
                <a:gd name="connsiteY15" fmla="*/ 306000 h 839682"/>
                <a:gd name="connsiteX16" fmla="*/ 306000 w 820964"/>
                <a:gd name="connsiteY16" fmla="*/ 0 h 839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20964" h="839682">
                  <a:moveTo>
                    <a:pt x="306000" y="0"/>
                  </a:moveTo>
                  <a:lnTo>
                    <a:pt x="820964" y="1102"/>
                  </a:lnTo>
                  <a:lnTo>
                    <a:pt x="820964" y="228784"/>
                  </a:lnTo>
                  <a:lnTo>
                    <a:pt x="600957" y="228784"/>
                  </a:lnTo>
                  <a:lnTo>
                    <a:pt x="605783" y="244331"/>
                  </a:lnTo>
                  <a:cubicBezTo>
                    <a:pt x="609859" y="264250"/>
                    <a:pt x="612000" y="284875"/>
                    <a:pt x="612000" y="306000"/>
                  </a:cubicBezTo>
                  <a:cubicBezTo>
                    <a:pt x="612000" y="432750"/>
                    <a:pt x="534937" y="541500"/>
                    <a:pt x="425109" y="587953"/>
                  </a:cubicBezTo>
                  <a:lnTo>
                    <a:pt x="384371" y="600599"/>
                  </a:lnTo>
                  <a:cubicBezTo>
                    <a:pt x="385374" y="668999"/>
                    <a:pt x="386376" y="737399"/>
                    <a:pt x="387379" y="805799"/>
                  </a:cubicBezTo>
                  <a:cubicBezTo>
                    <a:pt x="387379" y="824512"/>
                    <a:pt x="372209" y="839682"/>
                    <a:pt x="353496" y="839682"/>
                  </a:cubicBezTo>
                  <a:lnTo>
                    <a:pt x="217971" y="839682"/>
                  </a:lnTo>
                  <a:cubicBezTo>
                    <a:pt x="199258" y="839682"/>
                    <a:pt x="184088" y="824512"/>
                    <a:pt x="184088" y="805799"/>
                  </a:cubicBezTo>
                  <a:lnTo>
                    <a:pt x="184088" y="607862"/>
                  </a:lnTo>
                  <a:lnTo>
                    <a:pt x="191715" y="589450"/>
                  </a:lnTo>
                  <a:lnTo>
                    <a:pt x="186891" y="587953"/>
                  </a:lnTo>
                  <a:cubicBezTo>
                    <a:pt x="77063" y="541500"/>
                    <a:pt x="0" y="432750"/>
                    <a:pt x="0" y="306000"/>
                  </a:cubicBezTo>
                  <a:cubicBezTo>
                    <a:pt x="0" y="137001"/>
                    <a:pt x="137001" y="0"/>
                    <a:pt x="3060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968B1E36-C139-483E-80D1-0C5741AF6EEB}"/>
                </a:ext>
              </a:extLst>
            </p:cNvPr>
            <p:cNvSpPr/>
            <p:nvPr/>
          </p:nvSpPr>
          <p:spPr>
            <a:xfrm>
              <a:off x="5582194" y="5264727"/>
              <a:ext cx="346166" cy="23090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cxnSp>
          <p:nvCxnSpPr>
            <p:cNvPr id="44" name="Gerader Verbinder 43">
              <a:extLst>
                <a:ext uri="{FF2B5EF4-FFF2-40B4-BE49-F238E27FC236}">
                  <a16:creationId xmlns:a16="http://schemas.microsoft.com/office/drawing/2014/main" id="{2C7A9EA9-2734-4C82-818B-654085945938}"/>
                </a:ext>
              </a:extLst>
            </p:cNvPr>
            <p:cNvCxnSpPr/>
            <p:nvPr/>
          </p:nvCxnSpPr>
          <p:spPr>
            <a:xfrm>
              <a:off x="5586957" y="5495636"/>
              <a:ext cx="0" cy="2160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4C13CDC4-A983-41F4-8B0B-CEB67F3672C4}"/>
                </a:ext>
              </a:extLst>
            </p:cNvPr>
            <p:cNvSpPr/>
            <p:nvPr/>
          </p:nvSpPr>
          <p:spPr>
            <a:xfrm>
              <a:off x="4619418" y="1805485"/>
              <a:ext cx="62120" cy="2444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4AB3326F-5E2E-4D95-8AD4-A151502C4ABD}"/>
                </a:ext>
              </a:extLst>
            </p:cNvPr>
            <p:cNvSpPr/>
            <p:nvPr/>
          </p:nvSpPr>
          <p:spPr>
            <a:xfrm>
              <a:off x="4619418" y="2148749"/>
              <a:ext cx="62120" cy="2444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81F18736-CF04-4872-9CEF-6637C0E451EC}"/>
                </a:ext>
              </a:extLst>
            </p:cNvPr>
            <p:cNvSpPr/>
            <p:nvPr/>
          </p:nvSpPr>
          <p:spPr>
            <a:xfrm>
              <a:off x="4561556" y="2005783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45A97581-5748-432F-B819-6504CC89BDA7}"/>
                </a:ext>
              </a:extLst>
            </p:cNvPr>
            <p:cNvSpPr/>
            <p:nvPr/>
          </p:nvSpPr>
          <p:spPr>
            <a:xfrm>
              <a:off x="2421159" y="5867364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B282388A-C9B4-4AC6-91C4-88A2AD0ADB1E}"/>
                </a:ext>
              </a:extLst>
            </p:cNvPr>
            <p:cNvSpPr txBox="1"/>
            <p:nvPr/>
          </p:nvSpPr>
          <p:spPr>
            <a:xfrm>
              <a:off x="7102364" y="5575500"/>
              <a:ext cx="7649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/>
                <a:t>Abgas</a:t>
              </a:r>
            </a:p>
          </p:txBody>
        </p:sp>
        <p:cxnSp>
          <p:nvCxnSpPr>
            <p:cNvPr id="53" name="Gerader Verbinder 52">
              <a:extLst>
                <a:ext uri="{FF2B5EF4-FFF2-40B4-BE49-F238E27FC236}">
                  <a16:creationId xmlns:a16="http://schemas.microsoft.com/office/drawing/2014/main" id="{151BA683-73CE-4CD4-A0DD-0BC744553101}"/>
                </a:ext>
              </a:extLst>
            </p:cNvPr>
            <p:cNvCxnSpPr>
              <a:stCxn id="51" idx="1"/>
              <a:endCxn id="9" idx="3"/>
            </p:cNvCxnSpPr>
            <p:nvPr/>
          </p:nvCxnSpPr>
          <p:spPr>
            <a:xfrm flipH="1">
              <a:off x="6348549" y="5744777"/>
              <a:ext cx="75381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5D77BCFE-9534-4A2F-B7CC-27D8FE95093A}"/>
                </a:ext>
              </a:extLst>
            </p:cNvPr>
            <p:cNvSpPr txBox="1"/>
            <p:nvPr/>
          </p:nvSpPr>
          <p:spPr>
            <a:xfrm>
              <a:off x="2036152" y="6497978"/>
              <a:ext cx="91403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Brenner</a:t>
              </a:r>
            </a:p>
          </p:txBody>
        </p:sp>
        <p:sp>
          <p:nvSpPr>
            <p:cNvPr id="56" name="Textfeld 55">
              <a:extLst>
                <a:ext uri="{FF2B5EF4-FFF2-40B4-BE49-F238E27FC236}">
                  <a16:creationId xmlns:a16="http://schemas.microsoft.com/office/drawing/2014/main" id="{FC1C0B34-0D9E-4425-8DBB-F5F18F60D60E}"/>
                </a:ext>
              </a:extLst>
            </p:cNvPr>
            <p:cNvSpPr txBox="1"/>
            <p:nvPr/>
          </p:nvSpPr>
          <p:spPr>
            <a:xfrm>
              <a:off x="392310" y="4390522"/>
              <a:ext cx="164339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Frisch-Luft</a:t>
              </a:r>
            </a:p>
            <a:p>
              <a:pPr algn="l"/>
              <a:r>
                <a:rPr lang="de-DE" sz="1600" dirty="0"/>
                <a:t>und rezirkulierte</a:t>
              </a:r>
            </a:p>
            <a:p>
              <a:pPr algn="l"/>
              <a:r>
                <a:rPr lang="de-DE" sz="1600" dirty="0"/>
                <a:t>Luft</a:t>
              </a:r>
            </a:p>
          </p:txBody>
        </p:sp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145FB731-F80A-45A6-9D47-4940326114A0}"/>
                </a:ext>
              </a:extLst>
            </p:cNvPr>
            <p:cNvCxnSpPr>
              <a:stCxn id="56" idx="0"/>
              <a:endCxn id="37" idx="15"/>
            </p:cNvCxnSpPr>
            <p:nvPr/>
          </p:nvCxnSpPr>
          <p:spPr>
            <a:xfrm flipV="1">
              <a:off x="1214010" y="3771900"/>
              <a:ext cx="395715" cy="61862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DE7D40B3-4324-4A52-9F51-99658CED9378}"/>
                </a:ext>
              </a:extLst>
            </p:cNvPr>
            <p:cNvSpPr txBox="1"/>
            <p:nvPr/>
          </p:nvSpPr>
          <p:spPr>
            <a:xfrm>
              <a:off x="1616436" y="170896"/>
              <a:ext cx="17764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Explosionsklappe</a:t>
              </a:r>
            </a:p>
          </p:txBody>
        </p:sp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D1C489B4-2AE2-44E6-BEC5-23076595CEFC}"/>
                </a:ext>
              </a:extLst>
            </p:cNvPr>
            <p:cNvSpPr txBox="1"/>
            <p:nvPr/>
          </p:nvSpPr>
          <p:spPr>
            <a:xfrm>
              <a:off x="3004352" y="1219806"/>
              <a:ext cx="7873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Zyklon</a:t>
              </a:r>
            </a:p>
          </p:txBody>
        </p: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23A78AD2-2D2E-4FCF-84A1-E061EF419BB3}"/>
                </a:ext>
              </a:extLst>
            </p:cNvPr>
            <p:cNvCxnSpPr>
              <a:stCxn id="60" idx="1"/>
              <a:endCxn id="15" idx="2"/>
            </p:cNvCxnSpPr>
            <p:nvPr/>
          </p:nvCxnSpPr>
          <p:spPr>
            <a:xfrm flipH="1">
              <a:off x="2736571" y="1389083"/>
              <a:ext cx="267781" cy="4448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5E91B24A-3296-4CB4-A55A-2FC331D85513}"/>
                </a:ext>
              </a:extLst>
            </p:cNvPr>
            <p:cNvSpPr txBox="1"/>
            <p:nvPr/>
          </p:nvSpPr>
          <p:spPr>
            <a:xfrm>
              <a:off x="7294452" y="1204828"/>
              <a:ext cx="7740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Kaffee</a:t>
              </a:r>
            </a:p>
          </p:txBody>
        </p:sp>
        <p:sp>
          <p:nvSpPr>
            <p:cNvPr id="64" name="Pfeil: nach unten 63">
              <a:extLst>
                <a:ext uri="{FF2B5EF4-FFF2-40B4-BE49-F238E27FC236}">
                  <a16:creationId xmlns:a16="http://schemas.microsoft.com/office/drawing/2014/main" id="{C398959C-C17C-4C0F-AE11-E00312BBD5E7}"/>
                </a:ext>
              </a:extLst>
            </p:cNvPr>
            <p:cNvSpPr/>
            <p:nvPr/>
          </p:nvSpPr>
          <p:spPr>
            <a:xfrm>
              <a:off x="7555721" y="1537141"/>
              <a:ext cx="311596" cy="260100"/>
            </a:xfrm>
            <a:prstGeom prst="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24556472-5C72-4D92-A30A-E232D9FF934E}"/>
                </a:ext>
              </a:extLst>
            </p:cNvPr>
            <p:cNvSpPr txBox="1"/>
            <p:nvPr/>
          </p:nvSpPr>
          <p:spPr>
            <a:xfrm>
              <a:off x="4349016" y="4936235"/>
              <a:ext cx="102784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Heiß-Luft</a:t>
              </a:r>
            </a:p>
          </p:txBody>
        </p:sp>
        <p:cxnSp>
          <p:nvCxnSpPr>
            <p:cNvPr id="67" name="Gerade Verbindung mit Pfeil 66">
              <a:extLst>
                <a:ext uri="{FF2B5EF4-FFF2-40B4-BE49-F238E27FC236}">
                  <a16:creationId xmlns:a16="http://schemas.microsoft.com/office/drawing/2014/main" id="{372E2739-3B60-425F-8B6A-1E851183E5E5}"/>
                </a:ext>
              </a:extLst>
            </p:cNvPr>
            <p:cNvCxnSpPr/>
            <p:nvPr/>
          </p:nvCxnSpPr>
          <p:spPr>
            <a:xfrm>
              <a:off x="4143122" y="5760793"/>
              <a:ext cx="719816" cy="0"/>
            </a:xfrm>
            <a:prstGeom prst="straightConnector1">
              <a:avLst/>
            </a:prstGeom>
            <a:ln w="3492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Verbinder: gekrümmt 68">
              <a:extLst>
                <a:ext uri="{FF2B5EF4-FFF2-40B4-BE49-F238E27FC236}">
                  <a16:creationId xmlns:a16="http://schemas.microsoft.com/office/drawing/2014/main" id="{8B8C6524-D8F6-45EE-90EC-2DC391714FA9}"/>
                </a:ext>
              </a:extLst>
            </p:cNvPr>
            <p:cNvCxnSpPr>
              <a:endCxn id="65" idx="3"/>
            </p:cNvCxnSpPr>
            <p:nvPr/>
          </p:nvCxnSpPr>
          <p:spPr>
            <a:xfrm rot="16200000" flipV="1">
              <a:off x="5336437" y="5145937"/>
              <a:ext cx="459265" cy="378416"/>
            </a:xfrm>
            <a:prstGeom prst="curvedConnector2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Freihandform: Form 71">
              <a:extLst>
                <a:ext uri="{FF2B5EF4-FFF2-40B4-BE49-F238E27FC236}">
                  <a16:creationId xmlns:a16="http://schemas.microsoft.com/office/drawing/2014/main" id="{DA8B0A65-CA6A-4EDE-B8B0-47507C009627}"/>
                </a:ext>
              </a:extLst>
            </p:cNvPr>
            <p:cNvSpPr/>
            <p:nvPr/>
          </p:nvSpPr>
          <p:spPr>
            <a:xfrm>
              <a:off x="3686175" y="4610100"/>
              <a:ext cx="504825" cy="514350"/>
            </a:xfrm>
            <a:custGeom>
              <a:avLst/>
              <a:gdLst>
                <a:gd name="connsiteX0" fmla="*/ 504825 w 504825"/>
                <a:gd name="connsiteY0" fmla="*/ 514350 h 514350"/>
                <a:gd name="connsiteX1" fmla="*/ 0 w 504825"/>
                <a:gd name="connsiteY1" fmla="*/ 0 h 514350"/>
                <a:gd name="connsiteX0" fmla="*/ 504825 w 504825"/>
                <a:gd name="connsiteY0" fmla="*/ 514350 h 514350"/>
                <a:gd name="connsiteX1" fmla="*/ 0 w 504825"/>
                <a:gd name="connsiteY1" fmla="*/ 0 h 514350"/>
                <a:gd name="connsiteX0" fmla="*/ 504825 w 504825"/>
                <a:gd name="connsiteY0" fmla="*/ 514350 h 514350"/>
                <a:gd name="connsiteX1" fmla="*/ 0 w 504825"/>
                <a:gd name="connsiteY1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 h="514350">
                  <a:moveTo>
                    <a:pt x="504825" y="514350"/>
                  </a:moveTo>
                  <a:cubicBezTo>
                    <a:pt x="165100" y="504825"/>
                    <a:pt x="25400" y="438150"/>
                    <a:pt x="0" y="0"/>
                  </a:cubicBezTo>
                </a:path>
              </a:pathLst>
            </a:custGeom>
            <a:noFill/>
            <a:ln w="25400">
              <a:solidFill>
                <a:schemeClr val="accent2"/>
              </a:solidFill>
              <a:tailEnd type="arrow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Freihandform: Form 72">
              <a:extLst>
                <a:ext uri="{FF2B5EF4-FFF2-40B4-BE49-F238E27FC236}">
                  <a16:creationId xmlns:a16="http://schemas.microsoft.com/office/drawing/2014/main" id="{B36394B0-30CA-42F4-920C-72D408A5E73F}"/>
                </a:ext>
              </a:extLst>
            </p:cNvPr>
            <p:cNvSpPr/>
            <p:nvPr/>
          </p:nvSpPr>
          <p:spPr>
            <a:xfrm>
              <a:off x="3685766" y="3476625"/>
              <a:ext cx="695734" cy="428625"/>
            </a:xfrm>
            <a:custGeom>
              <a:avLst/>
              <a:gdLst>
                <a:gd name="connsiteX0" fmla="*/ 0 w 695325"/>
                <a:gd name="connsiteY0" fmla="*/ 428625 h 428625"/>
                <a:gd name="connsiteX1" fmla="*/ 695325 w 695325"/>
                <a:gd name="connsiteY1" fmla="*/ 0 h 428625"/>
                <a:gd name="connsiteX0" fmla="*/ 0 w 695325"/>
                <a:gd name="connsiteY0" fmla="*/ 428625 h 428625"/>
                <a:gd name="connsiteX1" fmla="*/ 695325 w 695325"/>
                <a:gd name="connsiteY1" fmla="*/ 0 h 428625"/>
                <a:gd name="connsiteX0" fmla="*/ 0 w 695325"/>
                <a:gd name="connsiteY0" fmla="*/ 428625 h 428625"/>
                <a:gd name="connsiteX1" fmla="*/ 695325 w 695325"/>
                <a:gd name="connsiteY1" fmla="*/ 0 h 428625"/>
                <a:gd name="connsiteX0" fmla="*/ 409 w 695734"/>
                <a:gd name="connsiteY0" fmla="*/ 428625 h 428625"/>
                <a:gd name="connsiteX1" fmla="*/ 695734 w 695734"/>
                <a:gd name="connsiteY1" fmla="*/ 0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95734" h="428625">
                  <a:moveTo>
                    <a:pt x="409" y="428625"/>
                  </a:moveTo>
                  <a:cubicBezTo>
                    <a:pt x="-5941" y="142875"/>
                    <a:pt x="54384" y="0"/>
                    <a:pt x="695734" y="0"/>
                  </a:cubicBezTo>
                </a:path>
              </a:pathLst>
            </a:custGeom>
            <a:noFill/>
            <a:ln w="25400">
              <a:solidFill>
                <a:schemeClr val="accent2"/>
              </a:solidFill>
              <a:tailEnd type="arrow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Freihandform: Form 73">
              <a:extLst>
                <a:ext uri="{FF2B5EF4-FFF2-40B4-BE49-F238E27FC236}">
                  <a16:creationId xmlns:a16="http://schemas.microsoft.com/office/drawing/2014/main" id="{9A5D1068-E78E-4FEF-BDD7-424E7C0FA759}"/>
                </a:ext>
              </a:extLst>
            </p:cNvPr>
            <p:cNvSpPr/>
            <p:nvPr/>
          </p:nvSpPr>
          <p:spPr>
            <a:xfrm>
              <a:off x="4467225" y="3654363"/>
              <a:ext cx="2057400" cy="978684"/>
            </a:xfrm>
            <a:custGeom>
              <a:avLst/>
              <a:gdLst>
                <a:gd name="connsiteX0" fmla="*/ 0 w 2057400"/>
                <a:gd name="connsiteY0" fmla="*/ 962025 h 962025"/>
                <a:gd name="connsiteX1" fmla="*/ 1085850 w 2057400"/>
                <a:gd name="connsiteY1" fmla="*/ 466725 h 962025"/>
                <a:gd name="connsiteX2" fmla="*/ 2057400 w 2057400"/>
                <a:gd name="connsiteY2" fmla="*/ 0 h 962025"/>
                <a:gd name="connsiteX0" fmla="*/ 0 w 2057400"/>
                <a:gd name="connsiteY0" fmla="*/ 962025 h 962025"/>
                <a:gd name="connsiteX1" fmla="*/ 1285875 w 2057400"/>
                <a:gd name="connsiteY1" fmla="*/ 704850 h 962025"/>
                <a:gd name="connsiteX2" fmla="*/ 2057400 w 2057400"/>
                <a:gd name="connsiteY2" fmla="*/ 0 h 962025"/>
                <a:gd name="connsiteX0" fmla="*/ 0 w 2057400"/>
                <a:gd name="connsiteY0" fmla="*/ 962025 h 962025"/>
                <a:gd name="connsiteX1" fmla="*/ 1285875 w 2057400"/>
                <a:gd name="connsiteY1" fmla="*/ 704850 h 962025"/>
                <a:gd name="connsiteX2" fmla="*/ 2057400 w 2057400"/>
                <a:gd name="connsiteY2" fmla="*/ 0 h 962025"/>
                <a:gd name="connsiteX0" fmla="*/ 0 w 2057400"/>
                <a:gd name="connsiteY0" fmla="*/ 962025 h 962025"/>
                <a:gd name="connsiteX1" fmla="*/ 1285875 w 2057400"/>
                <a:gd name="connsiteY1" fmla="*/ 704850 h 962025"/>
                <a:gd name="connsiteX2" fmla="*/ 2057400 w 2057400"/>
                <a:gd name="connsiteY2" fmla="*/ 0 h 962025"/>
                <a:gd name="connsiteX0" fmla="*/ 0 w 2057400"/>
                <a:gd name="connsiteY0" fmla="*/ 965740 h 965740"/>
                <a:gd name="connsiteX1" fmla="*/ 1285875 w 2057400"/>
                <a:gd name="connsiteY1" fmla="*/ 708565 h 965740"/>
                <a:gd name="connsiteX2" fmla="*/ 2057400 w 2057400"/>
                <a:gd name="connsiteY2" fmla="*/ 3715 h 965740"/>
                <a:gd name="connsiteX0" fmla="*/ 0 w 2057400"/>
                <a:gd name="connsiteY0" fmla="*/ 965262 h 965262"/>
                <a:gd name="connsiteX1" fmla="*/ 1143000 w 2057400"/>
                <a:gd name="connsiteY1" fmla="*/ 803337 h 965262"/>
                <a:gd name="connsiteX2" fmla="*/ 2057400 w 2057400"/>
                <a:gd name="connsiteY2" fmla="*/ 3237 h 965262"/>
                <a:gd name="connsiteX0" fmla="*/ 0 w 2057400"/>
                <a:gd name="connsiteY0" fmla="*/ 965262 h 978684"/>
                <a:gd name="connsiteX1" fmla="*/ 1143000 w 2057400"/>
                <a:gd name="connsiteY1" fmla="*/ 803337 h 978684"/>
                <a:gd name="connsiteX2" fmla="*/ 2057400 w 2057400"/>
                <a:gd name="connsiteY2" fmla="*/ 3237 h 978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57400" h="978684">
                  <a:moveTo>
                    <a:pt x="0" y="965262"/>
                  </a:moveTo>
                  <a:cubicBezTo>
                    <a:pt x="438150" y="1003362"/>
                    <a:pt x="800100" y="963674"/>
                    <a:pt x="1143000" y="803337"/>
                  </a:cubicBezTo>
                  <a:cubicBezTo>
                    <a:pt x="1485900" y="643000"/>
                    <a:pt x="1676400" y="-53119"/>
                    <a:pt x="2057400" y="3237"/>
                  </a:cubicBezTo>
                </a:path>
              </a:pathLst>
            </a:custGeom>
            <a:noFill/>
            <a:ln w="25400">
              <a:solidFill>
                <a:schemeClr val="accent2"/>
              </a:solidFill>
              <a:tailEnd type="arrow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6" name="Gerade Verbindung mit Pfeil 75">
              <a:extLst>
                <a:ext uri="{FF2B5EF4-FFF2-40B4-BE49-F238E27FC236}">
                  <a16:creationId xmlns:a16="http://schemas.microsoft.com/office/drawing/2014/main" id="{1401FB53-05F5-4845-987B-BE40E1DAE0A8}"/>
                </a:ext>
              </a:extLst>
            </p:cNvPr>
            <p:cNvCxnSpPr/>
            <p:nvPr/>
          </p:nvCxnSpPr>
          <p:spPr>
            <a:xfrm>
              <a:off x="5847394" y="4683581"/>
              <a:ext cx="637761" cy="0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mit Pfeil 77">
              <a:extLst>
                <a:ext uri="{FF2B5EF4-FFF2-40B4-BE49-F238E27FC236}">
                  <a16:creationId xmlns:a16="http://schemas.microsoft.com/office/drawing/2014/main" id="{763FA4D4-8C0B-4308-8FD2-C2CD243BF279}"/>
                </a:ext>
              </a:extLst>
            </p:cNvPr>
            <p:cNvCxnSpPr/>
            <p:nvPr/>
          </p:nvCxnSpPr>
          <p:spPr>
            <a:xfrm flipV="1">
              <a:off x="6979612" y="3499627"/>
              <a:ext cx="314840" cy="581077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mit Pfeil 79">
              <a:extLst>
                <a:ext uri="{FF2B5EF4-FFF2-40B4-BE49-F238E27FC236}">
                  <a16:creationId xmlns:a16="http://schemas.microsoft.com/office/drawing/2014/main" id="{42026E70-8332-44CB-B610-5574EF9F6F5D}"/>
                </a:ext>
              </a:extLst>
            </p:cNvPr>
            <p:cNvCxnSpPr/>
            <p:nvPr/>
          </p:nvCxnSpPr>
          <p:spPr>
            <a:xfrm flipV="1">
              <a:off x="7294452" y="2568729"/>
              <a:ext cx="0" cy="317757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mit Pfeil 81">
              <a:extLst>
                <a:ext uri="{FF2B5EF4-FFF2-40B4-BE49-F238E27FC236}">
                  <a16:creationId xmlns:a16="http://schemas.microsoft.com/office/drawing/2014/main" id="{E41B4D3E-66F9-44A5-9D91-0F179E8F3549}"/>
                </a:ext>
              </a:extLst>
            </p:cNvPr>
            <p:cNvCxnSpPr/>
            <p:nvPr/>
          </p:nvCxnSpPr>
          <p:spPr>
            <a:xfrm flipH="1">
              <a:off x="6057900" y="2095783"/>
              <a:ext cx="632305" cy="0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mit Pfeil 83">
              <a:extLst>
                <a:ext uri="{FF2B5EF4-FFF2-40B4-BE49-F238E27FC236}">
                  <a16:creationId xmlns:a16="http://schemas.microsoft.com/office/drawing/2014/main" id="{F9AA0AD9-6A4E-48C2-9183-879308EBC61D}"/>
                </a:ext>
              </a:extLst>
            </p:cNvPr>
            <p:cNvCxnSpPr/>
            <p:nvPr/>
          </p:nvCxnSpPr>
          <p:spPr>
            <a:xfrm flipH="1">
              <a:off x="3364706" y="2095783"/>
              <a:ext cx="427041" cy="0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Freihandform: Form 84">
              <a:extLst>
                <a:ext uri="{FF2B5EF4-FFF2-40B4-BE49-F238E27FC236}">
                  <a16:creationId xmlns:a16="http://schemas.microsoft.com/office/drawing/2014/main" id="{D2568C44-A757-4172-9259-1C63CD1B9C33}"/>
                </a:ext>
              </a:extLst>
            </p:cNvPr>
            <p:cNvSpPr/>
            <p:nvPr/>
          </p:nvSpPr>
          <p:spPr>
            <a:xfrm>
              <a:off x="1685925" y="1438275"/>
              <a:ext cx="342900" cy="342900"/>
            </a:xfrm>
            <a:custGeom>
              <a:avLst/>
              <a:gdLst>
                <a:gd name="connsiteX0" fmla="*/ 342900 w 342900"/>
                <a:gd name="connsiteY0" fmla="*/ 0 h 342900"/>
                <a:gd name="connsiteX1" fmla="*/ 0 w 342900"/>
                <a:gd name="connsiteY1" fmla="*/ 342900 h 342900"/>
                <a:gd name="connsiteX2" fmla="*/ 0 w 342900"/>
                <a:gd name="connsiteY2" fmla="*/ 342900 h 342900"/>
                <a:gd name="connsiteX0" fmla="*/ 342900 w 342900"/>
                <a:gd name="connsiteY0" fmla="*/ 0 h 342900"/>
                <a:gd name="connsiteX1" fmla="*/ 0 w 342900"/>
                <a:gd name="connsiteY1" fmla="*/ 342900 h 342900"/>
                <a:gd name="connsiteX2" fmla="*/ 0 w 342900"/>
                <a:gd name="connsiteY2" fmla="*/ 342900 h 342900"/>
                <a:gd name="connsiteX0" fmla="*/ 342900 w 342900"/>
                <a:gd name="connsiteY0" fmla="*/ 0 h 342900"/>
                <a:gd name="connsiteX1" fmla="*/ 0 w 342900"/>
                <a:gd name="connsiteY1" fmla="*/ 342900 h 342900"/>
                <a:gd name="connsiteX2" fmla="*/ 0 w 342900"/>
                <a:gd name="connsiteY2" fmla="*/ 34290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2900" h="342900">
                  <a:moveTo>
                    <a:pt x="342900" y="0"/>
                  </a:moveTo>
                  <a:cubicBezTo>
                    <a:pt x="69056" y="0"/>
                    <a:pt x="0" y="126206"/>
                    <a:pt x="0" y="342900"/>
                  </a:cubicBezTo>
                  <a:lnTo>
                    <a:pt x="0" y="342900"/>
                  </a:lnTo>
                </a:path>
              </a:pathLst>
            </a:custGeom>
            <a:noFill/>
            <a:ln w="25400">
              <a:solidFill>
                <a:schemeClr val="accent2"/>
              </a:solidFill>
              <a:tailEnd type="arrow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7" name="Gerade Verbindung mit Pfeil 86">
              <a:extLst>
                <a:ext uri="{FF2B5EF4-FFF2-40B4-BE49-F238E27FC236}">
                  <a16:creationId xmlns:a16="http://schemas.microsoft.com/office/drawing/2014/main" id="{DBA17079-5165-42F6-BA97-56FD0BAEBDB8}"/>
                </a:ext>
              </a:extLst>
            </p:cNvPr>
            <p:cNvCxnSpPr>
              <a:cxnSpLocks/>
            </p:cNvCxnSpPr>
            <p:nvPr/>
          </p:nvCxnSpPr>
          <p:spPr>
            <a:xfrm>
              <a:off x="1787356" y="3828949"/>
              <a:ext cx="279196" cy="228895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Freihandform: Form 88">
              <a:extLst>
                <a:ext uri="{FF2B5EF4-FFF2-40B4-BE49-F238E27FC236}">
                  <a16:creationId xmlns:a16="http://schemas.microsoft.com/office/drawing/2014/main" id="{8A95F095-1189-49CC-B28D-89C33F9A0F85}"/>
                </a:ext>
              </a:extLst>
            </p:cNvPr>
            <p:cNvSpPr/>
            <p:nvPr/>
          </p:nvSpPr>
          <p:spPr>
            <a:xfrm>
              <a:off x="3276601" y="5135880"/>
              <a:ext cx="364808" cy="361950"/>
            </a:xfrm>
            <a:custGeom>
              <a:avLst/>
              <a:gdLst>
                <a:gd name="connsiteX0" fmla="*/ 33311 w 498131"/>
                <a:gd name="connsiteY0" fmla="*/ 0 h 364608"/>
                <a:gd name="connsiteX1" fmla="*/ 48551 w 498131"/>
                <a:gd name="connsiteY1" fmla="*/ 327660 h 364608"/>
                <a:gd name="connsiteX2" fmla="*/ 498131 w 498131"/>
                <a:gd name="connsiteY2" fmla="*/ 342900 h 364608"/>
                <a:gd name="connsiteX0" fmla="*/ 25096 w 489916"/>
                <a:gd name="connsiteY0" fmla="*/ 0 h 378254"/>
                <a:gd name="connsiteX1" fmla="*/ 40336 w 489916"/>
                <a:gd name="connsiteY1" fmla="*/ 327660 h 378254"/>
                <a:gd name="connsiteX2" fmla="*/ 489916 w 489916"/>
                <a:gd name="connsiteY2" fmla="*/ 342900 h 378254"/>
                <a:gd name="connsiteX0" fmla="*/ 0 w 464820"/>
                <a:gd name="connsiteY0" fmla="*/ 0 h 342900"/>
                <a:gd name="connsiteX1" fmla="*/ 464820 w 464820"/>
                <a:gd name="connsiteY1" fmla="*/ 342900 h 342900"/>
                <a:gd name="connsiteX0" fmla="*/ 0 w 464820"/>
                <a:gd name="connsiteY0" fmla="*/ 0 h 342900"/>
                <a:gd name="connsiteX1" fmla="*/ 464820 w 464820"/>
                <a:gd name="connsiteY1" fmla="*/ 342900 h 342900"/>
                <a:gd name="connsiteX0" fmla="*/ 0 w 464820"/>
                <a:gd name="connsiteY0" fmla="*/ 0 h 342948"/>
                <a:gd name="connsiteX1" fmla="*/ 464820 w 464820"/>
                <a:gd name="connsiteY1" fmla="*/ 342900 h 342948"/>
                <a:gd name="connsiteX0" fmla="*/ 0 w 364808"/>
                <a:gd name="connsiteY0" fmla="*/ 0 h 361989"/>
                <a:gd name="connsiteX1" fmla="*/ 364808 w 364808"/>
                <a:gd name="connsiteY1" fmla="*/ 361950 h 361989"/>
                <a:gd name="connsiteX0" fmla="*/ 0 w 364808"/>
                <a:gd name="connsiteY0" fmla="*/ 0 h 361950"/>
                <a:gd name="connsiteX1" fmla="*/ 364808 w 364808"/>
                <a:gd name="connsiteY1" fmla="*/ 361950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808" h="361950">
                  <a:moveTo>
                    <a:pt x="0" y="0"/>
                  </a:moveTo>
                  <a:cubicBezTo>
                    <a:pt x="158" y="259556"/>
                    <a:pt x="81281" y="352425"/>
                    <a:pt x="364808" y="361950"/>
                  </a:cubicBezTo>
                </a:path>
              </a:pathLst>
            </a:custGeom>
            <a:noFill/>
            <a:ln w="25400">
              <a:solidFill>
                <a:schemeClr val="accent2"/>
              </a:solidFill>
              <a:tailEnd type="arrow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Pfeil: nach unten gekrümmt 89">
              <a:extLst>
                <a:ext uri="{FF2B5EF4-FFF2-40B4-BE49-F238E27FC236}">
                  <a16:creationId xmlns:a16="http://schemas.microsoft.com/office/drawing/2014/main" id="{7AF4E78A-57CA-464E-B29D-AA6DB64D120F}"/>
                </a:ext>
              </a:extLst>
            </p:cNvPr>
            <p:cNvSpPr/>
            <p:nvPr/>
          </p:nvSpPr>
          <p:spPr>
            <a:xfrm>
              <a:off x="3520474" y="3547382"/>
              <a:ext cx="412544" cy="772409"/>
            </a:xfrm>
            <a:custGeom>
              <a:avLst/>
              <a:gdLst>
                <a:gd name="connsiteX0" fmla="*/ 311955 w 415940"/>
                <a:gd name="connsiteY0" fmla="*/ 457908 h 457908"/>
                <a:gd name="connsiteX1" fmla="*/ 204574 w 415940"/>
                <a:gd name="connsiteY1" fmla="*/ 353923 h 457908"/>
                <a:gd name="connsiteX2" fmla="*/ 256567 w 415940"/>
                <a:gd name="connsiteY2" fmla="*/ 353923 h 457908"/>
                <a:gd name="connsiteX3" fmla="*/ 129982 w 415940"/>
                <a:gd name="connsiteY3" fmla="*/ 0 h 457908"/>
                <a:gd name="connsiteX4" fmla="*/ 233966 w 415940"/>
                <a:gd name="connsiteY4" fmla="*/ 0 h 457908"/>
                <a:gd name="connsiteX5" fmla="*/ 360551 w 415940"/>
                <a:gd name="connsiteY5" fmla="*/ 353923 h 457908"/>
                <a:gd name="connsiteX6" fmla="*/ 412544 w 415940"/>
                <a:gd name="connsiteY6" fmla="*/ 353923 h 457908"/>
                <a:gd name="connsiteX7" fmla="*/ 311955 w 415940"/>
                <a:gd name="connsiteY7" fmla="*/ 457908 h 457908"/>
                <a:gd name="connsiteX0" fmla="*/ 181974 w 415940"/>
                <a:gd name="connsiteY0" fmla="*/ 38228 h 457908"/>
                <a:gd name="connsiteX1" fmla="*/ 103985 w 415940"/>
                <a:gd name="connsiteY1" fmla="*/ 457908 h 457908"/>
                <a:gd name="connsiteX2" fmla="*/ 0 w 415940"/>
                <a:gd name="connsiteY2" fmla="*/ 457908 h 457908"/>
                <a:gd name="connsiteX3" fmla="*/ 6227 w 415940"/>
                <a:gd name="connsiteY3" fmla="*/ 317876 h 457908"/>
                <a:gd name="connsiteX4" fmla="*/ 181974 w 415940"/>
                <a:gd name="connsiteY4" fmla="*/ 38228 h 457908"/>
                <a:gd name="connsiteX0" fmla="*/ 181974 w 415940"/>
                <a:gd name="connsiteY0" fmla="*/ 38228 h 457908"/>
                <a:gd name="connsiteX1" fmla="*/ 103985 w 415940"/>
                <a:gd name="connsiteY1" fmla="*/ 457908 h 457908"/>
                <a:gd name="connsiteX2" fmla="*/ 0 w 415940"/>
                <a:gd name="connsiteY2" fmla="*/ 457908 h 457908"/>
                <a:gd name="connsiteX3" fmla="*/ 129981 w 415940"/>
                <a:gd name="connsiteY3" fmla="*/ 0 h 457908"/>
                <a:gd name="connsiteX4" fmla="*/ 233966 w 415940"/>
                <a:gd name="connsiteY4" fmla="*/ 0 h 457908"/>
                <a:gd name="connsiteX5" fmla="*/ 360551 w 415940"/>
                <a:gd name="connsiteY5" fmla="*/ 353923 h 457908"/>
                <a:gd name="connsiteX6" fmla="*/ 412544 w 415940"/>
                <a:gd name="connsiteY6" fmla="*/ 353923 h 457908"/>
                <a:gd name="connsiteX7" fmla="*/ 311955 w 415940"/>
                <a:gd name="connsiteY7" fmla="*/ 457908 h 457908"/>
                <a:gd name="connsiteX8" fmla="*/ 204574 w 415940"/>
                <a:gd name="connsiteY8" fmla="*/ 353923 h 457908"/>
                <a:gd name="connsiteX9" fmla="*/ 256567 w 415940"/>
                <a:gd name="connsiteY9" fmla="*/ 353923 h 457908"/>
                <a:gd name="connsiteX10" fmla="*/ 129982 w 415940"/>
                <a:gd name="connsiteY10" fmla="*/ 0 h 457908"/>
                <a:gd name="connsiteX0" fmla="*/ 311955 w 412544"/>
                <a:gd name="connsiteY0" fmla="*/ 458084 h 772409"/>
                <a:gd name="connsiteX1" fmla="*/ 204574 w 412544"/>
                <a:gd name="connsiteY1" fmla="*/ 354099 h 772409"/>
                <a:gd name="connsiteX2" fmla="*/ 256567 w 412544"/>
                <a:gd name="connsiteY2" fmla="*/ 354099 h 772409"/>
                <a:gd name="connsiteX3" fmla="*/ 129982 w 412544"/>
                <a:gd name="connsiteY3" fmla="*/ 176 h 772409"/>
                <a:gd name="connsiteX4" fmla="*/ 233966 w 412544"/>
                <a:gd name="connsiteY4" fmla="*/ 176 h 772409"/>
                <a:gd name="connsiteX5" fmla="*/ 360551 w 412544"/>
                <a:gd name="connsiteY5" fmla="*/ 354099 h 772409"/>
                <a:gd name="connsiteX6" fmla="*/ 412544 w 412544"/>
                <a:gd name="connsiteY6" fmla="*/ 354099 h 772409"/>
                <a:gd name="connsiteX7" fmla="*/ 311955 w 412544"/>
                <a:gd name="connsiteY7" fmla="*/ 458084 h 772409"/>
                <a:gd name="connsiteX0" fmla="*/ 181974 w 412544"/>
                <a:gd name="connsiteY0" fmla="*/ 38404 h 772409"/>
                <a:gd name="connsiteX1" fmla="*/ 103985 w 412544"/>
                <a:gd name="connsiteY1" fmla="*/ 458084 h 772409"/>
                <a:gd name="connsiteX2" fmla="*/ 0 w 412544"/>
                <a:gd name="connsiteY2" fmla="*/ 458084 h 772409"/>
                <a:gd name="connsiteX3" fmla="*/ 6227 w 412544"/>
                <a:gd name="connsiteY3" fmla="*/ 318052 h 772409"/>
                <a:gd name="connsiteX4" fmla="*/ 181974 w 412544"/>
                <a:gd name="connsiteY4" fmla="*/ 38404 h 772409"/>
                <a:gd name="connsiteX0" fmla="*/ 181974 w 412544"/>
                <a:gd name="connsiteY0" fmla="*/ 38404 h 772409"/>
                <a:gd name="connsiteX1" fmla="*/ 103985 w 412544"/>
                <a:gd name="connsiteY1" fmla="*/ 458084 h 772409"/>
                <a:gd name="connsiteX2" fmla="*/ 0 w 412544"/>
                <a:gd name="connsiteY2" fmla="*/ 458084 h 772409"/>
                <a:gd name="connsiteX3" fmla="*/ 129981 w 412544"/>
                <a:gd name="connsiteY3" fmla="*/ 176 h 772409"/>
                <a:gd name="connsiteX4" fmla="*/ 233966 w 412544"/>
                <a:gd name="connsiteY4" fmla="*/ 176 h 772409"/>
                <a:gd name="connsiteX5" fmla="*/ 360551 w 412544"/>
                <a:gd name="connsiteY5" fmla="*/ 354099 h 772409"/>
                <a:gd name="connsiteX6" fmla="*/ 412544 w 412544"/>
                <a:gd name="connsiteY6" fmla="*/ 354099 h 772409"/>
                <a:gd name="connsiteX7" fmla="*/ 311955 w 412544"/>
                <a:gd name="connsiteY7" fmla="*/ 772409 h 772409"/>
                <a:gd name="connsiteX8" fmla="*/ 204574 w 412544"/>
                <a:gd name="connsiteY8" fmla="*/ 354099 h 772409"/>
                <a:gd name="connsiteX9" fmla="*/ 256567 w 412544"/>
                <a:gd name="connsiteY9" fmla="*/ 354099 h 772409"/>
                <a:gd name="connsiteX10" fmla="*/ 129982 w 412544"/>
                <a:gd name="connsiteY10" fmla="*/ 176 h 772409"/>
                <a:gd name="connsiteX0" fmla="*/ 311955 w 412544"/>
                <a:gd name="connsiteY0" fmla="*/ 772409 h 772409"/>
                <a:gd name="connsiteX1" fmla="*/ 204574 w 412544"/>
                <a:gd name="connsiteY1" fmla="*/ 354099 h 772409"/>
                <a:gd name="connsiteX2" fmla="*/ 256567 w 412544"/>
                <a:gd name="connsiteY2" fmla="*/ 354099 h 772409"/>
                <a:gd name="connsiteX3" fmla="*/ 129982 w 412544"/>
                <a:gd name="connsiteY3" fmla="*/ 176 h 772409"/>
                <a:gd name="connsiteX4" fmla="*/ 233966 w 412544"/>
                <a:gd name="connsiteY4" fmla="*/ 176 h 772409"/>
                <a:gd name="connsiteX5" fmla="*/ 360551 w 412544"/>
                <a:gd name="connsiteY5" fmla="*/ 354099 h 772409"/>
                <a:gd name="connsiteX6" fmla="*/ 412544 w 412544"/>
                <a:gd name="connsiteY6" fmla="*/ 354099 h 772409"/>
                <a:gd name="connsiteX7" fmla="*/ 311955 w 412544"/>
                <a:gd name="connsiteY7" fmla="*/ 772409 h 772409"/>
                <a:gd name="connsiteX0" fmla="*/ 181974 w 412544"/>
                <a:gd name="connsiteY0" fmla="*/ 38404 h 772409"/>
                <a:gd name="connsiteX1" fmla="*/ 103985 w 412544"/>
                <a:gd name="connsiteY1" fmla="*/ 458084 h 772409"/>
                <a:gd name="connsiteX2" fmla="*/ 0 w 412544"/>
                <a:gd name="connsiteY2" fmla="*/ 458084 h 772409"/>
                <a:gd name="connsiteX3" fmla="*/ 6227 w 412544"/>
                <a:gd name="connsiteY3" fmla="*/ 318052 h 772409"/>
                <a:gd name="connsiteX4" fmla="*/ 181974 w 412544"/>
                <a:gd name="connsiteY4" fmla="*/ 38404 h 772409"/>
                <a:gd name="connsiteX0" fmla="*/ 181974 w 412544"/>
                <a:gd name="connsiteY0" fmla="*/ 38404 h 772409"/>
                <a:gd name="connsiteX1" fmla="*/ 103985 w 412544"/>
                <a:gd name="connsiteY1" fmla="*/ 458084 h 772409"/>
                <a:gd name="connsiteX2" fmla="*/ 0 w 412544"/>
                <a:gd name="connsiteY2" fmla="*/ 458084 h 772409"/>
                <a:gd name="connsiteX3" fmla="*/ 129981 w 412544"/>
                <a:gd name="connsiteY3" fmla="*/ 176 h 772409"/>
                <a:gd name="connsiteX4" fmla="*/ 233966 w 412544"/>
                <a:gd name="connsiteY4" fmla="*/ 176 h 772409"/>
                <a:gd name="connsiteX5" fmla="*/ 360551 w 412544"/>
                <a:gd name="connsiteY5" fmla="*/ 354099 h 772409"/>
                <a:gd name="connsiteX6" fmla="*/ 412544 w 412544"/>
                <a:gd name="connsiteY6" fmla="*/ 354099 h 772409"/>
                <a:gd name="connsiteX7" fmla="*/ 311955 w 412544"/>
                <a:gd name="connsiteY7" fmla="*/ 772409 h 772409"/>
                <a:gd name="connsiteX8" fmla="*/ 204574 w 412544"/>
                <a:gd name="connsiteY8" fmla="*/ 354099 h 772409"/>
                <a:gd name="connsiteX9" fmla="*/ 256567 w 412544"/>
                <a:gd name="connsiteY9" fmla="*/ 354099 h 772409"/>
                <a:gd name="connsiteX10" fmla="*/ 129982 w 412544"/>
                <a:gd name="connsiteY10" fmla="*/ 176 h 772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12544" h="772409" stroke="0" extrusionOk="0">
                  <a:moveTo>
                    <a:pt x="311955" y="772409"/>
                  </a:moveTo>
                  <a:lnTo>
                    <a:pt x="204574" y="354099"/>
                  </a:lnTo>
                  <a:lnTo>
                    <a:pt x="256567" y="354099"/>
                  </a:lnTo>
                  <a:cubicBezTo>
                    <a:pt x="242847" y="146823"/>
                    <a:pt x="190397" y="176"/>
                    <a:pt x="129982" y="176"/>
                  </a:cubicBezTo>
                  <a:lnTo>
                    <a:pt x="233966" y="176"/>
                  </a:lnTo>
                  <a:cubicBezTo>
                    <a:pt x="294381" y="176"/>
                    <a:pt x="346832" y="146824"/>
                    <a:pt x="360551" y="354099"/>
                  </a:cubicBezTo>
                  <a:lnTo>
                    <a:pt x="412544" y="354099"/>
                  </a:lnTo>
                  <a:lnTo>
                    <a:pt x="311955" y="772409"/>
                  </a:lnTo>
                  <a:close/>
                </a:path>
                <a:path w="412544" h="772409" fill="darkenLess" stroke="0" extrusionOk="0">
                  <a:moveTo>
                    <a:pt x="181974" y="38404"/>
                  </a:moveTo>
                  <a:cubicBezTo>
                    <a:pt x="134605" y="111234"/>
                    <a:pt x="103985" y="276009"/>
                    <a:pt x="103985" y="458084"/>
                  </a:cubicBezTo>
                  <a:lnTo>
                    <a:pt x="0" y="458084"/>
                  </a:lnTo>
                  <a:cubicBezTo>
                    <a:pt x="0" y="410551"/>
                    <a:pt x="2101" y="363308"/>
                    <a:pt x="6227" y="318052"/>
                  </a:cubicBezTo>
                  <a:cubicBezTo>
                    <a:pt x="29760" y="59937"/>
                    <a:pt x="111443" y="-70037"/>
                    <a:pt x="181974" y="38404"/>
                  </a:cubicBezTo>
                  <a:close/>
                </a:path>
                <a:path w="412544" h="772409" fill="none" extrusionOk="0">
                  <a:moveTo>
                    <a:pt x="181974" y="38404"/>
                  </a:moveTo>
                  <a:cubicBezTo>
                    <a:pt x="134605" y="111234"/>
                    <a:pt x="103985" y="276009"/>
                    <a:pt x="103985" y="458084"/>
                  </a:cubicBezTo>
                  <a:lnTo>
                    <a:pt x="0" y="458084"/>
                  </a:lnTo>
                  <a:cubicBezTo>
                    <a:pt x="0" y="205188"/>
                    <a:pt x="58194" y="176"/>
                    <a:pt x="129981" y="176"/>
                  </a:cubicBezTo>
                  <a:lnTo>
                    <a:pt x="233966" y="176"/>
                  </a:lnTo>
                  <a:cubicBezTo>
                    <a:pt x="294381" y="176"/>
                    <a:pt x="346832" y="146824"/>
                    <a:pt x="360551" y="354099"/>
                  </a:cubicBezTo>
                  <a:lnTo>
                    <a:pt x="412544" y="354099"/>
                  </a:lnTo>
                  <a:lnTo>
                    <a:pt x="311955" y="772409"/>
                  </a:lnTo>
                  <a:lnTo>
                    <a:pt x="204574" y="354099"/>
                  </a:lnTo>
                  <a:lnTo>
                    <a:pt x="256567" y="354099"/>
                  </a:lnTo>
                  <a:cubicBezTo>
                    <a:pt x="242847" y="146823"/>
                    <a:pt x="190397" y="176"/>
                    <a:pt x="129982" y="176"/>
                  </a:cubicBezTo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cxnSp>
          <p:nvCxnSpPr>
            <p:cNvPr id="92" name="Gerade Verbindung mit Pfeil 91">
              <a:extLst>
                <a:ext uri="{FF2B5EF4-FFF2-40B4-BE49-F238E27FC236}">
                  <a16:creationId xmlns:a16="http://schemas.microsoft.com/office/drawing/2014/main" id="{21DDEF0F-94AD-475D-8A64-64474E07A1F2}"/>
                </a:ext>
              </a:extLst>
            </p:cNvPr>
            <p:cNvCxnSpPr/>
            <p:nvPr/>
          </p:nvCxnSpPr>
          <p:spPr>
            <a:xfrm flipV="1">
              <a:off x="2493998" y="1905276"/>
              <a:ext cx="0" cy="462154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19332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uppieren 119">
            <a:extLst>
              <a:ext uri="{FF2B5EF4-FFF2-40B4-BE49-F238E27FC236}">
                <a16:creationId xmlns:a16="http://schemas.microsoft.com/office/drawing/2014/main" id="{831A7F28-9EEF-4B81-9E32-C0A47E12BEDF}"/>
              </a:ext>
            </a:extLst>
          </p:cNvPr>
          <p:cNvGrpSpPr/>
          <p:nvPr/>
        </p:nvGrpSpPr>
        <p:grpSpPr>
          <a:xfrm>
            <a:off x="1853402" y="104775"/>
            <a:ext cx="7189765" cy="5831934"/>
            <a:chOff x="1853402" y="104775"/>
            <a:chExt cx="7189765" cy="5831934"/>
          </a:xfrm>
        </p:grpSpPr>
        <p:grpSp>
          <p:nvGrpSpPr>
            <p:cNvPr id="15" name="Gruppieren 14">
              <a:extLst>
                <a:ext uri="{FF2B5EF4-FFF2-40B4-BE49-F238E27FC236}">
                  <a16:creationId xmlns:a16="http://schemas.microsoft.com/office/drawing/2014/main" id="{0B032334-2FE8-49EF-A079-500A6D8A3E3A}"/>
                </a:ext>
              </a:extLst>
            </p:cNvPr>
            <p:cNvGrpSpPr/>
            <p:nvPr/>
          </p:nvGrpSpPr>
          <p:grpSpPr>
            <a:xfrm>
              <a:off x="1853402" y="1337436"/>
              <a:ext cx="1081024" cy="3424236"/>
              <a:chOff x="1714504" y="723902"/>
              <a:chExt cx="1081024" cy="3424236"/>
            </a:xfrm>
          </p:grpSpPr>
          <p:sp>
            <p:nvSpPr>
              <p:cNvPr id="7" name="Flussdiagramm: Prozess 6">
                <a:extLst>
                  <a:ext uri="{FF2B5EF4-FFF2-40B4-BE49-F238E27FC236}">
                    <a16:creationId xmlns:a16="http://schemas.microsoft.com/office/drawing/2014/main" id="{4AEFF73F-CAB0-48BA-8438-82CF53BEA6BF}"/>
                  </a:ext>
                </a:extLst>
              </p:cNvPr>
              <p:cNvSpPr/>
              <p:nvPr/>
            </p:nvSpPr>
            <p:spPr>
              <a:xfrm>
                <a:off x="1732738" y="1448510"/>
                <a:ext cx="1058899" cy="2130357"/>
              </a:xfrm>
              <a:prstGeom prst="flowChartProcess">
                <a:avLst/>
              </a:prstGeom>
              <a:pattFill prst="sphere">
                <a:fgClr>
                  <a:schemeClr val="accent3">
                    <a:lumMod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DE"/>
              </a:p>
            </p:txBody>
          </p:sp>
          <p:sp>
            <p:nvSpPr>
              <p:cNvPr id="5" name="Flussdiagramm: Alternativer Prozess 4">
                <a:extLst>
                  <a:ext uri="{FF2B5EF4-FFF2-40B4-BE49-F238E27FC236}">
                    <a16:creationId xmlns:a16="http://schemas.microsoft.com/office/drawing/2014/main" id="{481E5D0D-C683-41A7-9F31-89FB6141E2C6}"/>
                  </a:ext>
                </a:extLst>
              </p:cNvPr>
              <p:cNvSpPr/>
              <p:nvPr/>
            </p:nvSpPr>
            <p:spPr>
              <a:xfrm>
                <a:off x="1714504" y="723902"/>
                <a:ext cx="1081024" cy="3424236"/>
              </a:xfrm>
              <a:custGeom>
                <a:avLst/>
                <a:gdLst>
                  <a:gd name="connsiteX0" fmla="*/ 0 w 962025"/>
                  <a:gd name="connsiteY0" fmla="*/ 160338 h 2457450"/>
                  <a:gd name="connsiteX1" fmla="*/ 160338 w 962025"/>
                  <a:gd name="connsiteY1" fmla="*/ 0 h 2457450"/>
                  <a:gd name="connsiteX2" fmla="*/ 801688 w 962025"/>
                  <a:gd name="connsiteY2" fmla="*/ 0 h 2457450"/>
                  <a:gd name="connsiteX3" fmla="*/ 962026 w 962025"/>
                  <a:gd name="connsiteY3" fmla="*/ 160338 h 2457450"/>
                  <a:gd name="connsiteX4" fmla="*/ 962025 w 962025"/>
                  <a:gd name="connsiteY4" fmla="*/ 2297113 h 2457450"/>
                  <a:gd name="connsiteX5" fmla="*/ 801687 w 962025"/>
                  <a:gd name="connsiteY5" fmla="*/ 2457451 h 2457450"/>
                  <a:gd name="connsiteX6" fmla="*/ 160338 w 962025"/>
                  <a:gd name="connsiteY6" fmla="*/ 2457450 h 2457450"/>
                  <a:gd name="connsiteX7" fmla="*/ 0 w 962025"/>
                  <a:gd name="connsiteY7" fmla="*/ 2297112 h 2457450"/>
                  <a:gd name="connsiteX8" fmla="*/ 0 w 962025"/>
                  <a:gd name="connsiteY8" fmla="*/ 160338 h 2457450"/>
                  <a:gd name="connsiteX0" fmla="*/ 0 w 962026"/>
                  <a:gd name="connsiteY0" fmla="*/ 269520 h 2566633"/>
                  <a:gd name="connsiteX1" fmla="*/ 167162 w 962026"/>
                  <a:gd name="connsiteY1" fmla="*/ 0 h 2566633"/>
                  <a:gd name="connsiteX2" fmla="*/ 801688 w 962026"/>
                  <a:gd name="connsiteY2" fmla="*/ 109182 h 2566633"/>
                  <a:gd name="connsiteX3" fmla="*/ 962026 w 962026"/>
                  <a:gd name="connsiteY3" fmla="*/ 269520 h 2566633"/>
                  <a:gd name="connsiteX4" fmla="*/ 962025 w 962026"/>
                  <a:gd name="connsiteY4" fmla="*/ 2406295 h 2566633"/>
                  <a:gd name="connsiteX5" fmla="*/ 801687 w 962026"/>
                  <a:gd name="connsiteY5" fmla="*/ 2566633 h 2566633"/>
                  <a:gd name="connsiteX6" fmla="*/ 160338 w 962026"/>
                  <a:gd name="connsiteY6" fmla="*/ 2566632 h 2566633"/>
                  <a:gd name="connsiteX7" fmla="*/ 0 w 962026"/>
                  <a:gd name="connsiteY7" fmla="*/ 2406294 h 2566633"/>
                  <a:gd name="connsiteX8" fmla="*/ 0 w 962026"/>
                  <a:gd name="connsiteY8" fmla="*/ 269520 h 2566633"/>
                  <a:gd name="connsiteX0" fmla="*/ 0 w 978199"/>
                  <a:gd name="connsiteY0" fmla="*/ 283088 h 2580201"/>
                  <a:gd name="connsiteX1" fmla="*/ 167162 w 978199"/>
                  <a:gd name="connsiteY1" fmla="*/ 13568 h 2580201"/>
                  <a:gd name="connsiteX2" fmla="*/ 743685 w 978199"/>
                  <a:gd name="connsiteY2" fmla="*/ 23804 h 2580201"/>
                  <a:gd name="connsiteX3" fmla="*/ 962026 w 978199"/>
                  <a:gd name="connsiteY3" fmla="*/ 283088 h 2580201"/>
                  <a:gd name="connsiteX4" fmla="*/ 962025 w 978199"/>
                  <a:gd name="connsiteY4" fmla="*/ 2419863 h 2580201"/>
                  <a:gd name="connsiteX5" fmla="*/ 801687 w 978199"/>
                  <a:gd name="connsiteY5" fmla="*/ 2580201 h 2580201"/>
                  <a:gd name="connsiteX6" fmla="*/ 160338 w 978199"/>
                  <a:gd name="connsiteY6" fmla="*/ 2580200 h 2580201"/>
                  <a:gd name="connsiteX7" fmla="*/ 0 w 978199"/>
                  <a:gd name="connsiteY7" fmla="*/ 2419862 h 2580201"/>
                  <a:gd name="connsiteX8" fmla="*/ 0 w 978199"/>
                  <a:gd name="connsiteY8" fmla="*/ 283088 h 2580201"/>
                  <a:gd name="connsiteX0" fmla="*/ 0 w 974483"/>
                  <a:gd name="connsiteY0" fmla="*/ 269520 h 2566633"/>
                  <a:gd name="connsiteX1" fmla="*/ 167162 w 974483"/>
                  <a:gd name="connsiteY1" fmla="*/ 0 h 2566633"/>
                  <a:gd name="connsiteX2" fmla="*/ 743685 w 974483"/>
                  <a:gd name="connsiteY2" fmla="*/ 10236 h 2566633"/>
                  <a:gd name="connsiteX3" fmla="*/ 962026 w 974483"/>
                  <a:gd name="connsiteY3" fmla="*/ 269520 h 2566633"/>
                  <a:gd name="connsiteX4" fmla="*/ 962025 w 974483"/>
                  <a:gd name="connsiteY4" fmla="*/ 2406295 h 2566633"/>
                  <a:gd name="connsiteX5" fmla="*/ 801687 w 974483"/>
                  <a:gd name="connsiteY5" fmla="*/ 2566633 h 2566633"/>
                  <a:gd name="connsiteX6" fmla="*/ 160338 w 974483"/>
                  <a:gd name="connsiteY6" fmla="*/ 2566632 h 2566633"/>
                  <a:gd name="connsiteX7" fmla="*/ 0 w 974483"/>
                  <a:gd name="connsiteY7" fmla="*/ 2406294 h 2566633"/>
                  <a:gd name="connsiteX8" fmla="*/ 0 w 974483"/>
                  <a:gd name="connsiteY8" fmla="*/ 269520 h 2566633"/>
                  <a:gd name="connsiteX0" fmla="*/ 0 w 974483"/>
                  <a:gd name="connsiteY0" fmla="*/ 313636 h 2610749"/>
                  <a:gd name="connsiteX1" fmla="*/ 167162 w 974483"/>
                  <a:gd name="connsiteY1" fmla="*/ 44116 h 2610749"/>
                  <a:gd name="connsiteX2" fmla="*/ 743685 w 974483"/>
                  <a:gd name="connsiteY2" fmla="*/ 54352 h 2610749"/>
                  <a:gd name="connsiteX3" fmla="*/ 962026 w 974483"/>
                  <a:gd name="connsiteY3" fmla="*/ 313636 h 2610749"/>
                  <a:gd name="connsiteX4" fmla="*/ 962025 w 974483"/>
                  <a:gd name="connsiteY4" fmla="*/ 2450411 h 2610749"/>
                  <a:gd name="connsiteX5" fmla="*/ 801687 w 974483"/>
                  <a:gd name="connsiteY5" fmla="*/ 2610749 h 2610749"/>
                  <a:gd name="connsiteX6" fmla="*/ 160338 w 974483"/>
                  <a:gd name="connsiteY6" fmla="*/ 2610748 h 2610749"/>
                  <a:gd name="connsiteX7" fmla="*/ 0 w 974483"/>
                  <a:gd name="connsiteY7" fmla="*/ 2450410 h 2610749"/>
                  <a:gd name="connsiteX8" fmla="*/ 0 w 974483"/>
                  <a:gd name="connsiteY8" fmla="*/ 313636 h 2610749"/>
                  <a:gd name="connsiteX0" fmla="*/ 0 w 974483"/>
                  <a:gd name="connsiteY0" fmla="*/ 335054 h 2632167"/>
                  <a:gd name="connsiteX1" fmla="*/ 167162 w 974483"/>
                  <a:gd name="connsiteY1" fmla="*/ 65534 h 2632167"/>
                  <a:gd name="connsiteX2" fmla="*/ 743685 w 974483"/>
                  <a:gd name="connsiteY2" fmla="*/ 75770 h 2632167"/>
                  <a:gd name="connsiteX3" fmla="*/ 962026 w 974483"/>
                  <a:gd name="connsiteY3" fmla="*/ 335054 h 2632167"/>
                  <a:gd name="connsiteX4" fmla="*/ 962025 w 974483"/>
                  <a:gd name="connsiteY4" fmla="*/ 2471829 h 2632167"/>
                  <a:gd name="connsiteX5" fmla="*/ 801687 w 974483"/>
                  <a:gd name="connsiteY5" fmla="*/ 2632167 h 2632167"/>
                  <a:gd name="connsiteX6" fmla="*/ 160338 w 974483"/>
                  <a:gd name="connsiteY6" fmla="*/ 2632166 h 2632167"/>
                  <a:gd name="connsiteX7" fmla="*/ 0 w 974483"/>
                  <a:gd name="connsiteY7" fmla="*/ 2471828 h 2632167"/>
                  <a:gd name="connsiteX8" fmla="*/ 0 w 974483"/>
                  <a:gd name="connsiteY8" fmla="*/ 335054 h 2632167"/>
                  <a:gd name="connsiteX0" fmla="*/ 0 w 974483"/>
                  <a:gd name="connsiteY0" fmla="*/ 283089 h 2580202"/>
                  <a:gd name="connsiteX1" fmla="*/ 743685 w 974483"/>
                  <a:gd name="connsiteY1" fmla="*/ 23805 h 2580202"/>
                  <a:gd name="connsiteX2" fmla="*/ 962026 w 974483"/>
                  <a:gd name="connsiteY2" fmla="*/ 283089 h 2580202"/>
                  <a:gd name="connsiteX3" fmla="*/ 962025 w 974483"/>
                  <a:gd name="connsiteY3" fmla="*/ 2419864 h 2580202"/>
                  <a:gd name="connsiteX4" fmla="*/ 801687 w 974483"/>
                  <a:gd name="connsiteY4" fmla="*/ 2580202 h 2580202"/>
                  <a:gd name="connsiteX5" fmla="*/ 160338 w 974483"/>
                  <a:gd name="connsiteY5" fmla="*/ 2580201 h 2580202"/>
                  <a:gd name="connsiteX6" fmla="*/ 0 w 974483"/>
                  <a:gd name="connsiteY6" fmla="*/ 2419863 h 2580202"/>
                  <a:gd name="connsiteX7" fmla="*/ 0 w 974483"/>
                  <a:gd name="connsiteY7" fmla="*/ 283089 h 2580202"/>
                  <a:gd name="connsiteX0" fmla="*/ 0 w 1033287"/>
                  <a:gd name="connsiteY0" fmla="*/ 267097 h 2564210"/>
                  <a:gd name="connsiteX1" fmla="*/ 962026 w 1033287"/>
                  <a:gd name="connsiteY1" fmla="*/ 267097 h 2564210"/>
                  <a:gd name="connsiteX2" fmla="*/ 962025 w 1033287"/>
                  <a:gd name="connsiteY2" fmla="*/ 2403872 h 2564210"/>
                  <a:gd name="connsiteX3" fmla="*/ 801687 w 1033287"/>
                  <a:gd name="connsiteY3" fmla="*/ 2564210 h 2564210"/>
                  <a:gd name="connsiteX4" fmla="*/ 160338 w 1033287"/>
                  <a:gd name="connsiteY4" fmla="*/ 2564209 h 2564210"/>
                  <a:gd name="connsiteX5" fmla="*/ 0 w 1033287"/>
                  <a:gd name="connsiteY5" fmla="*/ 2403871 h 2564210"/>
                  <a:gd name="connsiteX6" fmla="*/ 0 w 1033287"/>
                  <a:gd name="connsiteY6" fmla="*/ 267097 h 2564210"/>
                  <a:gd name="connsiteX0" fmla="*/ 0 w 1033287"/>
                  <a:gd name="connsiteY0" fmla="*/ 267097 h 2564210"/>
                  <a:gd name="connsiteX1" fmla="*/ 962026 w 1033287"/>
                  <a:gd name="connsiteY1" fmla="*/ 267097 h 2564210"/>
                  <a:gd name="connsiteX2" fmla="*/ 962025 w 1033287"/>
                  <a:gd name="connsiteY2" fmla="*/ 2403872 h 2564210"/>
                  <a:gd name="connsiteX3" fmla="*/ 801687 w 1033287"/>
                  <a:gd name="connsiteY3" fmla="*/ 2564210 h 2564210"/>
                  <a:gd name="connsiteX4" fmla="*/ 160338 w 1033287"/>
                  <a:gd name="connsiteY4" fmla="*/ 2564209 h 2564210"/>
                  <a:gd name="connsiteX5" fmla="*/ 0 w 1033287"/>
                  <a:gd name="connsiteY5" fmla="*/ 2403871 h 2564210"/>
                  <a:gd name="connsiteX6" fmla="*/ 0 w 1033287"/>
                  <a:gd name="connsiteY6" fmla="*/ 267097 h 2564210"/>
                  <a:gd name="connsiteX0" fmla="*/ 0 w 962026"/>
                  <a:gd name="connsiteY0" fmla="*/ 267097 h 2564210"/>
                  <a:gd name="connsiteX1" fmla="*/ 962026 w 962026"/>
                  <a:gd name="connsiteY1" fmla="*/ 267097 h 2564210"/>
                  <a:gd name="connsiteX2" fmla="*/ 962025 w 962026"/>
                  <a:gd name="connsiteY2" fmla="*/ 2403872 h 2564210"/>
                  <a:gd name="connsiteX3" fmla="*/ 801687 w 962026"/>
                  <a:gd name="connsiteY3" fmla="*/ 2564210 h 2564210"/>
                  <a:gd name="connsiteX4" fmla="*/ 160338 w 962026"/>
                  <a:gd name="connsiteY4" fmla="*/ 2564209 h 2564210"/>
                  <a:gd name="connsiteX5" fmla="*/ 0 w 962026"/>
                  <a:gd name="connsiteY5" fmla="*/ 2403871 h 2564210"/>
                  <a:gd name="connsiteX6" fmla="*/ 0 w 962026"/>
                  <a:gd name="connsiteY6" fmla="*/ 267097 h 2564210"/>
                  <a:gd name="connsiteX0" fmla="*/ 0 w 962026"/>
                  <a:gd name="connsiteY0" fmla="*/ 276125 h 2573238"/>
                  <a:gd name="connsiteX1" fmla="*/ 962026 w 962026"/>
                  <a:gd name="connsiteY1" fmla="*/ 276125 h 2573238"/>
                  <a:gd name="connsiteX2" fmla="*/ 962025 w 962026"/>
                  <a:gd name="connsiteY2" fmla="*/ 2412900 h 2573238"/>
                  <a:gd name="connsiteX3" fmla="*/ 801687 w 962026"/>
                  <a:gd name="connsiteY3" fmla="*/ 2573238 h 2573238"/>
                  <a:gd name="connsiteX4" fmla="*/ 160338 w 962026"/>
                  <a:gd name="connsiteY4" fmla="*/ 2573237 h 2573238"/>
                  <a:gd name="connsiteX5" fmla="*/ 0 w 962026"/>
                  <a:gd name="connsiteY5" fmla="*/ 2412899 h 2573238"/>
                  <a:gd name="connsiteX6" fmla="*/ 0 w 962026"/>
                  <a:gd name="connsiteY6" fmla="*/ 276125 h 2573238"/>
                  <a:gd name="connsiteX0" fmla="*/ 0 w 962026"/>
                  <a:gd name="connsiteY0" fmla="*/ 299249 h 2596362"/>
                  <a:gd name="connsiteX1" fmla="*/ 962026 w 962026"/>
                  <a:gd name="connsiteY1" fmla="*/ 299249 h 2596362"/>
                  <a:gd name="connsiteX2" fmla="*/ 962025 w 962026"/>
                  <a:gd name="connsiteY2" fmla="*/ 2436024 h 2596362"/>
                  <a:gd name="connsiteX3" fmla="*/ 801687 w 962026"/>
                  <a:gd name="connsiteY3" fmla="*/ 2596362 h 2596362"/>
                  <a:gd name="connsiteX4" fmla="*/ 160338 w 962026"/>
                  <a:gd name="connsiteY4" fmla="*/ 2596361 h 2596362"/>
                  <a:gd name="connsiteX5" fmla="*/ 0 w 962026"/>
                  <a:gd name="connsiteY5" fmla="*/ 2436023 h 2596362"/>
                  <a:gd name="connsiteX6" fmla="*/ 0 w 962026"/>
                  <a:gd name="connsiteY6" fmla="*/ 299249 h 2596362"/>
                  <a:gd name="connsiteX0" fmla="*/ 0 w 962026"/>
                  <a:gd name="connsiteY0" fmla="*/ 299249 h 2596362"/>
                  <a:gd name="connsiteX1" fmla="*/ 962026 w 962026"/>
                  <a:gd name="connsiteY1" fmla="*/ 299249 h 2596362"/>
                  <a:gd name="connsiteX2" fmla="*/ 962025 w 962026"/>
                  <a:gd name="connsiteY2" fmla="*/ 2436024 h 2596362"/>
                  <a:gd name="connsiteX3" fmla="*/ 801687 w 962026"/>
                  <a:gd name="connsiteY3" fmla="*/ 2596362 h 2596362"/>
                  <a:gd name="connsiteX4" fmla="*/ 0 w 962026"/>
                  <a:gd name="connsiteY4" fmla="*/ 2436023 h 2596362"/>
                  <a:gd name="connsiteX5" fmla="*/ 0 w 962026"/>
                  <a:gd name="connsiteY5" fmla="*/ 299249 h 2596362"/>
                  <a:gd name="connsiteX0" fmla="*/ 0 w 1033281"/>
                  <a:gd name="connsiteY0" fmla="*/ 299249 h 2703120"/>
                  <a:gd name="connsiteX1" fmla="*/ 962026 w 1033281"/>
                  <a:gd name="connsiteY1" fmla="*/ 299249 h 2703120"/>
                  <a:gd name="connsiteX2" fmla="*/ 962025 w 1033281"/>
                  <a:gd name="connsiteY2" fmla="*/ 2436024 h 2703120"/>
                  <a:gd name="connsiteX3" fmla="*/ 0 w 1033281"/>
                  <a:gd name="connsiteY3" fmla="*/ 2436023 h 2703120"/>
                  <a:gd name="connsiteX4" fmla="*/ 0 w 1033281"/>
                  <a:gd name="connsiteY4" fmla="*/ 299249 h 2703120"/>
                  <a:gd name="connsiteX0" fmla="*/ 0 w 1033281"/>
                  <a:gd name="connsiteY0" fmla="*/ 299249 h 2703120"/>
                  <a:gd name="connsiteX1" fmla="*/ 962026 w 1033281"/>
                  <a:gd name="connsiteY1" fmla="*/ 299249 h 2703120"/>
                  <a:gd name="connsiteX2" fmla="*/ 962025 w 1033281"/>
                  <a:gd name="connsiteY2" fmla="*/ 2436024 h 2703120"/>
                  <a:gd name="connsiteX3" fmla="*/ 0 w 1033281"/>
                  <a:gd name="connsiteY3" fmla="*/ 2436023 h 2703120"/>
                  <a:gd name="connsiteX4" fmla="*/ 0 w 1033281"/>
                  <a:gd name="connsiteY4" fmla="*/ 299249 h 2703120"/>
                  <a:gd name="connsiteX0" fmla="*/ 0 w 963526"/>
                  <a:gd name="connsiteY0" fmla="*/ 299249 h 2703120"/>
                  <a:gd name="connsiteX1" fmla="*/ 962026 w 963526"/>
                  <a:gd name="connsiteY1" fmla="*/ 299249 h 2703120"/>
                  <a:gd name="connsiteX2" fmla="*/ 962025 w 963526"/>
                  <a:gd name="connsiteY2" fmla="*/ 2436024 h 2703120"/>
                  <a:gd name="connsiteX3" fmla="*/ 0 w 963526"/>
                  <a:gd name="connsiteY3" fmla="*/ 2436023 h 2703120"/>
                  <a:gd name="connsiteX4" fmla="*/ 0 w 963526"/>
                  <a:gd name="connsiteY4" fmla="*/ 299249 h 2703120"/>
                  <a:gd name="connsiteX0" fmla="*/ 0 w 963526"/>
                  <a:gd name="connsiteY0" fmla="*/ 299249 h 2727935"/>
                  <a:gd name="connsiteX1" fmla="*/ 962026 w 963526"/>
                  <a:gd name="connsiteY1" fmla="*/ 299249 h 2727935"/>
                  <a:gd name="connsiteX2" fmla="*/ 962025 w 963526"/>
                  <a:gd name="connsiteY2" fmla="*/ 2436024 h 2727935"/>
                  <a:gd name="connsiteX3" fmla="*/ 0 w 963526"/>
                  <a:gd name="connsiteY3" fmla="*/ 2436023 h 2727935"/>
                  <a:gd name="connsiteX4" fmla="*/ 0 w 963526"/>
                  <a:gd name="connsiteY4" fmla="*/ 299249 h 2727935"/>
                  <a:gd name="connsiteX0" fmla="*/ 80 w 963606"/>
                  <a:gd name="connsiteY0" fmla="*/ 299249 h 2750461"/>
                  <a:gd name="connsiteX1" fmla="*/ 962106 w 963606"/>
                  <a:gd name="connsiteY1" fmla="*/ 299249 h 2750461"/>
                  <a:gd name="connsiteX2" fmla="*/ 962105 w 963606"/>
                  <a:gd name="connsiteY2" fmla="*/ 2436024 h 2750461"/>
                  <a:gd name="connsiteX3" fmla="*/ 80 w 963606"/>
                  <a:gd name="connsiteY3" fmla="*/ 2436023 h 2750461"/>
                  <a:gd name="connsiteX4" fmla="*/ 80 w 963606"/>
                  <a:gd name="connsiteY4" fmla="*/ 299249 h 2750461"/>
                  <a:gd name="connsiteX0" fmla="*/ 142 w 963668"/>
                  <a:gd name="connsiteY0" fmla="*/ 299249 h 2750461"/>
                  <a:gd name="connsiteX1" fmla="*/ 962168 w 963668"/>
                  <a:gd name="connsiteY1" fmla="*/ 299249 h 2750461"/>
                  <a:gd name="connsiteX2" fmla="*/ 962167 w 963668"/>
                  <a:gd name="connsiteY2" fmla="*/ 2436024 h 2750461"/>
                  <a:gd name="connsiteX3" fmla="*/ 142 w 963668"/>
                  <a:gd name="connsiteY3" fmla="*/ 2436023 h 2750461"/>
                  <a:gd name="connsiteX4" fmla="*/ 142 w 963668"/>
                  <a:gd name="connsiteY4" fmla="*/ 299249 h 2750461"/>
                  <a:gd name="connsiteX0" fmla="*/ 37 w 963563"/>
                  <a:gd name="connsiteY0" fmla="*/ 299249 h 2772522"/>
                  <a:gd name="connsiteX1" fmla="*/ 962063 w 963563"/>
                  <a:gd name="connsiteY1" fmla="*/ 299249 h 2772522"/>
                  <a:gd name="connsiteX2" fmla="*/ 962062 w 963563"/>
                  <a:gd name="connsiteY2" fmla="*/ 2436024 h 2772522"/>
                  <a:gd name="connsiteX3" fmla="*/ 37 w 963563"/>
                  <a:gd name="connsiteY3" fmla="*/ 2436023 h 2772522"/>
                  <a:gd name="connsiteX4" fmla="*/ 37 w 963563"/>
                  <a:gd name="connsiteY4" fmla="*/ 299249 h 2772522"/>
                  <a:gd name="connsiteX0" fmla="*/ 37 w 963563"/>
                  <a:gd name="connsiteY0" fmla="*/ 299249 h 2783784"/>
                  <a:gd name="connsiteX1" fmla="*/ 962063 w 963563"/>
                  <a:gd name="connsiteY1" fmla="*/ 299249 h 2783784"/>
                  <a:gd name="connsiteX2" fmla="*/ 962062 w 963563"/>
                  <a:gd name="connsiteY2" fmla="*/ 2436024 h 2783784"/>
                  <a:gd name="connsiteX3" fmla="*/ 37 w 963563"/>
                  <a:gd name="connsiteY3" fmla="*/ 2436023 h 2783784"/>
                  <a:gd name="connsiteX4" fmla="*/ 37 w 963563"/>
                  <a:gd name="connsiteY4" fmla="*/ 299249 h 2783784"/>
                  <a:gd name="connsiteX0" fmla="*/ 37 w 966398"/>
                  <a:gd name="connsiteY0" fmla="*/ 456547 h 2941082"/>
                  <a:gd name="connsiteX1" fmla="*/ 966398 w 966398"/>
                  <a:gd name="connsiteY1" fmla="*/ 194610 h 2941082"/>
                  <a:gd name="connsiteX2" fmla="*/ 962062 w 966398"/>
                  <a:gd name="connsiteY2" fmla="*/ 2593322 h 2941082"/>
                  <a:gd name="connsiteX3" fmla="*/ 37 w 966398"/>
                  <a:gd name="connsiteY3" fmla="*/ 2593321 h 2941082"/>
                  <a:gd name="connsiteX4" fmla="*/ 37 w 966398"/>
                  <a:gd name="connsiteY4" fmla="*/ 456547 h 2941082"/>
                  <a:gd name="connsiteX0" fmla="*/ 37 w 966398"/>
                  <a:gd name="connsiteY0" fmla="*/ 524163 h 3008698"/>
                  <a:gd name="connsiteX1" fmla="*/ 468074 w 966398"/>
                  <a:gd name="connsiteY1" fmla="*/ 92361 h 3008698"/>
                  <a:gd name="connsiteX2" fmla="*/ 966398 w 966398"/>
                  <a:gd name="connsiteY2" fmla="*/ 262226 h 3008698"/>
                  <a:gd name="connsiteX3" fmla="*/ 962062 w 966398"/>
                  <a:gd name="connsiteY3" fmla="*/ 2660938 h 3008698"/>
                  <a:gd name="connsiteX4" fmla="*/ 37 w 966398"/>
                  <a:gd name="connsiteY4" fmla="*/ 2660937 h 3008698"/>
                  <a:gd name="connsiteX5" fmla="*/ 37 w 966398"/>
                  <a:gd name="connsiteY5" fmla="*/ 524163 h 3008698"/>
                  <a:gd name="connsiteX0" fmla="*/ 37 w 966398"/>
                  <a:gd name="connsiteY0" fmla="*/ 814929 h 3299464"/>
                  <a:gd name="connsiteX1" fmla="*/ 468074 w 966398"/>
                  <a:gd name="connsiteY1" fmla="*/ 6890 h 3299464"/>
                  <a:gd name="connsiteX2" fmla="*/ 966398 w 966398"/>
                  <a:gd name="connsiteY2" fmla="*/ 552992 h 3299464"/>
                  <a:gd name="connsiteX3" fmla="*/ 962062 w 966398"/>
                  <a:gd name="connsiteY3" fmla="*/ 2951704 h 3299464"/>
                  <a:gd name="connsiteX4" fmla="*/ 37 w 966398"/>
                  <a:gd name="connsiteY4" fmla="*/ 2951703 h 3299464"/>
                  <a:gd name="connsiteX5" fmla="*/ 37 w 966398"/>
                  <a:gd name="connsiteY5" fmla="*/ 814929 h 3299464"/>
                  <a:gd name="connsiteX0" fmla="*/ 37 w 966398"/>
                  <a:gd name="connsiteY0" fmla="*/ 808039 h 3292574"/>
                  <a:gd name="connsiteX1" fmla="*/ 468074 w 966398"/>
                  <a:gd name="connsiteY1" fmla="*/ 0 h 3292574"/>
                  <a:gd name="connsiteX2" fmla="*/ 966398 w 966398"/>
                  <a:gd name="connsiteY2" fmla="*/ 546102 h 3292574"/>
                  <a:gd name="connsiteX3" fmla="*/ 962062 w 966398"/>
                  <a:gd name="connsiteY3" fmla="*/ 2944814 h 3292574"/>
                  <a:gd name="connsiteX4" fmla="*/ 37 w 966398"/>
                  <a:gd name="connsiteY4" fmla="*/ 2944813 h 3292574"/>
                  <a:gd name="connsiteX5" fmla="*/ 37 w 966398"/>
                  <a:gd name="connsiteY5" fmla="*/ 808039 h 3292574"/>
                  <a:gd name="connsiteX0" fmla="*/ 37 w 966398"/>
                  <a:gd name="connsiteY0" fmla="*/ 808039 h 3292574"/>
                  <a:gd name="connsiteX1" fmla="*/ 468074 w 966398"/>
                  <a:gd name="connsiteY1" fmla="*/ 0 h 3292574"/>
                  <a:gd name="connsiteX2" fmla="*/ 966398 w 966398"/>
                  <a:gd name="connsiteY2" fmla="*/ 546102 h 3292574"/>
                  <a:gd name="connsiteX3" fmla="*/ 962062 w 966398"/>
                  <a:gd name="connsiteY3" fmla="*/ 2944814 h 3292574"/>
                  <a:gd name="connsiteX4" fmla="*/ 37 w 966398"/>
                  <a:gd name="connsiteY4" fmla="*/ 2944813 h 3292574"/>
                  <a:gd name="connsiteX5" fmla="*/ 37 w 966398"/>
                  <a:gd name="connsiteY5" fmla="*/ 808039 h 3292574"/>
                  <a:gd name="connsiteX0" fmla="*/ 0 w 983696"/>
                  <a:gd name="connsiteY0" fmla="*/ 546102 h 3292574"/>
                  <a:gd name="connsiteX1" fmla="*/ 485372 w 983696"/>
                  <a:gd name="connsiteY1" fmla="*/ 0 h 3292574"/>
                  <a:gd name="connsiteX2" fmla="*/ 983696 w 983696"/>
                  <a:gd name="connsiteY2" fmla="*/ 546102 h 3292574"/>
                  <a:gd name="connsiteX3" fmla="*/ 979360 w 983696"/>
                  <a:gd name="connsiteY3" fmla="*/ 2944814 h 3292574"/>
                  <a:gd name="connsiteX4" fmla="*/ 17335 w 983696"/>
                  <a:gd name="connsiteY4" fmla="*/ 2944813 h 3292574"/>
                  <a:gd name="connsiteX5" fmla="*/ 0 w 983696"/>
                  <a:gd name="connsiteY5" fmla="*/ 546102 h 3292574"/>
                  <a:gd name="connsiteX0" fmla="*/ 0 w 983696"/>
                  <a:gd name="connsiteY0" fmla="*/ 546102 h 3292574"/>
                  <a:gd name="connsiteX1" fmla="*/ 485372 w 983696"/>
                  <a:gd name="connsiteY1" fmla="*/ 0 h 3292574"/>
                  <a:gd name="connsiteX2" fmla="*/ 983696 w 983696"/>
                  <a:gd name="connsiteY2" fmla="*/ 546102 h 3292574"/>
                  <a:gd name="connsiteX3" fmla="*/ 979360 w 983696"/>
                  <a:gd name="connsiteY3" fmla="*/ 2944814 h 3292574"/>
                  <a:gd name="connsiteX4" fmla="*/ 17335 w 983696"/>
                  <a:gd name="connsiteY4" fmla="*/ 2944813 h 3292574"/>
                  <a:gd name="connsiteX5" fmla="*/ 0 w 983696"/>
                  <a:gd name="connsiteY5" fmla="*/ 546102 h 3292574"/>
                  <a:gd name="connsiteX0" fmla="*/ 0 w 983696"/>
                  <a:gd name="connsiteY0" fmla="*/ 546102 h 3292574"/>
                  <a:gd name="connsiteX1" fmla="*/ 485372 w 983696"/>
                  <a:gd name="connsiteY1" fmla="*/ 0 h 3292574"/>
                  <a:gd name="connsiteX2" fmla="*/ 983696 w 983696"/>
                  <a:gd name="connsiteY2" fmla="*/ 546102 h 3292574"/>
                  <a:gd name="connsiteX3" fmla="*/ 979360 w 983696"/>
                  <a:gd name="connsiteY3" fmla="*/ 2944814 h 3292574"/>
                  <a:gd name="connsiteX4" fmla="*/ 17335 w 983696"/>
                  <a:gd name="connsiteY4" fmla="*/ 2944813 h 3292574"/>
                  <a:gd name="connsiteX5" fmla="*/ 0 w 983696"/>
                  <a:gd name="connsiteY5" fmla="*/ 546102 h 3292574"/>
                  <a:gd name="connsiteX0" fmla="*/ 0 w 983696"/>
                  <a:gd name="connsiteY0" fmla="*/ 546102 h 3306593"/>
                  <a:gd name="connsiteX1" fmla="*/ 485372 w 983696"/>
                  <a:gd name="connsiteY1" fmla="*/ 0 h 3306593"/>
                  <a:gd name="connsiteX2" fmla="*/ 983696 w 983696"/>
                  <a:gd name="connsiteY2" fmla="*/ 546102 h 3306593"/>
                  <a:gd name="connsiteX3" fmla="*/ 979360 w 983696"/>
                  <a:gd name="connsiteY3" fmla="*/ 2944814 h 3306593"/>
                  <a:gd name="connsiteX4" fmla="*/ 489706 w 983696"/>
                  <a:gd name="connsiteY4" fmla="*/ 3295649 h 3306593"/>
                  <a:gd name="connsiteX5" fmla="*/ 17335 w 983696"/>
                  <a:gd name="connsiteY5" fmla="*/ 2944813 h 3306593"/>
                  <a:gd name="connsiteX6" fmla="*/ 0 w 983696"/>
                  <a:gd name="connsiteY6" fmla="*/ 546102 h 3306593"/>
                  <a:gd name="connsiteX0" fmla="*/ 0 w 983696"/>
                  <a:gd name="connsiteY0" fmla="*/ 546102 h 3424236"/>
                  <a:gd name="connsiteX1" fmla="*/ 485372 w 983696"/>
                  <a:gd name="connsiteY1" fmla="*/ 0 h 3424236"/>
                  <a:gd name="connsiteX2" fmla="*/ 983696 w 983696"/>
                  <a:gd name="connsiteY2" fmla="*/ 546102 h 3424236"/>
                  <a:gd name="connsiteX3" fmla="*/ 979360 w 983696"/>
                  <a:gd name="connsiteY3" fmla="*/ 2944814 h 3424236"/>
                  <a:gd name="connsiteX4" fmla="*/ 494040 w 983696"/>
                  <a:gd name="connsiteY4" fmla="*/ 3424236 h 3424236"/>
                  <a:gd name="connsiteX5" fmla="*/ 17335 w 983696"/>
                  <a:gd name="connsiteY5" fmla="*/ 2944813 h 3424236"/>
                  <a:gd name="connsiteX6" fmla="*/ 0 w 983696"/>
                  <a:gd name="connsiteY6" fmla="*/ 546102 h 3424236"/>
                  <a:gd name="connsiteX0" fmla="*/ 0 w 983696"/>
                  <a:gd name="connsiteY0" fmla="*/ 546102 h 3424236"/>
                  <a:gd name="connsiteX1" fmla="*/ 485372 w 983696"/>
                  <a:gd name="connsiteY1" fmla="*/ 0 h 3424236"/>
                  <a:gd name="connsiteX2" fmla="*/ 983696 w 983696"/>
                  <a:gd name="connsiteY2" fmla="*/ 546102 h 3424236"/>
                  <a:gd name="connsiteX3" fmla="*/ 979360 w 983696"/>
                  <a:gd name="connsiteY3" fmla="*/ 2944814 h 3424236"/>
                  <a:gd name="connsiteX4" fmla="*/ 494040 w 983696"/>
                  <a:gd name="connsiteY4" fmla="*/ 3424236 h 3424236"/>
                  <a:gd name="connsiteX5" fmla="*/ 0 w 983696"/>
                  <a:gd name="connsiteY5" fmla="*/ 2944813 h 3424236"/>
                  <a:gd name="connsiteX6" fmla="*/ 0 w 983696"/>
                  <a:gd name="connsiteY6" fmla="*/ 546102 h 3424236"/>
                  <a:gd name="connsiteX0" fmla="*/ 1 w 983697"/>
                  <a:gd name="connsiteY0" fmla="*/ 546102 h 3424236"/>
                  <a:gd name="connsiteX1" fmla="*/ 485373 w 983697"/>
                  <a:gd name="connsiteY1" fmla="*/ 0 h 3424236"/>
                  <a:gd name="connsiteX2" fmla="*/ 983697 w 983697"/>
                  <a:gd name="connsiteY2" fmla="*/ 546102 h 3424236"/>
                  <a:gd name="connsiteX3" fmla="*/ 979361 w 983697"/>
                  <a:gd name="connsiteY3" fmla="*/ 2944814 h 3424236"/>
                  <a:gd name="connsiteX4" fmla="*/ 494041 w 983697"/>
                  <a:gd name="connsiteY4" fmla="*/ 3424236 h 3424236"/>
                  <a:gd name="connsiteX5" fmla="*/ 1 w 983697"/>
                  <a:gd name="connsiteY5" fmla="*/ 2944813 h 3424236"/>
                  <a:gd name="connsiteX6" fmla="*/ 1 w 983697"/>
                  <a:gd name="connsiteY6" fmla="*/ 546102 h 3424236"/>
                  <a:gd name="connsiteX0" fmla="*/ 1 w 983697"/>
                  <a:gd name="connsiteY0" fmla="*/ 546102 h 3424236"/>
                  <a:gd name="connsiteX1" fmla="*/ 485373 w 983697"/>
                  <a:gd name="connsiteY1" fmla="*/ 0 h 3424236"/>
                  <a:gd name="connsiteX2" fmla="*/ 983697 w 983697"/>
                  <a:gd name="connsiteY2" fmla="*/ 546102 h 3424236"/>
                  <a:gd name="connsiteX3" fmla="*/ 979361 w 983697"/>
                  <a:gd name="connsiteY3" fmla="*/ 2944814 h 3424236"/>
                  <a:gd name="connsiteX4" fmla="*/ 494041 w 983697"/>
                  <a:gd name="connsiteY4" fmla="*/ 3424236 h 3424236"/>
                  <a:gd name="connsiteX5" fmla="*/ 1 w 983697"/>
                  <a:gd name="connsiteY5" fmla="*/ 2944813 h 3424236"/>
                  <a:gd name="connsiteX6" fmla="*/ 1 w 983697"/>
                  <a:gd name="connsiteY6" fmla="*/ 546102 h 3424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83697" h="3424236">
                    <a:moveTo>
                      <a:pt x="1" y="546102"/>
                    </a:moveTo>
                    <a:cubicBezTo>
                      <a:pt x="4333" y="89431"/>
                      <a:pt x="306978" y="15081"/>
                      <a:pt x="485373" y="0"/>
                    </a:cubicBezTo>
                    <a:cubicBezTo>
                      <a:pt x="702771" y="8731"/>
                      <a:pt x="979373" y="122769"/>
                      <a:pt x="983697" y="546102"/>
                    </a:cubicBezTo>
                    <a:cubicBezTo>
                      <a:pt x="983674" y="912467"/>
                      <a:pt x="982750" y="2513622"/>
                      <a:pt x="979361" y="2944814"/>
                    </a:cubicBezTo>
                    <a:cubicBezTo>
                      <a:pt x="983703" y="3407834"/>
                      <a:pt x="654378" y="3424236"/>
                      <a:pt x="494041" y="3424236"/>
                    </a:cubicBezTo>
                    <a:cubicBezTo>
                      <a:pt x="333704" y="3424236"/>
                      <a:pt x="-722" y="3403071"/>
                      <a:pt x="1" y="2944813"/>
                    </a:cubicBezTo>
                    <a:lnTo>
                      <a:pt x="1" y="546102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DE"/>
              </a:p>
            </p:txBody>
          </p:sp>
        </p:grpSp>
        <p:sp>
          <p:nvSpPr>
            <p:cNvPr id="8" name="Flussdiagramm: Prozess 7">
              <a:extLst>
                <a:ext uri="{FF2B5EF4-FFF2-40B4-BE49-F238E27FC236}">
                  <a16:creationId xmlns:a16="http://schemas.microsoft.com/office/drawing/2014/main" id="{A30041EA-849F-44AB-9A4F-146607AA2C95}"/>
                </a:ext>
              </a:extLst>
            </p:cNvPr>
            <p:cNvSpPr/>
            <p:nvPr/>
          </p:nvSpPr>
          <p:spPr>
            <a:xfrm>
              <a:off x="4227518" y="2159742"/>
              <a:ext cx="717545" cy="2286000"/>
            </a:xfrm>
            <a:prstGeom prst="flowChartProcess">
              <a:avLst/>
            </a:prstGeom>
            <a:pattFill prst="sphere">
              <a:fgClr>
                <a:schemeClr val="accent1"/>
              </a:fgClr>
              <a:bgClr>
                <a:schemeClr val="tx1"/>
              </a:bgClr>
            </a:patt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9" name="Flussdiagramm: Prozess 8">
              <a:extLst>
                <a:ext uri="{FF2B5EF4-FFF2-40B4-BE49-F238E27FC236}">
                  <a16:creationId xmlns:a16="http://schemas.microsoft.com/office/drawing/2014/main" id="{CD1AF627-0C06-4EEC-82C8-89CFCD73D9C7}"/>
                </a:ext>
              </a:extLst>
            </p:cNvPr>
            <p:cNvSpPr/>
            <p:nvPr/>
          </p:nvSpPr>
          <p:spPr>
            <a:xfrm>
              <a:off x="5994208" y="5148768"/>
              <a:ext cx="787941" cy="787941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400" dirty="0" err="1"/>
                <a:t>Ent-gasung</a:t>
              </a:r>
              <a:endParaRPr lang="de-DE" sz="1400" dirty="0"/>
            </a:p>
          </p:txBody>
        </p:sp>
        <p:sp>
          <p:nvSpPr>
            <p:cNvPr id="10" name="Flussdiagramm: Prozess 9">
              <a:extLst>
                <a:ext uri="{FF2B5EF4-FFF2-40B4-BE49-F238E27FC236}">
                  <a16:creationId xmlns:a16="http://schemas.microsoft.com/office/drawing/2014/main" id="{89670E13-6177-497A-A587-8B3DFB8F721F}"/>
                </a:ext>
              </a:extLst>
            </p:cNvPr>
            <p:cNvSpPr/>
            <p:nvPr/>
          </p:nvSpPr>
          <p:spPr>
            <a:xfrm>
              <a:off x="7470843" y="2344366"/>
              <a:ext cx="1572324" cy="1332689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dirty="0"/>
                <a:t>Kristallisation</a:t>
              </a:r>
            </a:p>
          </p:txBody>
        </p:sp>
        <p:sp>
          <p:nvSpPr>
            <p:cNvPr id="11" name="Flussdiagramm: Prozess 10">
              <a:extLst>
                <a:ext uri="{FF2B5EF4-FFF2-40B4-BE49-F238E27FC236}">
                  <a16:creationId xmlns:a16="http://schemas.microsoft.com/office/drawing/2014/main" id="{29FA5A37-FA1E-4A6B-93F3-03008F9FD380}"/>
                </a:ext>
              </a:extLst>
            </p:cNvPr>
            <p:cNvSpPr/>
            <p:nvPr/>
          </p:nvSpPr>
          <p:spPr>
            <a:xfrm>
              <a:off x="7741439" y="4270443"/>
              <a:ext cx="1031132" cy="505838"/>
            </a:xfrm>
            <a:prstGeom prst="flowChartProcess">
              <a:avLst/>
            </a:prstGeom>
            <a:solidFill>
              <a:schemeClr val="bg1"/>
            </a:solidFill>
            <a:ln w="25400">
              <a:solidFill>
                <a:schemeClr val="accent2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dirty="0"/>
                <a:t>Koffein</a:t>
              </a:r>
            </a:p>
          </p:txBody>
        </p:sp>
        <p:cxnSp>
          <p:nvCxnSpPr>
            <p:cNvPr id="70" name="Verbinder: gewinkelt 69">
              <a:extLst>
                <a:ext uri="{FF2B5EF4-FFF2-40B4-BE49-F238E27FC236}">
                  <a16:creationId xmlns:a16="http://schemas.microsoft.com/office/drawing/2014/main" id="{B85727A2-1584-4450-B4B1-57684EAF306B}"/>
                </a:ext>
              </a:extLst>
            </p:cNvPr>
            <p:cNvCxnSpPr>
              <a:stCxn id="6" idx="4"/>
              <a:endCxn id="9" idx="1"/>
            </p:cNvCxnSpPr>
            <p:nvPr/>
          </p:nvCxnSpPr>
          <p:spPr>
            <a:xfrm>
              <a:off x="4595813" y="5033962"/>
              <a:ext cx="1398395" cy="508777"/>
            </a:xfrm>
            <a:prstGeom prst="bentConnector3">
              <a:avLst>
                <a:gd name="adj1" fmla="val -404"/>
              </a:avLst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Verbinder: gewinkelt 72">
              <a:extLst>
                <a:ext uri="{FF2B5EF4-FFF2-40B4-BE49-F238E27FC236}">
                  <a16:creationId xmlns:a16="http://schemas.microsoft.com/office/drawing/2014/main" id="{1E04B274-4D63-4922-B962-C18473E91BC6}"/>
                </a:ext>
              </a:extLst>
            </p:cNvPr>
            <p:cNvCxnSpPr>
              <a:stCxn id="9" idx="3"/>
              <a:endCxn id="10" idx="1"/>
            </p:cNvCxnSpPr>
            <p:nvPr/>
          </p:nvCxnSpPr>
          <p:spPr>
            <a:xfrm flipV="1">
              <a:off x="6782149" y="3010711"/>
              <a:ext cx="688694" cy="2532028"/>
            </a:xfrm>
            <a:prstGeom prst="bentConnector3">
              <a:avLst/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Verbinder: gewinkelt 74">
              <a:extLst>
                <a:ext uri="{FF2B5EF4-FFF2-40B4-BE49-F238E27FC236}">
                  <a16:creationId xmlns:a16="http://schemas.microsoft.com/office/drawing/2014/main" id="{C356F7AE-BFB5-4140-B03B-912546F181C2}"/>
                </a:ext>
              </a:extLst>
            </p:cNvPr>
            <p:cNvCxnSpPr>
              <a:cxnSpLocks/>
              <a:stCxn id="10" idx="0"/>
              <a:endCxn id="8" idx="0"/>
            </p:cNvCxnSpPr>
            <p:nvPr/>
          </p:nvCxnSpPr>
          <p:spPr>
            <a:xfrm rot="16200000" flipV="1">
              <a:off x="6329336" y="416697"/>
              <a:ext cx="184624" cy="3670714"/>
            </a:xfrm>
            <a:prstGeom prst="bentConnector3">
              <a:avLst>
                <a:gd name="adj1" fmla="val 223819"/>
              </a:avLst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mit Pfeil 77">
              <a:extLst>
                <a:ext uri="{FF2B5EF4-FFF2-40B4-BE49-F238E27FC236}">
                  <a16:creationId xmlns:a16="http://schemas.microsoft.com/office/drawing/2014/main" id="{4034BC55-01F1-4F71-B494-3317B5C939AE}"/>
                </a:ext>
              </a:extLst>
            </p:cNvPr>
            <p:cNvCxnSpPr>
              <a:stCxn id="10" idx="2"/>
              <a:endCxn id="11" idx="0"/>
            </p:cNvCxnSpPr>
            <p:nvPr/>
          </p:nvCxnSpPr>
          <p:spPr>
            <a:xfrm>
              <a:off x="8257005" y="3677055"/>
              <a:ext cx="0" cy="593388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Verbinder: gewinkelt 79">
              <a:extLst>
                <a:ext uri="{FF2B5EF4-FFF2-40B4-BE49-F238E27FC236}">
                  <a16:creationId xmlns:a16="http://schemas.microsoft.com/office/drawing/2014/main" id="{67BCE4BD-AB80-4881-9E93-A5A5A620D16D}"/>
                </a:ext>
              </a:extLst>
            </p:cNvPr>
            <p:cNvCxnSpPr>
              <a:cxnSpLocks/>
              <a:stCxn id="9" idx="0"/>
              <a:endCxn id="6" idx="3"/>
            </p:cNvCxnSpPr>
            <p:nvPr/>
          </p:nvCxnSpPr>
          <p:spPr>
            <a:xfrm rot="16200000" flipV="1">
              <a:off x="5539601" y="4300190"/>
              <a:ext cx="265987" cy="1431170"/>
            </a:xfrm>
            <a:prstGeom prst="bentConnector2">
              <a:avLst/>
            </a:prstGeom>
            <a:ln w="254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Verbinder: gewinkelt 84">
              <a:extLst>
                <a:ext uri="{FF2B5EF4-FFF2-40B4-BE49-F238E27FC236}">
                  <a16:creationId xmlns:a16="http://schemas.microsoft.com/office/drawing/2014/main" id="{93C89982-E65E-4D7B-94E5-123C15C46418}"/>
                </a:ext>
              </a:extLst>
            </p:cNvPr>
            <p:cNvCxnSpPr>
              <a:stCxn id="5" idx="4"/>
              <a:endCxn id="6" idx="5"/>
            </p:cNvCxnSpPr>
            <p:nvPr/>
          </p:nvCxnSpPr>
          <p:spPr>
            <a:xfrm>
              <a:off x="2396323" y="4761672"/>
              <a:ext cx="1835192" cy="106820"/>
            </a:xfrm>
            <a:prstGeom prst="bentConnector5">
              <a:avLst>
                <a:gd name="adj1" fmla="val -476"/>
                <a:gd name="adj2" fmla="val 96190"/>
                <a:gd name="adj3" fmla="val 81315"/>
              </a:avLst>
            </a:prstGeom>
            <a:ln w="254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Verbinder: gewinkelt 89">
              <a:extLst>
                <a:ext uri="{FF2B5EF4-FFF2-40B4-BE49-F238E27FC236}">
                  <a16:creationId xmlns:a16="http://schemas.microsoft.com/office/drawing/2014/main" id="{0F48FA98-7229-4E18-AFEF-7C258C36E444}"/>
                </a:ext>
              </a:extLst>
            </p:cNvPr>
            <p:cNvCxnSpPr>
              <a:cxnSpLocks/>
              <a:stCxn id="6" idx="1"/>
              <a:endCxn id="5" idx="1"/>
            </p:cNvCxnSpPr>
            <p:nvPr/>
          </p:nvCxnSpPr>
          <p:spPr>
            <a:xfrm flipH="1">
              <a:off x="2386798" y="1066800"/>
              <a:ext cx="2204251" cy="270636"/>
            </a:xfrm>
            <a:prstGeom prst="bentConnector5">
              <a:avLst>
                <a:gd name="adj1" fmla="val 0"/>
                <a:gd name="adj2" fmla="val -226301"/>
                <a:gd name="adj3" fmla="val 99952"/>
              </a:avLst>
            </a:prstGeom>
            <a:ln w="254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feld 99">
              <a:extLst>
                <a:ext uri="{FF2B5EF4-FFF2-40B4-BE49-F238E27FC236}">
                  <a16:creationId xmlns:a16="http://schemas.microsoft.com/office/drawing/2014/main" id="{B94B8240-6602-470A-9357-FD79D477C337}"/>
                </a:ext>
              </a:extLst>
            </p:cNvPr>
            <p:cNvSpPr txBox="1"/>
            <p:nvPr/>
          </p:nvSpPr>
          <p:spPr>
            <a:xfrm>
              <a:off x="3146280" y="104775"/>
              <a:ext cx="5677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CO</a:t>
              </a:r>
              <a:r>
                <a:rPr lang="de-DE" sz="1600" baseline="-25000" dirty="0"/>
                <a:t>2</a:t>
              </a:r>
            </a:p>
          </p:txBody>
        </p:sp>
        <p:sp>
          <p:nvSpPr>
            <p:cNvPr id="101" name="Textfeld 100">
              <a:extLst>
                <a:ext uri="{FF2B5EF4-FFF2-40B4-BE49-F238E27FC236}">
                  <a16:creationId xmlns:a16="http://schemas.microsoft.com/office/drawing/2014/main" id="{2299DB8A-8594-427B-A741-C43BA8A73F5F}"/>
                </a:ext>
              </a:extLst>
            </p:cNvPr>
            <p:cNvSpPr txBox="1"/>
            <p:nvPr/>
          </p:nvSpPr>
          <p:spPr>
            <a:xfrm>
              <a:off x="2464606" y="4888047"/>
              <a:ext cx="14377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CO</a:t>
              </a:r>
              <a:r>
                <a:rPr lang="de-DE" sz="1600" baseline="-25000" dirty="0"/>
                <a:t>2</a:t>
              </a:r>
              <a:r>
                <a:rPr lang="de-DE" sz="1600" dirty="0"/>
                <a:t> + Koffein</a:t>
              </a:r>
            </a:p>
          </p:txBody>
        </p:sp>
        <p:sp>
          <p:nvSpPr>
            <p:cNvPr id="102" name="Textfeld 101">
              <a:extLst>
                <a:ext uri="{FF2B5EF4-FFF2-40B4-BE49-F238E27FC236}">
                  <a16:creationId xmlns:a16="http://schemas.microsoft.com/office/drawing/2014/main" id="{BB2D1165-1255-4105-8BB6-716921342DE8}"/>
                </a:ext>
              </a:extLst>
            </p:cNvPr>
            <p:cNvSpPr txBox="1"/>
            <p:nvPr/>
          </p:nvSpPr>
          <p:spPr>
            <a:xfrm rot="16200000">
              <a:off x="6611570" y="4276465"/>
              <a:ext cx="13799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H</a:t>
              </a:r>
              <a:r>
                <a:rPr lang="de-DE" sz="1600" baseline="-25000" dirty="0"/>
                <a:t>2</a:t>
              </a:r>
              <a:r>
                <a:rPr lang="de-DE" sz="1600" dirty="0"/>
                <a:t>O+ Koffein</a:t>
              </a:r>
            </a:p>
          </p:txBody>
        </p:sp>
        <p:sp>
          <p:nvSpPr>
            <p:cNvPr id="103" name="Textfeld 102">
              <a:extLst>
                <a:ext uri="{FF2B5EF4-FFF2-40B4-BE49-F238E27FC236}">
                  <a16:creationId xmlns:a16="http://schemas.microsoft.com/office/drawing/2014/main" id="{5326D9F3-C749-4BC7-B3AA-7152B33BE9C2}"/>
                </a:ext>
              </a:extLst>
            </p:cNvPr>
            <p:cNvSpPr txBox="1"/>
            <p:nvPr/>
          </p:nvSpPr>
          <p:spPr>
            <a:xfrm>
              <a:off x="5426424" y="4530714"/>
              <a:ext cx="5677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CO</a:t>
              </a:r>
              <a:r>
                <a:rPr lang="de-DE" sz="1600" baseline="-25000" dirty="0"/>
                <a:t>2</a:t>
              </a:r>
            </a:p>
          </p:txBody>
        </p:sp>
        <p:sp>
          <p:nvSpPr>
            <p:cNvPr id="104" name="Textfeld 103">
              <a:extLst>
                <a:ext uri="{FF2B5EF4-FFF2-40B4-BE49-F238E27FC236}">
                  <a16:creationId xmlns:a16="http://schemas.microsoft.com/office/drawing/2014/main" id="{7A062ADE-A975-4A9A-B969-A9ED1E0F15C9}"/>
                </a:ext>
              </a:extLst>
            </p:cNvPr>
            <p:cNvSpPr txBox="1"/>
            <p:nvPr/>
          </p:nvSpPr>
          <p:spPr>
            <a:xfrm>
              <a:off x="6104286" y="1427218"/>
              <a:ext cx="5677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H</a:t>
              </a:r>
              <a:r>
                <a:rPr lang="de-DE" sz="1600" baseline="-25000" dirty="0"/>
                <a:t>2</a:t>
              </a:r>
              <a:r>
                <a:rPr lang="de-DE" sz="1600" dirty="0"/>
                <a:t>O</a:t>
              </a:r>
            </a:p>
          </p:txBody>
        </p:sp>
        <p:sp>
          <p:nvSpPr>
            <p:cNvPr id="6" name="Flussdiagramm: Alternativer Prozess 4">
              <a:extLst>
                <a:ext uri="{FF2B5EF4-FFF2-40B4-BE49-F238E27FC236}">
                  <a16:creationId xmlns:a16="http://schemas.microsoft.com/office/drawing/2014/main" id="{CB05C010-52FC-4EDF-B4AC-73B577799660}"/>
                </a:ext>
              </a:extLst>
            </p:cNvPr>
            <p:cNvSpPr/>
            <p:nvPr/>
          </p:nvSpPr>
          <p:spPr>
            <a:xfrm>
              <a:off x="4231409" y="1063236"/>
              <a:ext cx="726037" cy="3972636"/>
            </a:xfrm>
            <a:custGeom>
              <a:avLst/>
              <a:gdLst>
                <a:gd name="connsiteX0" fmla="*/ 0 w 962025"/>
                <a:gd name="connsiteY0" fmla="*/ 160338 h 2457450"/>
                <a:gd name="connsiteX1" fmla="*/ 160338 w 962025"/>
                <a:gd name="connsiteY1" fmla="*/ 0 h 2457450"/>
                <a:gd name="connsiteX2" fmla="*/ 801688 w 962025"/>
                <a:gd name="connsiteY2" fmla="*/ 0 h 2457450"/>
                <a:gd name="connsiteX3" fmla="*/ 962026 w 962025"/>
                <a:gd name="connsiteY3" fmla="*/ 160338 h 2457450"/>
                <a:gd name="connsiteX4" fmla="*/ 962025 w 962025"/>
                <a:gd name="connsiteY4" fmla="*/ 2297113 h 2457450"/>
                <a:gd name="connsiteX5" fmla="*/ 801687 w 962025"/>
                <a:gd name="connsiteY5" fmla="*/ 2457451 h 2457450"/>
                <a:gd name="connsiteX6" fmla="*/ 160338 w 962025"/>
                <a:gd name="connsiteY6" fmla="*/ 2457450 h 2457450"/>
                <a:gd name="connsiteX7" fmla="*/ 0 w 962025"/>
                <a:gd name="connsiteY7" fmla="*/ 2297112 h 2457450"/>
                <a:gd name="connsiteX8" fmla="*/ 0 w 962025"/>
                <a:gd name="connsiteY8" fmla="*/ 160338 h 2457450"/>
                <a:gd name="connsiteX0" fmla="*/ 0 w 962026"/>
                <a:gd name="connsiteY0" fmla="*/ 269520 h 2566633"/>
                <a:gd name="connsiteX1" fmla="*/ 167162 w 962026"/>
                <a:gd name="connsiteY1" fmla="*/ 0 h 2566633"/>
                <a:gd name="connsiteX2" fmla="*/ 801688 w 962026"/>
                <a:gd name="connsiteY2" fmla="*/ 109182 h 2566633"/>
                <a:gd name="connsiteX3" fmla="*/ 962026 w 962026"/>
                <a:gd name="connsiteY3" fmla="*/ 269520 h 2566633"/>
                <a:gd name="connsiteX4" fmla="*/ 962025 w 962026"/>
                <a:gd name="connsiteY4" fmla="*/ 2406295 h 2566633"/>
                <a:gd name="connsiteX5" fmla="*/ 801687 w 962026"/>
                <a:gd name="connsiteY5" fmla="*/ 2566633 h 2566633"/>
                <a:gd name="connsiteX6" fmla="*/ 160338 w 962026"/>
                <a:gd name="connsiteY6" fmla="*/ 2566632 h 2566633"/>
                <a:gd name="connsiteX7" fmla="*/ 0 w 962026"/>
                <a:gd name="connsiteY7" fmla="*/ 2406294 h 2566633"/>
                <a:gd name="connsiteX8" fmla="*/ 0 w 962026"/>
                <a:gd name="connsiteY8" fmla="*/ 269520 h 2566633"/>
                <a:gd name="connsiteX0" fmla="*/ 0 w 978199"/>
                <a:gd name="connsiteY0" fmla="*/ 283088 h 2580201"/>
                <a:gd name="connsiteX1" fmla="*/ 167162 w 978199"/>
                <a:gd name="connsiteY1" fmla="*/ 13568 h 2580201"/>
                <a:gd name="connsiteX2" fmla="*/ 743685 w 978199"/>
                <a:gd name="connsiteY2" fmla="*/ 23804 h 2580201"/>
                <a:gd name="connsiteX3" fmla="*/ 962026 w 978199"/>
                <a:gd name="connsiteY3" fmla="*/ 283088 h 2580201"/>
                <a:gd name="connsiteX4" fmla="*/ 962025 w 978199"/>
                <a:gd name="connsiteY4" fmla="*/ 2419863 h 2580201"/>
                <a:gd name="connsiteX5" fmla="*/ 801687 w 978199"/>
                <a:gd name="connsiteY5" fmla="*/ 2580201 h 2580201"/>
                <a:gd name="connsiteX6" fmla="*/ 160338 w 978199"/>
                <a:gd name="connsiteY6" fmla="*/ 2580200 h 2580201"/>
                <a:gd name="connsiteX7" fmla="*/ 0 w 978199"/>
                <a:gd name="connsiteY7" fmla="*/ 2419862 h 2580201"/>
                <a:gd name="connsiteX8" fmla="*/ 0 w 978199"/>
                <a:gd name="connsiteY8" fmla="*/ 283088 h 2580201"/>
                <a:gd name="connsiteX0" fmla="*/ 0 w 974483"/>
                <a:gd name="connsiteY0" fmla="*/ 269520 h 2566633"/>
                <a:gd name="connsiteX1" fmla="*/ 167162 w 974483"/>
                <a:gd name="connsiteY1" fmla="*/ 0 h 2566633"/>
                <a:gd name="connsiteX2" fmla="*/ 743685 w 974483"/>
                <a:gd name="connsiteY2" fmla="*/ 10236 h 2566633"/>
                <a:gd name="connsiteX3" fmla="*/ 962026 w 974483"/>
                <a:gd name="connsiteY3" fmla="*/ 269520 h 2566633"/>
                <a:gd name="connsiteX4" fmla="*/ 962025 w 974483"/>
                <a:gd name="connsiteY4" fmla="*/ 2406295 h 2566633"/>
                <a:gd name="connsiteX5" fmla="*/ 801687 w 974483"/>
                <a:gd name="connsiteY5" fmla="*/ 2566633 h 2566633"/>
                <a:gd name="connsiteX6" fmla="*/ 160338 w 974483"/>
                <a:gd name="connsiteY6" fmla="*/ 2566632 h 2566633"/>
                <a:gd name="connsiteX7" fmla="*/ 0 w 974483"/>
                <a:gd name="connsiteY7" fmla="*/ 2406294 h 2566633"/>
                <a:gd name="connsiteX8" fmla="*/ 0 w 974483"/>
                <a:gd name="connsiteY8" fmla="*/ 269520 h 2566633"/>
                <a:gd name="connsiteX0" fmla="*/ 0 w 974483"/>
                <a:gd name="connsiteY0" fmla="*/ 313636 h 2610749"/>
                <a:gd name="connsiteX1" fmla="*/ 167162 w 974483"/>
                <a:gd name="connsiteY1" fmla="*/ 44116 h 2610749"/>
                <a:gd name="connsiteX2" fmla="*/ 743685 w 974483"/>
                <a:gd name="connsiteY2" fmla="*/ 54352 h 2610749"/>
                <a:gd name="connsiteX3" fmla="*/ 962026 w 974483"/>
                <a:gd name="connsiteY3" fmla="*/ 313636 h 2610749"/>
                <a:gd name="connsiteX4" fmla="*/ 962025 w 974483"/>
                <a:gd name="connsiteY4" fmla="*/ 2450411 h 2610749"/>
                <a:gd name="connsiteX5" fmla="*/ 801687 w 974483"/>
                <a:gd name="connsiteY5" fmla="*/ 2610749 h 2610749"/>
                <a:gd name="connsiteX6" fmla="*/ 160338 w 974483"/>
                <a:gd name="connsiteY6" fmla="*/ 2610748 h 2610749"/>
                <a:gd name="connsiteX7" fmla="*/ 0 w 974483"/>
                <a:gd name="connsiteY7" fmla="*/ 2450410 h 2610749"/>
                <a:gd name="connsiteX8" fmla="*/ 0 w 974483"/>
                <a:gd name="connsiteY8" fmla="*/ 313636 h 2610749"/>
                <a:gd name="connsiteX0" fmla="*/ 0 w 974483"/>
                <a:gd name="connsiteY0" fmla="*/ 335054 h 2632167"/>
                <a:gd name="connsiteX1" fmla="*/ 167162 w 974483"/>
                <a:gd name="connsiteY1" fmla="*/ 65534 h 2632167"/>
                <a:gd name="connsiteX2" fmla="*/ 743685 w 974483"/>
                <a:gd name="connsiteY2" fmla="*/ 75770 h 2632167"/>
                <a:gd name="connsiteX3" fmla="*/ 962026 w 974483"/>
                <a:gd name="connsiteY3" fmla="*/ 335054 h 2632167"/>
                <a:gd name="connsiteX4" fmla="*/ 962025 w 974483"/>
                <a:gd name="connsiteY4" fmla="*/ 2471829 h 2632167"/>
                <a:gd name="connsiteX5" fmla="*/ 801687 w 974483"/>
                <a:gd name="connsiteY5" fmla="*/ 2632167 h 2632167"/>
                <a:gd name="connsiteX6" fmla="*/ 160338 w 974483"/>
                <a:gd name="connsiteY6" fmla="*/ 2632166 h 2632167"/>
                <a:gd name="connsiteX7" fmla="*/ 0 w 974483"/>
                <a:gd name="connsiteY7" fmla="*/ 2471828 h 2632167"/>
                <a:gd name="connsiteX8" fmla="*/ 0 w 974483"/>
                <a:gd name="connsiteY8" fmla="*/ 335054 h 2632167"/>
                <a:gd name="connsiteX0" fmla="*/ 0 w 974483"/>
                <a:gd name="connsiteY0" fmla="*/ 283089 h 2580202"/>
                <a:gd name="connsiteX1" fmla="*/ 743685 w 974483"/>
                <a:gd name="connsiteY1" fmla="*/ 23805 h 2580202"/>
                <a:gd name="connsiteX2" fmla="*/ 962026 w 974483"/>
                <a:gd name="connsiteY2" fmla="*/ 283089 h 2580202"/>
                <a:gd name="connsiteX3" fmla="*/ 962025 w 974483"/>
                <a:gd name="connsiteY3" fmla="*/ 2419864 h 2580202"/>
                <a:gd name="connsiteX4" fmla="*/ 801687 w 974483"/>
                <a:gd name="connsiteY4" fmla="*/ 2580202 h 2580202"/>
                <a:gd name="connsiteX5" fmla="*/ 160338 w 974483"/>
                <a:gd name="connsiteY5" fmla="*/ 2580201 h 2580202"/>
                <a:gd name="connsiteX6" fmla="*/ 0 w 974483"/>
                <a:gd name="connsiteY6" fmla="*/ 2419863 h 2580202"/>
                <a:gd name="connsiteX7" fmla="*/ 0 w 974483"/>
                <a:gd name="connsiteY7" fmla="*/ 283089 h 2580202"/>
                <a:gd name="connsiteX0" fmla="*/ 0 w 1033287"/>
                <a:gd name="connsiteY0" fmla="*/ 267097 h 2564210"/>
                <a:gd name="connsiteX1" fmla="*/ 962026 w 1033287"/>
                <a:gd name="connsiteY1" fmla="*/ 267097 h 2564210"/>
                <a:gd name="connsiteX2" fmla="*/ 962025 w 1033287"/>
                <a:gd name="connsiteY2" fmla="*/ 2403872 h 2564210"/>
                <a:gd name="connsiteX3" fmla="*/ 801687 w 1033287"/>
                <a:gd name="connsiteY3" fmla="*/ 2564210 h 2564210"/>
                <a:gd name="connsiteX4" fmla="*/ 160338 w 1033287"/>
                <a:gd name="connsiteY4" fmla="*/ 2564209 h 2564210"/>
                <a:gd name="connsiteX5" fmla="*/ 0 w 1033287"/>
                <a:gd name="connsiteY5" fmla="*/ 2403871 h 2564210"/>
                <a:gd name="connsiteX6" fmla="*/ 0 w 1033287"/>
                <a:gd name="connsiteY6" fmla="*/ 267097 h 2564210"/>
                <a:gd name="connsiteX0" fmla="*/ 0 w 1033287"/>
                <a:gd name="connsiteY0" fmla="*/ 267097 h 2564210"/>
                <a:gd name="connsiteX1" fmla="*/ 962026 w 1033287"/>
                <a:gd name="connsiteY1" fmla="*/ 267097 h 2564210"/>
                <a:gd name="connsiteX2" fmla="*/ 962025 w 1033287"/>
                <a:gd name="connsiteY2" fmla="*/ 2403872 h 2564210"/>
                <a:gd name="connsiteX3" fmla="*/ 801687 w 1033287"/>
                <a:gd name="connsiteY3" fmla="*/ 2564210 h 2564210"/>
                <a:gd name="connsiteX4" fmla="*/ 160338 w 1033287"/>
                <a:gd name="connsiteY4" fmla="*/ 2564209 h 2564210"/>
                <a:gd name="connsiteX5" fmla="*/ 0 w 1033287"/>
                <a:gd name="connsiteY5" fmla="*/ 2403871 h 2564210"/>
                <a:gd name="connsiteX6" fmla="*/ 0 w 1033287"/>
                <a:gd name="connsiteY6" fmla="*/ 267097 h 2564210"/>
                <a:gd name="connsiteX0" fmla="*/ 0 w 962026"/>
                <a:gd name="connsiteY0" fmla="*/ 267097 h 2564210"/>
                <a:gd name="connsiteX1" fmla="*/ 962026 w 962026"/>
                <a:gd name="connsiteY1" fmla="*/ 267097 h 2564210"/>
                <a:gd name="connsiteX2" fmla="*/ 962025 w 962026"/>
                <a:gd name="connsiteY2" fmla="*/ 2403872 h 2564210"/>
                <a:gd name="connsiteX3" fmla="*/ 801687 w 962026"/>
                <a:gd name="connsiteY3" fmla="*/ 2564210 h 2564210"/>
                <a:gd name="connsiteX4" fmla="*/ 160338 w 962026"/>
                <a:gd name="connsiteY4" fmla="*/ 2564209 h 2564210"/>
                <a:gd name="connsiteX5" fmla="*/ 0 w 962026"/>
                <a:gd name="connsiteY5" fmla="*/ 2403871 h 2564210"/>
                <a:gd name="connsiteX6" fmla="*/ 0 w 962026"/>
                <a:gd name="connsiteY6" fmla="*/ 267097 h 2564210"/>
                <a:gd name="connsiteX0" fmla="*/ 0 w 962026"/>
                <a:gd name="connsiteY0" fmla="*/ 276125 h 2573238"/>
                <a:gd name="connsiteX1" fmla="*/ 962026 w 962026"/>
                <a:gd name="connsiteY1" fmla="*/ 276125 h 2573238"/>
                <a:gd name="connsiteX2" fmla="*/ 962025 w 962026"/>
                <a:gd name="connsiteY2" fmla="*/ 2412900 h 2573238"/>
                <a:gd name="connsiteX3" fmla="*/ 801687 w 962026"/>
                <a:gd name="connsiteY3" fmla="*/ 2573238 h 2573238"/>
                <a:gd name="connsiteX4" fmla="*/ 160338 w 962026"/>
                <a:gd name="connsiteY4" fmla="*/ 2573237 h 2573238"/>
                <a:gd name="connsiteX5" fmla="*/ 0 w 962026"/>
                <a:gd name="connsiteY5" fmla="*/ 2412899 h 2573238"/>
                <a:gd name="connsiteX6" fmla="*/ 0 w 962026"/>
                <a:gd name="connsiteY6" fmla="*/ 276125 h 2573238"/>
                <a:gd name="connsiteX0" fmla="*/ 0 w 962026"/>
                <a:gd name="connsiteY0" fmla="*/ 299249 h 2596362"/>
                <a:gd name="connsiteX1" fmla="*/ 962026 w 962026"/>
                <a:gd name="connsiteY1" fmla="*/ 299249 h 2596362"/>
                <a:gd name="connsiteX2" fmla="*/ 962025 w 962026"/>
                <a:gd name="connsiteY2" fmla="*/ 2436024 h 2596362"/>
                <a:gd name="connsiteX3" fmla="*/ 801687 w 962026"/>
                <a:gd name="connsiteY3" fmla="*/ 2596362 h 2596362"/>
                <a:gd name="connsiteX4" fmla="*/ 160338 w 962026"/>
                <a:gd name="connsiteY4" fmla="*/ 2596361 h 2596362"/>
                <a:gd name="connsiteX5" fmla="*/ 0 w 962026"/>
                <a:gd name="connsiteY5" fmla="*/ 2436023 h 2596362"/>
                <a:gd name="connsiteX6" fmla="*/ 0 w 962026"/>
                <a:gd name="connsiteY6" fmla="*/ 299249 h 2596362"/>
                <a:gd name="connsiteX0" fmla="*/ 0 w 962026"/>
                <a:gd name="connsiteY0" fmla="*/ 299249 h 2596362"/>
                <a:gd name="connsiteX1" fmla="*/ 962026 w 962026"/>
                <a:gd name="connsiteY1" fmla="*/ 299249 h 2596362"/>
                <a:gd name="connsiteX2" fmla="*/ 962025 w 962026"/>
                <a:gd name="connsiteY2" fmla="*/ 2436024 h 2596362"/>
                <a:gd name="connsiteX3" fmla="*/ 801687 w 962026"/>
                <a:gd name="connsiteY3" fmla="*/ 2596362 h 2596362"/>
                <a:gd name="connsiteX4" fmla="*/ 0 w 962026"/>
                <a:gd name="connsiteY4" fmla="*/ 2436023 h 2596362"/>
                <a:gd name="connsiteX5" fmla="*/ 0 w 962026"/>
                <a:gd name="connsiteY5" fmla="*/ 299249 h 2596362"/>
                <a:gd name="connsiteX0" fmla="*/ 0 w 1033281"/>
                <a:gd name="connsiteY0" fmla="*/ 299249 h 2703120"/>
                <a:gd name="connsiteX1" fmla="*/ 962026 w 1033281"/>
                <a:gd name="connsiteY1" fmla="*/ 299249 h 2703120"/>
                <a:gd name="connsiteX2" fmla="*/ 962025 w 1033281"/>
                <a:gd name="connsiteY2" fmla="*/ 2436024 h 2703120"/>
                <a:gd name="connsiteX3" fmla="*/ 0 w 1033281"/>
                <a:gd name="connsiteY3" fmla="*/ 2436023 h 2703120"/>
                <a:gd name="connsiteX4" fmla="*/ 0 w 1033281"/>
                <a:gd name="connsiteY4" fmla="*/ 299249 h 2703120"/>
                <a:gd name="connsiteX0" fmla="*/ 0 w 1033281"/>
                <a:gd name="connsiteY0" fmla="*/ 299249 h 2703120"/>
                <a:gd name="connsiteX1" fmla="*/ 962026 w 1033281"/>
                <a:gd name="connsiteY1" fmla="*/ 299249 h 2703120"/>
                <a:gd name="connsiteX2" fmla="*/ 962025 w 1033281"/>
                <a:gd name="connsiteY2" fmla="*/ 2436024 h 2703120"/>
                <a:gd name="connsiteX3" fmla="*/ 0 w 1033281"/>
                <a:gd name="connsiteY3" fmla="*/ 2436023 h 2703120"/>
                <a:gd name="connsiteX4" fmla="*/ 0 w 1033281"/>
                <a:gd name="connsiteY4" fmla="*/ 299249 h 2703120"/>
                <a:gd name="connsiteX0" fmla="*/ 0 w 963526"/>
                <a:gd name="connsiteY0" fmla="*/ 299249 h 2703120"/>
                <a:gd name="connsiteX1" fmla="*/ 962026 w 963526"/>
                <a:gd name="connsiteY1" fmla="*/ 299249 h 2703120"/>
                <a:gd name="connsiteX2" fmla="*/ 962025 w 963526"/>
                <a:gd name="connsiteY2" fmla="*/ 2436024 h 2703120"/>
                <a:gd name="connsiteX3" fmla="*/ 0 w 963526"/>
                <a:gd name="connsiteY3" fmla="*/ 2436023 h 2703120"/>
                <a:gd name="connsiteX4" fmla="*/ 0 w 963526"/>
                <a:gd name="connsiteY4" fmla="*/ 299249 h 2703120"/>
                <a:gd name="connsiteX0" fmla="*/ 0 w 963526"/>
                <a:gd name="connsiteY0" fmla="*/ 299249 h 2727935"/>
                <a:gd name="connsiteX1" fmla="*/ 962026 w 963526"/>
                <a:gd name="connsiteY1" fmla="*/ 299249 h 2727935"/>
                <a:gd name="connsiteX2" fmla="*/ 962025 w 963526"/>
                <a:gd name="connsiteY2" fmla="*/ 2436024 h 2727935"/>
                <a:gd name="connsiteX3" fmla="*/ 0 w 963526"/>
                <a:gd name="connsiteY3" fmla="*/ 2436023 h 2727935"/>
                <a:gd name="connsiteX4" fmla="*/ 0 w 963526"/>
                <a:gd name="connsiteY4" fmla="*/ 299249 h 2727935"/>
                <a:gd name="connsiteX0" fmla="*/ 80 w 963606"/>
                <a:gd name="connsiteY0" fmla="*/ 299249 h 2750461"/>
                <a:gd name="connsiteX1" fmla="*/ 962106 w 963606"/>
                <a:gd name="connsiteY1" fmla="*/ 299249 h 2750461"/>
                <a:gd name="connsiteX2" fmla="*/ 962105 w 963606"/>
                <a:gd name="connsiteY2" fmla="*/ 2436024 h 2750461"/>
                <a:gd name="connsiteX3" fmla="*/ 80 w 963606"/>
                <a:gd name="connsiteY3" fmla="*/ 2436023 h 2750461"/>
                <a:gd name="connsiteX4" fmla="*/ 80 w 963606"/>
                <a:gd name="connsiteY4" fmla="*/ 299249 h 2750461"/>
                <a:gd name="connsiteX0" fmla="*/ 142 w 963668"/>
                <a:gd name="connsiteY0" fmla="*/ 299249 h 2750461"/>
                <a:gd name="connsiteX1" fmla="*/ 962168 w 963668"/>
                <a:gd name="connsiteY1" fmla="*/ 299249 h 2750461"/>
                <a:gd name="connsiteX2" fmla="*/ 962167 w 963668"/>
                <a:gd name="connsiteY2" fmla="*/ 2436024 h 2750461"/>
                <a:gd name="connsiteX3" fmla="*/ 142 w 963668"/>
                <a:gd name="connsiteY3" fmla="*/ 2436023 h 2750461"/>
                <a:gd name="connsiteX4" fmla="*/ 142 w 963668"/>
                <a:gd name="connsiteY4" fmla="*/ 299249 h 2750461"/>
                <a:gd name="connsiteX0" fmla="*/ 37 w 963563"/>
                <a:gd name="connsiteY0" fmla="*/ 299249 h 2772522"/>
                <a:gd name="connsiteX1" fmla="*/ 962063 w 963563"/>
                <a:gd name="connsiteY1" fmla="*/ 299249 h 2772522"/>
                <a:gd name="connsiteX2" fmla="*/ 962062 w 963563"/>
                <a:gd name="connsiteY2" fmla="*/ 2436024 h 2772522"/>
                <a:gd name="connsiteX3" fmla="*/ 37 w 963563"/>
                <a:gd name="connsiteY3" fmla="*/ 2436023 h 2772522"/>
                <a:gd name="connsiteX4" fmla="*/ 37 w 963563"/>
                <a:gd name="connsiteY4" fmla="*/ 299249 h 2772522"/>
                <a:gd name="connsiteX0" fmla="*/ 37 w 963563"/>
                <a:gd name="connsiteY0" fmla="*/ 299249 h 2783784"/>
                <a:gd name="connsiteX1" fmla="*/ 962063 w 963563"/>
                <a:gd name="connsiteY1" fmla="*/ 299249 h 2783784"/>
                <a:gd name="connsiteX2" fmla="*/ 962062 w 963563"/>
                <a:gd name="connsiteY2" fmla="*/ 2436024 h 2783784"/>
                <a:gd name="connsiteX3" fmla="*/ 37 w 963563"/>
                <a:gd name="connsiteY3" fmla="*/ 2436023 h 2783784"/>
                <a:gd name="connsiteX4" fmla="*/ 37 w 963563"/>
                <a:gd name="connsiteY4" fmla="*/ 299249 h 2783784"/>
                <a:gd name="connsiteX0" fmla="*/ 1 w 963527"/>
                <a:gd name="connsiteY0" fmla="*/ 299249 h 2946883"/>
                <a:gd name="connsiteX1" fmla="*/ 962027 w 963527"/>
                <a:gd name="connsiteY1" fmla="*/ 299249 h 2946883"/>
                <a:gd name="connsiteX2" fmla="*/ 962026 w 963527"/>
                <a:gd name="connsiteY2" fmla="*/ 2436024 h 2946883"/>
                <a:gd name="connsiteX3" fmla="*/ 3621 w 963527"/>
                <a:gd name="connsiteY3" fmla="*/ 2703014 h 2946883"/>
                <a:gd name="connsiteX4" fmla="*/ 1 w 963527"/>
                <a:gd name="connsiteY4" fmla="*/ 299249 h 2946883"/>
                <a:gd name="connsiteX0" fmla="*/ 1 w 963527"/>
                <a:gd name="connsiteY0" fmla="*/ 299249 h 2770988"/>
                <a:gd name="connsiteX1" fmla="*/ 962027 w 963527"/>
                <a:gd name="connsiteY1" fmla="*/ 299249 h 2770988"/>
                <a:gd name="connsiteX2" fmla="*/ 962026 w 963527"/>
                <a:gd name="connsiteY2" fmla="*/ 2436024 h 2770988"/>
                <a:gd name="connsiteX3" fmla="*/ 3621 w 963527"/>
                <a:gd name="connsiteY3" fmla="*/ 2703014 h 2770988"/>
                <a:gd name="connsiteX4" fmla="*/ 1 w 963527"/>
                <a:gd name="connsiteY4" fmla="*/ 299249 h 2770988"/>
                <a:gd name="connsiteX0" fmla="*/ 3783 w 967309"/>
                <a:gd name="connsiteY0" fmla="*/ 299249 h 2744305"/>
                <a:gd name="connsiteX1" fmla="*/ 965809 w 967309"/>
                <a:gd name="connsiteY1" fmla="*/ 299249 h 2744305"/>
                <a:gd name="connsiteX2" fmla="*/ 965808 w 967309"/>
                <a:gd name="connsiteY2" fmla="*/ 2436024 h 2744305"/>
                <a:gd name="connsiteX3" fmla="*/ 160 w 967309"/>
                <a:gd name="connsiteY3" fmla="*/ 2657344 h 2744305"/>
                <a:gd name="connsiteX4" fmla="*/ 3783 w 967309"/>
                <a:gd name="connsiteY4" fmla="*/ 299249 h 2744305"/>
                <a:gd name="connsiteX0" fmla="*/ 3783 w 967309"/>
                <a:gd name="connsiteY0" fmla="*/ 299249 h 2772113"/>
                <a:gd name="connsiteX1" fmla="*/ 965809 w 967309"/>
                <a:gd name="connsiteY1" fmla="*/ 299249 h 2772113"/>
                <a:gd name="connsiteX2" fmla="*/ 965808 w 967309"/>
                <a:gd name="connsiteY2" fmla="*/ 2436024 h 2772113"/>
                <a:gd name="connsiteX3" fmla="*/ 160 w 967309"/>
                <a:gd name="connsiteY3" fmla="*/ 2657344 h 2772113"/>
                <a:gd name="connsiteX4" fmla="*/ 3783 w 967309"/>
                <a:gd name="connsiteY4" fmla="*/ 299249 h 2772113"/>
                <a:gd name="connsiteX0" fmla="*/ 3783 w 965810"/>
                <a:gd name="connsiteY0" fmla="*/ 299249 h 2891125"/>
                <a:gd name="connsiteX1" fmla="*/ 965809 w 965810"/>
                <a:gd name="connsiteY1" fmla="*/ 299249 h 2891125"/>
                <a:gd name="connsiteX2" fmla="*/ 944080 w 965810"/>
                <a:gd name="connsiteY2" fmla="*/ 2653832 h 2891125"/>
                <a:gd name="connsiteX3" fmla="*/ 160 w 965810"/>
                <a:gd name="connsiteY3" fmla="*/ 2657344 h 2891125"/>
                <a:gd name="connsiteX4" fmla="*/ 3783 w 965810"/>
                <a:gd name="connsiteY4" fmla="*/ 299249 h 2891125"/>
                <a:gd name="connsiteX0" fmla="*/ 3783 w 965808"/>
                <a:gd name="connsiteY0" fmla="*/ 299249 h 2770180"/>
                <a:gd name="connsiteX1" fmla="*/ 965809 w 965808"/>
                <a:gd name="connsiteY1" fmla="*/ 299249 h 2770180"/>
                <a:gd name="connsiteX2" fmla="*/ 944080 w 965808"/>
                <a:gd name="connsiteY2" fmla="*/ 2653832 h 2770180"/>
                <a:gd name="connsiteX3" fmla="*/ 160 w 965808"/>
                <a:gd name="connsiteY3" fmla="*/ 2657344 h 2770180"/>
                <a:gd name="connsiteX4" fmla="*/ 3783 w 965808"/>
                <a:gd name="connsiteY4" fmla="*/ 299249 h 2770180"/>
                <a:gd name="connsiteX0" fmla="*/ 10943 w 965727"/>
                <a:gd name="connsiteY0" fmla="*/ 235425 h 2860930"/>
                <a:gd name="connsiteX1" fmla="*/ 965727 w 965727"/>
                <a:gd name="connsiteY1" fmla="*/ 389999 h 2860930"/>
                <a:gd name="connsiteX2" fmla="*/ 943998 w 965727"/>
                <a:gd name="connsiteY2" fmla="*/ 2744582 h 2860930"/>
                <a:gd name="connsiteX3" fmla="*/ 78 w 965727"/>
                <a:gd name="connsiteY3" fmla="*/ 2748094 h 2860930"/>
                <a:gd name="connsiteX4" fmla="*/ 10943 w 965727"/>
                <a:gd name="connsiteY4" fmla="*/ 235425 h 2860930"/>
                <a:gd name="connsiteX0" fmla="*/ 10943 w 965727"/>
                <a:gd name="connsiteY0" fmla="*/ 132051 h 2757556"/>
                <a:gd name="connsiteX1" fmla="*/ 965727 w 965727"/>
                <a:gd name="connsiteY1" fmla="*/ 286625 h 2757556"/>
                <a:gd name="connsiteX2" fmla="*/ 943998 w 965727"/>
                <a:gd name="connsiteY2" fmla="*/ 2641208 h 2757556"/>
                <a:gd name="connsiteX3" fmla="*/ 78 w 965727"/>
                <a:gd name="connsiteY3" fmla="*/ 2644720 h 2757556"/>
                <a:gd name="connsiteX4" fmla="*/ 10943 w 965727"/>
                <a:gd name="connsiteY4" fmla="*/ 132051 h 2757556"/>
                <a:gd name="connsiteX0" fmla="*/ 10943 w 965727"/>
                <a:gd name="connsiteY0" fmla="*/ 197144 h 2822649"/>
                <a:gd name="connsiteX1" fmla="*/ 965727 w 965727"/>
                <a:gd name="connsiteY1" fmla="*/ 225249 h 2822649"/>
                <a:gd name="connsiteX2" fmla="*/ 943998 w 965727"/>
                <a:gd name="connsiteY2" fmla="*/ 2706301 h 2822649"/>
                <a:gd name="connsiteX3" fmla="*/ 78 w 965727"/>
                <a:gd name="connsiteY3" fmla="*/ 2709813 h 2822649"/>
                <a:gd name="connsiteX4" fmla="*/ 10943 w 965727"/>
                <a:gd name="connsiteY4" fmla="*/ 197144 h 2822649"/>
                <a:gd name="connsiteX0" fmla="*/ 10943 w 965727"/>
                <a:gd name="connsiteY0" fmla="*/ 135512 h 2761017"/>
                <a:gd name="connsiteX1" fmla="*/ 965727 w 965727"/>
                <a:gd name="connsiteY1" fmla="*/ 163617 h 2761017"/>
                <a:gd name="connsiteX2" fmla="*/ 943998 w 965727"/>
                <a:gd name="connsiteY2" fmla="*/ 2644669 h 2761017"/>
                <a:gd name="connsiteX3" fmla="*/ 78 w 965727"/>
                <a:gd name="connsiteY3" fmla="*/ 2648181 h 2761017"/>
                <a:gd name="connsiteX4" fmla="*/ 10943 w 965727"/>
                <a:gd name="connsiteY4" fmla="*/ 135512 h 2761017"/>
                <a:gd name="connsiteX0" fmla="*/ 10943 w 944091"/>
                <a:gd name="connsiteY0" fmla="*/ 222172 h 2847677"/>
                <a:gd name="connsiteX1" fmla="*/ 857093 w 944091"/>
                <a:gd name="connsiteY1" fmla="*/ 109756 h 2847677"/>
                <a:gd name="connsiteX2" fmla="*/ 943998 w 944091"/>
                <a:gd name="connsiteY2" fmla="*/ 2731329 h 2847677"/>
                <a:gd name="connsiteX3" fmla="*/ 78 w 944091"/>
                <a:gd name="connsiteY3" fmla="*/ 2734841 h 2847677"/>
                <a:gd name="connsiteX4" fmla="*/ 10943 w 944091"/>
                <a:gd name="connsiteY4" fmla="*/ 222172 h 2847677"/>
                <a:gd name="connsiteX0" fmla="*/ 10943 w 864998"/>
                <a:gd name="connsiteY0" fmla="*/ 222172 h 2869478"/>
                <a:gd name="connsiteX1" fmla="*/ 857093 w 864998"/>
                <a:gd name="connsiteY1" fmla="*/ 109756 h 2869478"/>
                <a:gd name="connsiteX2" fmla="*/ 864334 w 864998"/>
                <a:gd name="connsiteY2" fmla="*/ 2769972 h 2869478"/>
                <a:gd name="connsiteX3" fmla="*/ 78 w 864998"/>
                <a:gd name="connsiteY3" fmla="*/ 2734841 h 2869478"/>
                <a:gd name="connsiteX4" fmla="*/ 10943 w 864998"/>
                <a:gd name="connsiteY4" fmla="*/ 222172 h 2869478"/>
                <a:gd name="connsiteX0" fmla="*/ 0 w 1100295"/>
                <a:gd name="connsiteY0" fmla="*/ 154087 h 2906784"/>
                <a:gd name="connsiteX1" fmla="*/ 1092388 w 1100295"/>
                <a:gd name="connsiteY1" fmla="*/ 147062 h 2906784"/>
                <a:gd name="connsiteX2" fmla="*/ 1099629 w 1100295"/>
                <a:gd name="connsiteY2" fmla="*/ 2807278 h 2906784"/>
                <a:gd name="connsiteX3" fmla="*/ 235373 w 1100295"/>
                <a:gd name="connsiteY3" fmla="*/ 2772147 h 2906784"/>
                <a:gd name="connsiteX4" fmla="*/ 0 w 1100295"/>
                <a:gd name="connsiteY4" fmla="*/ 154087 h 2906784"/>
                <a:gd name="connsiteX0" fmla="*/ 3783 w 1104077"/>
                <a:gd name="connsiteY0" fmla="*/ 154087 h 2917094"/>
                <a:gd name="connsiteX1" fmla="*/ 1096171 w 1104077"/>
                <a:gd name="connsiteY1" fmla="*/ 147062 h 2917094"/>
                <a:gd name="connsiteX2" fmla="*/ 1103412 w 1104077"/>
                <a:gd name="connsiteY2" fmla="*/ 2807278 h 2917094"/>
                <a:gd name="connsiteX3" fmla="*/ 159 w 1104077"/>
                <a:gd name="connsiteY3" fmla="*/ 2796738 h 2917094"/>
                <a:gd name="connsiteX4" fmla="*/ 3783 w 1104077"/>
                <a:gd name="connsiteY4" fmla="*/ 154087 h 2917094"/>
                <a:gd name="connsiteX0" fmla="*/ 3785 w 1104079"/>
                <a:gd name="connsiteY0" fmla="*/ 261986 h 3024993"/>
                <a:gd name="connsiteX1" fmla="*/ 546902 w 1104079"/>
                <a:gd name="connsiteY1" fmla="*/ 107359 h 3024993"/>
                <a:gd name="connsiteX2" fmla="*/ 1096173 w 1104079"/>
                <a:gd name="connsiteY2" fmla="*/ 254961 h 3024993"/>
                <a:gd name="connsiteX3" fmla="*/ 1103414 w 1104079"/>
                <a:gd name="connsiteY3" fmla="*/ 2915177 h 3024993"/>
                <a:gd name="connsiteX4" fmla="*/ 161 w 1104079"/>
                <a:gd name="connsiteY4" fmla="*/ 2904637 h 3024993"/>
                <a:gd name="connsiteX5" fmla="*/ 3785 w 1104079"/>
                <a:gd name="connsiteY5" fmla="*/ 261986 h 3024993"/>
                <a:gd name="connsiteX0" fmla="*/ 3785 w 1104079"/>
                <a:gd name="connsiteY0" fmla="*/ 256220 h 3019227"/>
                <a:gd name="connsiteX1" fmla="*/ 546902 w 1104079"/>
                <a:gd name="connsiteY1" fmla="*/ 101593 h 3019227"/>
                <a:gd name="connsiteX2" fmla="*/ 1096173 w 1104079"/>
                <a:gd name="connsiteY2" fmla="*/ 249195 h 3019227"/>
                <a:gd name="connsiteX3" fmla="*/ 1103414 w 1104079"/>
                <a:gd name="connsiteY3" fmla="*/ 2909411 h 3019227"/>
                <a:gd name="connsiteX4" fmla="*/ 161 w 1104079"/>
                <a:gd name="connsiteY4" fmla="*/ 2898871 h 3019227"/>
                <a:gd name="connsiteX5" fmla="*/ 3785 w 1104079"/>
                <a:gd name="connsiteY5" fmla="*/ 256220 h 3019227"/>
                <a:gd name="connsiteX0" fmla="*/ 3785 w 1104079"/>
                <a:gd name="connsiteY0" fmla="*/ 158592 h 2921599"/>
                <a:gd name="connsiteX1" fmla="*/ 546902 w 1104079"/>
                <a:gd name="connsiteY1" fmla="*/ 3965 h 2921599"/>
                <a:gd name="connsiteX2" fmla="*/ 1096173 w 1104079"/>
                <a:gd name="connsiteY2" fmla="*/ 151567 h 2921599"/>
                <a:gd name="connsiteX3" fmla="*/ 1103414 w 1104079"/>
                <a:gd name="connsiteY3" fmla="*/ 2811783 h 2921599"/>
                <a:gd name="connsiteX4" fmla="*/ 161 w 1104079"/>
                <a:gd name="connsiteY4" fmla="*/ 2801243 h 2921599"/>
                <a:gd name="connsiteX5" fmla="*/ 3785 w 1104079"/>
                <a:gd name="connsiteY5" fmla="*/ 158592 h 2921599"/>
                <a:gd name="connsiteX0" fmla="*/ 3785 w 1104079"/>
                <a:gd name="connsiteY0" fmla="*/ 158592 h 2921599"/>
                <a:gd name="connsiteX1" fmla="*/ 546902 w 1104079"/>
                <a:gd name="connsiteY1" fmla="*/ 3965 h 2921599"/>
                <a:gd name="connsiteX2" fmla="*/ 1096173 w 1104079"/>
                <a:gd name="connsiteY2" fmla="*/ 151567 h 2921599"/>
                <a:gd name="connsiteX3" fmla="*/ 1103414 w 1104079"/>
                <a:gd name="connsiteY3" fmla="*/ 2811783 h 2921599"/>
                <a:gd name="connsiteX4" fmla="*/ 161 w 1104079"/>
                <a:gd name="connsiteY4" fmla="*/ 2801243 h 2921599"/>
                <a:gd name="connsiteX5" fmla="*/ 3785 w 1104079"/>
                <a:gd name="connsiteY5" fmla="*/ 158592 h 2921599"/>
                <a:gd name="connsiteX0" fmla="*/ 3785 w 1104079"/>
                <a:gd name="connsiteY0" fmla="*/ 164282 h 2927289"/>
                <a:gd name="connsiteX1" fmla="*/ 546902 w 1104079"/>
                <a:gd name="connsiteY1" fmla="*/ 2629 h 2927289"/>
                <a:gd name="connsiteX2" fmla="*/ 1096173 w 1104079"/>
                <a:gd name="connsiteY2" fmla="*/ 157257 h 2927289"/>
                <a:gd name="connsiteX3" fmla="*/ 1103414 w 1104079"/>
                <a:gd name="connsiteY3" fmla="*/ 2817473 h 2927289"/>
                <a:gd name="connsiteX4" fmla="*/ 161 w 1104079"/>
                <a:gd name="connsiteY4" fmla="*/ 2806933 h 2927289"/>
                <a:gd name="connsiteX5" fmla="*/ 3785 w 1104079"/>
                <a:gd name="connsiteY5" fmla="*/ 164282 h 2927289"/>
                <a:gd name="connsiteX0" fmla="*/ 3785 w 1104079"/>
                <a:gd name="connsiteY0" fmla="*/ 164282 h 3056802"/>
                <a:gd name="connsiteX1" fmla="*/ 546902 w 1104079"/>
                <a:gd name="connsiteY1" fmla="*/ 2629 h 3056802"/>
                <a:gd name="connsiteX2" fmla="*/ 1096173 w 1104079"/>
                <a:gd name="connsiteY2" fmla="*/ 157257 h 3056802"/>
                <a:gd name="connsiteX3" fmla="*/ 1103414 w 1104079"/>
                <a:gd name="connsiteY3" fmla="*/ 2817473 h 3056802"/>
                <a:gd name="connsiteX4" fmla="*/ 554146 w 1104079"/>
                <a:gd name="connsiteY4" fmla="*/ 2928991 h 3056802"/>
                <a:gd name="connsiteX5" fmla="*/ 161 w 1104079"/>
                <a:gd name="connsiteY5" fmla="*/ 2806933 h 3056802"/>
                <a:gd name="connsiteX6" fmla="*/ 3785 w 1104079"/>
                <a:gd name="connsiteY6" fmla="*/ 164282 h 3056802"/>
                <a:gd name="connsiteX0" fmla="*/ 3785 w 1104079"/>
                <a:gd name="connsiteY0" fmla="*/ 164282 h 3056802"/>
                <a:gd name="connsiteX1" fmla="*/ 546902 w 1104079"/>
                <a:gd name="connsiteY1" fmla="*/ 2629 h 3056802"/>
                <a:gd name="connsiteX2" fmla="*/ 1096173 w 1104079"/>
                <a:gd name="connsiteY2" fmla="*/ 157257 h 3056802"/>
                <a:gd name="connsiteX3" fmla="*/ 1103414 w 1104079"/>
                <a:gd name="connsiteY3" fmla="*/ 2817473 h 3056802"/>
                <a:gd name="connsiteX4" fmla="*/ 554146 w 1104079"/>
                <a:gd name="connsiteY4" fmla="*/ 2928991 h 3056802"/>
                <a:gd name="connsiteX5" fmla="*/ 161 w 1104079"/>
                <a:gd name="connsiteY5" fmla="*/ 2806933 h 3056802"/>
                <a:gd name="connsiteX6" fmla="*/ 3785 w 1104079"/>
                <a:gd name="connsiteY6" fmla="*/ 164282 h 3056802"/>
                <a:gd name="connsiteX0" fmla="*/ 3785 w 1104079"/>
                <a:gd name="connsiteY0" fmla="*/ 164282 h 2930400"/>
                <a:gd name="connsiteX1" fmla="*/ 546902 w 1104079"/>
                <a:gd name="connsiteY1" fmla="*/ 2629 h 2930400"/>
                <a:gd name="connsiteX2" fmla="*/ 1096173 w 1104079"/>
                <a:gd name="connsiteY2" fmla="*/ 157257 h 2930400"/>
                <a:gd name="connsiteX3" fmla="*/ 1103414 w 1104079"/>
                <a:gd name="connsiteY3" fmla="*/ 2817473 h 2930400"/>
                <a:gd name="connsiteX4" fmla="*/ 554146 w 1104079"/>
                <a:gd name="connsiteY4" fmla="*/ 2928991 h 2930400"/>
                <a:gd name="connsiteX5" fmla="*/ 161 w 1104079"/>
                <a:gd name="connsiteY5" fmla="*/ 2806933 h 2930400"/>
                <a:gd name="connsiteX6" fmla="*/ 3785 w 1104079"/>
                <a:gd name="connsiteY6" fmla="*/ 164282 h 293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4079" h="2930400">
                  <a:moveTo>
                    <a:pt x="3785" y="164282"/>
                  </a:moveTo>
                  <a:cubicBezTo>
                    <a:pt x="15242" y="-20887"/>
                    <a:pt x="364837" y="3800"/>
                    <a:pt x="546902" y="2629"/>
                  </a:cubicBezTo>
                  <a:cubicBezTo>
                    <a:pt x="728967" y="1458"/>
                    <a:pt x="1097572" y="-29670"/>
                    <a:pt x="1096173" y="157257"/>
                  </a:cubicBezTo>
                  <a:cubicBezTo>
                    <a:pt x="1096150" y="523622"/>
                    <a:pt x="1106803" y="2386281"/>
                    <a:pt x="1103414" y="2817473"/>
                  </a:cubicBezTo>
                  <a:cubicBezTo>
                    <a:pt x="1099984" y="2945690"/>
                    <a:pt x="738021" y="2930748"/>
                    <a:pt x="554146" y="2928991"/>
                  </a:cubicBezTo>
                  <a:cubicBezTo>
                    <a:pt x="370271" y="2927234"/>
                    <a:pt x="12223" y="2937492"/>
                    <a:pt x="161" y="2806933"/>
                  </a:cubicBezTo>
                  <a:cubicBezTo>
                    <a:pt x="-1046" y="2005678"/>
                    <a:pt x="4992" y="965537"/>
                    <a:pt x="3785" y="164282"/>
                  </a:cubicBezTo>
                  <a:close/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588201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4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>
        <a:ln w="25400">
          <a:solidFill>
            <a:schemeClr val="accent2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</Words>
  <Application>Microsoft Office PowerPoint</Application>
  <PresentationFormat>A4-Papier (210 x 297 mm)</PresentationFormat>
  <Paragraphs>18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12</cp:revision>
  <dcterms:created xsi:type="dcterms:W3CDTF">2020-04-22T06:46:54Z</dcterms:created>
  <dcterms:modified xsi:type="dcterms:W3CDTF">2020-04-22T10:51:46Z</dcterms:modified>
</cp:coreProperties>
</file>