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1979-3370-4FF6-9625-C3C1D4037353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F46C-69A8-44CF-938B-93D6F27C94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663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1979-3370-4FF6-9625-C3C1D4037353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F46C-69A8-44CF-938B-93D6F27C94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2868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1979-3370-4FF6-9625-C3C1D4037353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F46C-69A8-44CF-938B-93D6F27C94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6790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1979-3370-4FF6-9625-C3C1D4037353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F46C-69A8-44CF-938B-93D6F27C94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0960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1979-3370-4FF6-9625-C3C1D4037353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F46C-69A8-44CF-938B-93D6F27C94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5932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1979-3370-4FF6-9625-C3C1D4037353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F46C-69A8-44CF-938B-93D6F27C94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5156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1979-3370-4FF6-9625-C3C1D4037353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F46C-69A8-44CF-938B-93D6F27C94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5670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1979-3370-4FF6-9625-C3C1D4037353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F46C-69A8-44CF-938B-93D6F27C94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6591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1979-3370-4FF6-9625-C3C1D4037353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F46C-69A8-44CF-938B-93D6F27C94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6793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1979-3370-4FF6-9625-C3C1D4037353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F46C-69A8-44CF-938B-93D6F27C94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7828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1979-3370-4FF6-9625-C3C1D4037353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F46C-69A8-44CF-938B-93D6F27C94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9862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31979-3370-4FF6-9625-C3C1D4037353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4F46C-69A8-44CF-938B-93D6F27C94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2237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hteck 156"/>
          <p:cNvSpPr/>
          <p:nvPr/>
        </p:nvSpPr>
        <p:spPr>
          <a:xfrm>
            <a:off x="2809853" y="4643445"/>
            <a:ext cx="1500199" cy="785819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7" name="Rechteck 196"/>
          <p:cNvSpPr/>
          <p:nvPr/>
        </p:nvSpPr>
        <p:spPr>
          <a:xfrm>
            <a:off x="2809852" y="4643445"/>
            <a:ext cx="1476000" cy="785819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9" name="Flussdiagramm: Anzeige 188"/>
          <p:cNvSpPr/>
          <p:nvPr/>
        </p:nvSpPr>
        <p:spPr>
          <a:xfrm rot="5400000">
            <a:off x="8328232" y="4509136"/>
            <a:ext cx="1620000" cy="1908000"/>
          </a:xfrm>
          <a:prstGeom prst="flowChartDisplay">
            <a:avLst/>
          </a:prstGeom>
          <a:solidFill>
            <a:srgbClr val="FFFF85"/>
          </a:solidFill>
          <a:ln w="28575"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4" name="Flussdiagramm: Anzeige 113"/>
          <p:cNvSpPr/>
          <p:nvPr/>
        </p:nvSpPr>
        <p:spPr>
          <a:xfrm rot="5400000">
            <a:off x="8328232" y="4509136"/>
            <a:ext cx="1620000" cy="1908000"/>
          </a:xfrm>
          <a:prstGeom prst="flowChartDisplay">
            <a:avLst/>
          </a:prstGeom>
          <a:solidFill>
            <a:srgbClr val="05BEFF"/>
          </a:solidFill>
          <a:ln w="28575"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4" name="Rechteck 133"/>
          <p:cNvSpPr/>
          <p:nvPr/>
        </p:nvSpPr>
        <p:spPr>
          <a:xfrm>
            <a:off x="8832304" y="1772816"/>
            <a:ext cx="214315" cy="1643075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6" name="Rechteck 125"/>
          <p:cNvSpPr/>
          <p:nvPr/>
        </p:nvSpPr>
        <p:spPr>
          <a:xfrm>
            <a:off x="3810000" y="2276873"/>
            <a:ext cx="288000" cy="928695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0" name="Rechteck 139"/>
          <p:cNvSpPr/>
          <p:nvPr/>
        </p:nvSpPr>
        <p:spPr>
          <a:xfrm>
            <a:off x="8328249" y="4077072"/>
            <a:ext cx="714380" cy="285752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Rechteck 138"/>
          <p:cNvSpPr/>
          <p:nvPr/>
        </p:nvSpPr>
        <p:spPr>
          <a:xfrm>
            <a:off x="8328248" y="2996952"/>
            <a:ext cx="252000" cy="1080000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7" name="Rechteck 136"/>
          <p:cNvSpPr/>
          <p:nvPr/>
        </p:nvSpPr>
        <p:spPr>
          <a:xfrm>
            <a:off x="9300000" y="1772816"/>
            <a:ext cx="214315" cy="1643075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7" name="Rechteck 176"/>
          <p:cNvSpPr/>
          <p:nvPr/>
        </p:nvSpPr>
        <p:spPr>
          <a:xfrm rot="16200000">
            <a:off x="7987124" y="2392876"/>
            <a:ext cx="2340000" cy="252000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6" name="Rechteck 175"/>
          <p:cNvSpPr/>
          <p:nvPr/>
        </p:nvSpPr>
        <p:spPr>
          <a:xfrm>
            <a:off x="3288000" y="1152000"/>
            <a:ext cx="6012000" cy="252000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4" name="Rechteck 173"/>
          <p:cNvSpPr/>
          <p:nvPr/>
        </p:nvSpPr>
        <p:spPr>
          <a:xfrm>
            <a:off x="3036000" y="1152000"/>
            <a:ext cx="252000" cy="3024000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9" name="Rechteck 158"/>
          <p:cNvSpPr/>
          <p:nvPr/>
        </p:nvSpPr>
        <p:spPr>
          <a:xfrm>
            <a:off x="2820000" y="4140000"/>
            <a:ext cx="756000" cy="500067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6" name="Rechteck 115"/>
          <p:cNvSpPr/>
          <p:nvPr/>
        </p:nvSpPr>
        <p:spPr>
          <a:xfrm>
            <a:off x="3809984" y="2285993"/>
            <a:ext cx="285752" cy="928695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Rechteck 106"/>
          <p:cNvSpPr/>
          <p:nvPr/>
        </p:nvSpPr>
        <p:spPr>
          <a:xfrm>
            <a:off x="9310709" y="1785925"/>
            <a:ext cx="214315" cy="1643075"/>
          </a:xfrm>
          <a:prstGeom prst="rect">
            <a:avLst/>
          </a:prstGeom>
          <a:solidFill>
            <a:srgbClr val="05BEFF"/>
          </a:solidFill>
          <a:ln>
            <a:solidFill>
              <a:srgbClr val="61D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1" name="Rechteck 100"/>
          <p:cNvSpPr/>
          <p:nvPr/>
        </p:nvSpPr>
        <p:spPr>
          <a:xfrm>
            <a:off x="8328000" y="2996952"/>
            <a:ext cx="252000" cy="1116000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6" name="Rechteck 85"/>
          <p:cNvSpPr/>
          <p:nvPr/>
        </p:nvSpPr>
        <p:spPr>
          <a:xfrm>
            <a:off x="8310577" y="4071943"/>
            <a:ext cx="785819" cy="285752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Rechteck 105"/>
          <p:cNvSpPr/>
          <p:nvPr/>
        </p:nvSpPr>
        <p:spPr>
          <a:xfrm rot="16200000">
            <a:off x="8489173" y="2821777"/>
            <a:ext cx="1357323" cy="285752"/>
          </a:xfrm>
          <a:prstGeom prst="rect">
            <a:avLst/>
          </a:prstGeom>
          <a:solidFill>
            <a:srgbClr val="E389CB"/>
          </a:solidFill>
          <a:ln>
            <a:solidFill>
              <a:srgbClr val="E389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5" name="Gerade Verbindung 24"/>
          <p:cNvCxnSpPr/>
          <p:nvPr/>
        </p:nvCxnSpPr>
        <p:spPr>
          <a:xfrm rot="5400000" flipH="1" flipV="1">
            <a:off x="1523571" y="2643579"/>
            <a:ext cx="3001191" cy="1588"/>
          </a:xfrm>
          <a:prstGeom prst="line">
            <a:avLst/>
          </a:prstGeom>
          <a:ln w="28575">
            <a:solidFill>
              <a:srgbClr val="E389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Rechteck 167"/>
          <p:cNvSpPr/>
          <p:nvPr/>
        </p:nvSpPr>
        <p:spPr>
          <a:xfrm>
            <a:off x="3024167" y="1142985"/>
            <a:ext cx="285752" cy="2357455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0">
                <a:srgbClr val="E389CB"/>
              </a:gs>
              <a:gs pos="0">
                <a:srgbClr val="E389CB"/>
              </a:gs>
              <a:gs pos="100000">
                <a:srgbClr val="E389CB"/>
              </a:gs>
              <a:gs pos="0">
                <a:srgbClr val="FF0000"/>
              </a:gs>
              <a:gs pos="50000">
                <a:srgbClr val="E389CB">
                  <a:shade val="67500"/>
                  <a:satMod val="115000"/>
                </a:srgbClr>
              </a:gs>
              <a:gs pos="100000">
                <a:srgbClr val="E389CB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9" name="Rechteck 168"/>
          <p:cNvSpPr/>
          <p:nvPr/>
        </p:nvSpPr>
        <p:spPr>
          <a:xfrm>
            <a:off x="3309919" y="1142984"/>
            <a:ext cx="6000792" cy="285752"/>
          </a:xfrm>
          <a:prstGeom prst="rect">
            <a:avLst/>
          </a:prstGeom>
          <a:solidFill>
            <a:srgbClr val="E389CB"/>
          </a:solidFill>
          <a:ln>
            <a:solidFill>
              <a:srgbClr val="E389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8" name="Gerade Verbindung 27"/>
          <p:cNvCxnSpPr/>
          <p:nvPr/>
        </p:nvCxnSpPr>
        <p:spPr>
          <a:xfrm rot="10800000">
            <a:off x="3309919" y="1428737"/>
            <a:ext cx="571504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Rechteck 166"/>
          <p:cNvSpPr/>
          <p:nvPr/>
        </p:nvSpPr>
        <p:spPr>
          <a:xfrm>
            <a:off x="3024167" y="3500438"/>
            <a:ext cx="285752" cy="64294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6" name="Rechteck 165"/>
          <p:cNvSpPr/>
          <p:nvPr/>
        </p:nvSpPr>
        <p:spPr>
          <a:xfrm>
            <a:off x="2809852" y="4143380"/>
            <a:ext cx="785819" cy="50006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0" name="Rechteck 159"/>
          <p:cNvSpPr/>
          <p:nvPr/>
        </p:nvSpPr>
        <p:spPr>
          <a:xfrm>
            <a:off x="2820000" y="4653136"/>
            <a:ext cx="1476000" cy="7858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6" name="Rechteck 155"/>
          <p:cNvSpPr/>
          <p:nvPr/>
        </p:nvSpPr>
        <p:spPr>
          <a:xfrm>
            <a:off x="3595671" y="4143380"/>
            <a:ext cx="714380" cy="500067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7" name="Rechteck 126"/>
          <p:cNvSpPr/>
          <p:nvPr/>
        </p:nvSpPr>
        <p:spPr>
          <a:xfrm>
            <a:off x="3809985" y="3214687"/>
            <a:ext cx="642943" cy="285752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125"/>
          <p:cNvGrpSpPr/>
          <p:nvPr/>
        </p:nvGrpSpPr>
        <p:grpSpPr>
          <a:xfrm>
            <a:off x="2809853" y="5000636"/>
            <a:ext cx="1500199" cy="1357323"/>
            <a:chOff x="3357554" y="5143512"/>
            <a:chExt cx="1500198" cy="1357322"/>
          </a:xfrm>
        </p:grpSpPr>
        <p:sp>
          <p:nvSpPr>
            <p:cNvPr id="12" name="Rechteck 11"/>
            <p:cNvSpPr/>
            <p:nvPr/>
          </p:nvSpPr>
          <p:spPr>
            <a:xfrm>
              <a:off x="3357554" y="5143512"/>
              <a:ext cx="1500198" cy="509590"/>
            </a:xfrm>
            <a:prstGeom prst="rect">
              <a:avLst/>
            </a:prstGeom>
            <a:solidFill>
              <a:schemeClr val="tx1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Rechteck 12"/>
            <p:cNvSpPr/>
            <p:nvPr/>
          </p:nvSpPr>
          <p:spPr>
            <a:xfrm>
              <a:off x="3929058" y="5572140"/>
              <a:ext cx="357190" cy="928694"/>
            </a:xfrm>
            <a:prstGeom prst="rect">
              <a:avLst/>
            </a:prstGeom>
            <a:solidFill>
              <a:schemeClr val="tx1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27" name="Gerade Verbindung 26"/>
          <p:cNvCxnSpPr/>
          <p:nvPr/>
        </p:nvCxnSpPr>
        <p:spPr>
          <a:xfrm rot="5400000" flipH="1" flipV="1">
            <a:off x="1952597" y="2786057"/>
            <a:ext cx="2715439" cy="7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unde Klammer links 47"/>
          <p:cNvSpPr/>
          <p:nvPr/>
        </p:nvSpPr>
        <p:spPr>
          <a:xfrm>
            <a:off x="2809852" y="1643049"/>
            <a:ext cx="214315" cy="1643075"/>
          </a:xfrm>
          <a:prstGeom prst="lef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Runde Klammer links 48"/>
          <p:cNvSpPr/>
          <p:nvPr/>
        </p:nvSpPr>
        <p:spPr>
          <a:xfrm rot="10800000">
            <a:off x="3309917" y="1643049"/>
            <a:ext cx="214315" cy="1643075"/>
          </a:xfrm>
          <a:prstGeom prst="lef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/>
          <p:cNvSpPr/>
          <p:nvPr/>
        </p:nvSpPr>
        <p:spPr>
          <a:xfrm rot="5400000">
            <a:off x="2382911" y="1712803"/>
            <a:ext cx="288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0" name="Gerade Verbindung 49"/>
          <p:cNvCxnSpPr/>
          <p:nvPr/>
        </p:nvCxnSpPr>
        <p:spPr>
          <a:xfrm rot="10800000">
            <a:off x="1881158" y="1928803"/>
            <a:ext cx="92869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hteck 50"/>
          <p:cNvSpPr/>
          <p:nvPr/>
        </p:nvSpPr>
        <p:spPr>
          <a:xfrm rot="5400000">
            <a:off x="2382911" y="2570059"/>
            <a:ext cx="288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3" name="Gerade Verbindung 52"/>
          <p:cNvCxnSpPr/>
          <p:nvPr/>
        </p:nvCxnSpPr>
        <p:spPr>
          <a:xfrm rot="10800000">
            <a:off x="1881158" y="2214555"/>
            <a:ext cx="92869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53"/>
          <p:cNvCxnSpPr/>
          <p:nvPr/>
        </p:nvCxnSpPr>
        <p:spPr>
          <a:xfrm rot="10800000">
            <a:off x="1881158" y="2786059"/>
            <a:ext cx="92869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/>
          <p:cNvCxnSpPr/>
          <p:nvPr/>
        </p:nvCxnSpPr>
        <p:spPr>
          <a:xfrm rot="10800000">
            <a:off x="1881158" y="3071811"/>
            <a:ext cx="92869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unde Klammer links 71"/>
          <p:cNvSpPr/>
          <p:nvPr/>
        </p:nvSpPr>
        <p:spPr>
          <a:xfrm rot="10800000">
            <a:off x="9310709" y="1785925"/>
            <a:ext cx="214315" cy="1643075"/>
          </a:xfrm>
          <a:prstGeom prst="lef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4" name="Gerade Verbindung 93"/>
          <p:cNvCxnSpPr/>
          <p:nvPr/>
        </p:nvCxnSpPr>
        <p:spPr>
          <a:xfrm rot="10800000">
            <a:off x="8310579" y="4357695"/>
            <a:ext cx="71438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rade Verbindung 95"/>
          <p:cNvCxnSpPr/>
          <p:nvPr/>
        </p:nvCxnSpPr>
        <p:spPr>
          <a:xfrm rot="5400000" flipH="1" flipV="1">
            <a:off x="7632313" y="3678636"/>
            <a:ext cx="1357323" cy="7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101"/>
          <p:cNvCxnSpPr/>
          <p:nvPr/>
        </p:nvCxnSpPr>
        <p:spPr>
          <a:xfrm rot="5400000" flipH="1" flipV="1">
            <a:off x="8203817" y="3678636"/>
            <a:ext cx="785819" cy="7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Gerade Verbindung 104"/>
          <p:cNvCxnSpPr/>
          <p:nvPr/>
        </p:nvCxnSpPr>
        <p:spPr>
          <a:xfrm rot="10800000">
            <a:off x="8596331" y="4071943"/>
            <a:ext cx="42862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Gerade Verbindung mit Pfeil 123"/>
          <p:cNvCxnSpPr/>
          <p:nvPr/>
        </p:nvCxnSpPr>
        <p:spPr>
          <a:xfrm rot="10800000">
            <a:off x="4307240" y="3357563"/>
            <a:ext cx="360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feld 124"/>
          <p:cNvSpPr txBox="1"/>
          <p:nvPr/>
        </p:nvSpPr>
        <p:spPr>
          <a:xfrm>
            <a:off x="4667240" y="3143248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Luft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Rechteck 127"/>
          <p:cNvSpPr/>
          <p:nvPr/>
        </p:nvSpPr>
        <p:spPr>
          <a:xfrm>
            <a:off x="3809984" y="3212977"/>
            <a:ext cx="285752" cy="930404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3" name="Gerade Verbindung 142"/>
          <p:cNvCxnSpPr/>
          <p:nvPr/>
        </p:nvCxnSpPr>
        <p:spPr>
          <a:xfrm rot="5400000" flipH="1" flipV="1">
            <a:off x="1845439" y="5107794"/>
            <a:ext cx="1928827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Gerade Verbindung 146"/>
          <p:cNvCxnSpPr/>
          <p:nvPr/>
        </p:nvCxnSpPr>
        <p:spPr>
          <a:xfrm>
            <a:off x="2809853" y="6072207"/>
            <a:ext cx="1500199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Gerade Verbindung 151"/>
          <p:cNvCxnSpPr/>
          <p:nvPr/>
        </p:nvCxnSpPr>
        <p:spPr>
          <a:xfrm>
            <a:off x="2809853" y="4143381"/>
            <a:ext cx="204791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Gerade Verbindung 170"/>
          <p:cNvCxnSpPr/>
          <p:nvPr/>
        </p:nvCxnSpPr>
        <p:spPr>
          <a:xfrm rot="5400000">
            <a:off x="1524763" y="2642389"/>
            <a:ext cx="300039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mit Pfeil 72"/>
          <p:cNvCxnSpPr/>
          <p:nvPr/>
        </p:nvCxnSpPr>
        <p:spPr>
          <a:xfrm rot="10800000" flipH="1">
            <a:off x="1881159" y="2928935"/>
            <a:ext cx="360000" cy="11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mit Pfeil 76"/>
          <p:cNvCxnSpPr/>
          <p:nvPr/>
        </p:nvCxnSpPr>
        <p:spPr>
          <a:xfrm rot="10800000">
            <a:off x="1881159" y="2071679"/>
            <a:ext cx="360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feld 77"/>
          <p:cNvSpPr txBox="1"/>
          <p:nvPr/>
        </p:nvSpPr>
        <p:spPr>
          <a:xfrm>
            <a:off x="1809720" y="2285993"/>
            <a:ext cx="857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Kühler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xtfeld 79"/>
          <p:cNvSpPr txBox="1"/>
          <p:nvPr/>
        </p:nvSpPr>
        <p:spPr>
          <a:xfrm>
            <a:off x="7239009" y="2428869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Gegenstrom-kühler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feld 84"/>
          <p:cNvSpPr txBox="1"/>
          <p:nvPr/>
        </p:nvSpPr>
        <p:spPr>
          <a:xfrm>
            <a:off x="4524364" y="5000637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Verdichter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uppieren 117"/>
          <p:cNvGrpSpPr/>
          <p:nvPr/>
        </p:nvGrpSpPr>
        <p:grpSpPr>
          <a:xfrm>
            <a:off x="2452663" y="2786059"/>
            <a:ext cx="285752" cy="284400"/>
            <a:chOff x="7215206" y="4000504"/>
            <a:chExt cx="285752" cy="284400"/>
          </a:xfrm>
        </p:grpSpPr>
        <p:sp>
          <p:nvSpPr>
            <p:cNvPr id="119" name="Ellipse 118"/>
            <p:cNvSpPr/>
            <p:nvPr/>
          </p:nvSpPr>
          <p:spPr>
            <a:xfrm>
              <a:off x="7215206" y="4000504"/>
              <a:ext cx="285752" cy="28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20" name="Gerade Verbindung 119"/>
            <p:cNvCxnSpPr>
              <a:stCxn id="119" idx="1"/>
              <a:endCxn id="119" idx="5"/>
            </p:cNvCxnSpPr>
            <p:nvPr/>
          </p:nvCxnSpPr>
          <p:spPr>
            <a:xfrm rot="16200000" flipH="1">
              <a:off x="7257531" y="4041675"/>
              <a:ext cx="201102" cy="20205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Gerade Verbindung 120"/>
            <p:cNvCxnSpPr>
              <a:stCxn id="119" idx="3"/>
              <a:endCxn id="119" idx="7"/>
            </p:cNvCxnSpPr>
            <p:nvPr/>
          </p:nvCxnSpPr>
          <p:spPr>
            <a:xfrm rot="5400000" flipH="1" flipV="1">
              <a:off x="7257531" y="4041675"/>
              <a:ext cx="201102" cy="20205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5" name="Gerade Verbindung 134"/>
          <p:cNvCxnSpPr/>
          <p:nvPr/>
        </p:nvCxnSpPr>
        <p:spPr>
          <a:xfrm rot="5400000" flipH="1" flipV="1">
            <a:off x="7775189" y="5321709"/>
            <a:ext cx="785819" cy="7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Gerade Verbindung 135"/>
          <p:cNvCxnSpPr/>
          <p:nvPr/>
        </p:nvCxnSpPr>
        <p:spPr>
          <a:xfrm rot="5400000" flipH="1" flipV="1">
            <a:off x="9704016" y="5321709"/>
            <a:ext cx="785819" cy="7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Gerade Verbindung 150"/>
          <p:cNvCxnSpPr/>
          <p:nvPr/>
        </p:nvCxnSpPr>
        <p:spPr>
          <a:xfrm rot="5400000" flipH="1" flipV="1">
            <a:off x="7775189" y="5321709"/>
            <a:ext cx="785819" cy="7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Gerade Verbindung 152"/>
          <p:cNvCxnSpPr/>
          <p:nvPr/>
        </p:nvCxnSpPr>
        <p:spPr>
          <a:xfrm rot="5400000" flipH="1" flipV="1">
            <a:off x="9704016" y="5321709"/>
            <a:ext cx="785819" cy="7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uppieren 99"/>
          <p:cNvGrpSpPr/>
          <p:nvPr/>
        </p:nvGrpSpPr>
        <p:grpSpPr>
          <a:xfrm>
            <a:off x="2809853" y="5357825"/>
            <a:ext cx="1500199" cy="1357323"/>
            <a:chOff x="3357554" y="5143512"/>
            <a:chExt cx="1500198" cy="1357322"/>
          </a:xfrm>
        </p:grpSpPr>
        <p:sp>
          <p:nvSpPr>
            <p:cNvPr id="110" name="Rechteck 109"/>
            <p:cNvSpPr/>
            <p:nvPr/>
          </p:nvSpPr>
          <p:spPr>
            <a:xfrm>
              <a:off x="3357554" y="5143512"/>
              <a:ext cx="1500198" cy="509590"/>
            </a:xfrm>
            <a:prstGeom prst="rect">
              <a:avLst/>
            </a:prstGeom>
            <a:solidFill>
              <a:schemeClr val="tx1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1" name="Rechteck 110"/>
            <p:cNvSpPr/>
            <p:nvPr/>
          </p:nvSpPr>
          <p:spPr>
            <a:xfrm>
              <a:off x="3929058" y="5572140"/>
              <a:ext cx="357190" cy="928694"/>
            </a:xfrm>
            <a:prstGeom prst="rect">
              <a:avLst/>
            </a:prstGeom>
            <a:solidFill>
              <a:schemeClr val="tx1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" name="Gruppieren 125"/>
          <p:cNvGrpSpPr/>
          <p:nvPr/>
        </p:nvGrpSpPr>
        <p:grpSpPr>
          <a:xfrm>
            <a:off x="2809853" y="5286388"/>
            <a:ext cx="1500199" cy="1357323"/>
            <a:chOff x="3357554" y="5143512"/>
            <a:chExt cx="1500198" cy="1357322"/>
          </a:xfrm>
        </p:grpSpPr>
        <p:sp>
          <p:nvSpPr>
            <p:cNvPr id="144" name="Rechteck 143"/>
            <p:cNvSpPr/>
            <p:nvPr/>
          </p:nvSpPr>
          <p:spPr>
            <a:xfrm>
              <a:off x="3357554" y="5143512"/>
              <a:ext cx="1500198" cy="509590"/>
            </a:xfrm>
            <a:prstGeom prst="rect">
              <a:avLst/>
            </a:prstGeom>
            <a:solidFill>
              <a:schemeClr val="tx1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5" name="Rechteck 144"/>
            <p:cNvSpPr/>
            <p:nvPr/>
          </p:nvSpPr>
          <p:spPr>
            <a:xfrm>
              <a:off x="3929058" y="5572140"/>
              <a:ext cx="357190" cy="928694"/>
            </a:xfrm>
            <a:prstGeom prst="rect">
              <a:avLst/>
            </a:prstGeom>
            <a:solidFill>
              <a:schemeClr val="tx1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" name="Gruppieren 125"/>
          <p:cNvGrpSpPr/>
          <p:nvPr/>
        </p:nvGrpSpPr>
        <p:grpSpPr>
          <a:xfrm>
            <a:off x="2809853" y="4929197"/>
            <a:ext cx="1500199" cy="1357323"/>
            <a:chOff x="3357554" y="5143512"/>
            <a:chExt cx="1500198" cy="1357322"/>
          </a:xfrm>
        </p:grpSpPr>
        <p:sp>
          <p:nvSpPr>
            <p:cNvPr id="150" name="Rechteck 149"/>
            <p:cNvSpPr/>
            <p:nvPr/>
          </p:nvSpPr>
          <p:spPr>
            <a:xfrm>
              <a:off x="3357554" y="5143512"/>
              <a:ext cx="1500198" cy="509590"/>
            </a:xfrm>
            <a:prstGeom prst="rect">
              <a:avLst/>
            </a:prstGeom>
            <a:solidFill>
              <a:schemeClr val="tx1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4" name="Rechteck 153"/>
            <p:cNvSpPr/>
            <p:nvPr/>
          </p:nvSpPr>
          <p:spPr>
            <a:xfrm>
              <a:off x="3929058" y="5572140"/>
              <a:ext cx="357190" cy="928694"/>
            </a:xfrm>
            <a:prstGeom prst="rect">
              <a:avLst/>
            </a:prstGeom>
            <a:solidFill>
              <a:schemeClr val="tx1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82" name="Rechteck 181"/>
          <p:cNvSpPr/>
          <p:nvPr/>
        </p:nvSpPr>
        <p:spPr>
          <a:xfrm>
            <a:off x="4881556" y="642917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komprimierte Luft 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" name="Rechteck 183"/>
          <p:cNvSpPr/>
          <p:nvPr/>
        </p:nvSpPr>
        <p:spPr>
          <a:xfrm>
            <a:off x="4881555" y="2357429"/>
            <a:ext cx="18918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expandierte</a:t>
            </a:r>
            <a:r>
              <a:rPr lang="de-DE" dirty="0"/>
              <a:t> </a:t>
            </a:r>
            <a:r>
              <a:rPr lang="de-DE" dirty="0">
                <a:latin typeface="Arial" pitchFamily="34" charset="0"/>
                <a:cs typeface="Arial" pitchFamily="34" charset="0"/>
              </a:rPr>
              <a:t>Luft 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5" name="Rechteck 184"/>
          <p:cNvSpPr/>
          <p:nvPr/>
        </p:nvSpPr>
        <p:spPr>
          <a:xfrm>
            <a:off x="6738942" y="5643577"/>
            <a:ext cx="1479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flüssige Luft 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0" name="Flussdiagramm: Anzeige 129"/>
          <p:cNvSpPr/>
          <p:nvPr/>
        </p:nvSpPr>
        <p:spPr>
          <a:xfrm rot="5400000">
            <a:off x="8460740" y="4619260"/>
            <a:ext cx="1354520" cy="1980000"/>
          </a:xfrm>
          <a:prstGeom prst="flowChartDisplay">
            <a:avLst/>
          </a:prstGeom>
          <a:gradFill flip="none" rotWithShape="1">
            <a:gsLst>
              <a:gs pos="58000">
                <a:schemeClr val="bg1">
                  <a:lumMod val="95000"/>
                  <a:alpha val="0"/>
                </a:schemeClr>
              </a:gs>
              <a:gs pos="0">
                <a:srgbClr val="0070C0"/>
              </a:gs>
              <a:gs pos="50000">
                <a:srgbClr val="0070C0"/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0800000" scaled="1"/>
            <a:tileRect/>
          </a:gra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5" name="Rechteck 174"/>
          <p:cNvSpPr/>
          <p:nvPr/>
        </p:nvSpPr>
        <p:spPr>
          <a:xfrm>
            <a:off x="8184232" y="4941168"/>
            <a:ext cx="1908000" cy="612000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5" name="Flussdiagramm: Anzeige 94"/>
          <p:cNvSpPr/>
          <p:nvPr/>
        </p:nvSpPr>
        <p:spPr>
          <a:xfrm rot="5400000">
            <a:off x="8310577" y="4500569"/>
            <a:ext cx="1643075" cy="1928827"/>
          </a:xfrm>
          <a:prstGeom prst="flowChartDisplay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7" name="Rechteck 96"/>
          <p:cNvSpPr/>
          <p:nvPr/>
        </p:nvSpPr>
        <p:spPr>
          <a:xfrm rot="16200000">
            <a:off x="9012164" y="4651052"/>
            <a:ext cx="324000" cy="2516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3" name="Gerade Verbindung 102"/>
          <p:cNvCxnSpPr/>
          <p:nvPr/>
        </p:nvCxnSpPr>
        <p:spPr>
          <a:xfrm rot="5400000">
            <a:off x="8863752" y="4518901"/>
            <a:ext cx="324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69"/>
          <p:cNvCxnSpPr/>
          <p:nvPr/>
        </p:nvCxnSpPr>
        <p:spPr>
          <a:xfrm rot="5400000">
            <a:off x="8061339" y="3106735"/>
            <a:ext cx="1928827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Rechteck 189"/>
          <p:cNvSpPr/>
          <p:nvPr/>
        </p:nvSpPr>
        <p:spPr>
          <a:xfrm rot="16200000">
            <a:off x="9047188" y="4654276"/>
            <a:ext cx="216024" cy="357760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Rechteck 117"/>
          <p:cNvSpPr/>
          <p:nvPr/>
        </p:nvSpPr>
        <p:spPr>
          <a:xfrm rot="16200000">
            <a:off x="9047188" y="4654276"/>
            <a:ext cx="216024" cy="357760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8" name="Rechteck 187"/>
          <p:cNvSpPr/>
          <p:nvPr/>
        </p:nvSpPr>
        <p:spPr>
          <a:xfrm>
            <a:off x="9048328" y="3789040"/>
            <a:ext cx="252000" cy="936104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7" name="Rechteck 86"/>
          <p:cNvSpPr/>
          <p:nvPr/>
        </p:nvSpPr>
        <p:spPr>
          <a:xfrm>
            <a:off x="9048000" y="3816000"/>
            <a:ext cx="252000" cy="936000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1" name="Gerade Verbindung 70"/>
          <p:cNvCxnSpPr/>
          <p:nvPr/>
        </p:nvCxnSpPr>
        <p:spPr>
          <a:xfrm rot="5400000">
            <a:off x="8789504" y="4164521"/>
            <a:ext cx="1044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räne 182"/>
          <p:cNvSpPr/>
          <p:nvPr/>
        </p:nvSpPr>
        <p:spPr>
          <a:xfrm>
            <a:off x="9096396" y="3857628"/>
            <a:ext cx="72000" cy="72000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8" name="Rechteck 107"/>
          <p:cNvSpPr/>
          <p:nvPr/>
        </p:nvSpPr>
        <p:spPr>
          <a:xfrm>
            <a:off x="8832000" y="1800000"/>
            <a:ext cx="180000" cy="1620000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Runde Klammer links 73"/>
          <p:cNvSpPr/>
          <p:nvPr/>
        </p:nvSpPr>
        <p:spPr>
          <a:xfrm>
            <a:off x="8810644" y="1785925"/>
            <a:ext cx="214315" cy="1643075"/>
          </a:xfrm>
          <a:prstGeom prst="lef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4" name="Rechteck 83"/>
          <p:cNvSpPr/>
          <p:nvPr/>
        </p:nvSpPr>
        <p:spPr>
          <a:xfrm rot="5400000">
            <a:off x="8343471" y="1782000"/>
            <a:ext cx="252000" cy="720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Rechteck 128"/>
          <p:cNvSpPr/>
          <p:nvPr/>
        </p:nvSpPr>
        <p:spPr>
          <a:xfrm>
            <a:off x="3828000" y="2016000"/>
            <a:ext cx="5004000" cy="252000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5" name="Rechteck 114"/>
          <p:cNvSpPr/>
          <p:nvPr/>
        </p:nvSpPr>
        <p:spPr>
          <a:xfrm>
            <a:off x="3828000" y="2016000"/>
            <a:ext cx="5076256" cy="252000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9" name="Gerade Verbindung 78"/>
          <p:cNvCxnSpPr/>
          <p:nvPr/>
        </p:nvCxnSpPr>
        <p:spPr>
          <a:xfrm rot="10800000">
            <a:off x="3809985" y="2000241"/>
            <a:ext cx="500066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81"/>
          <p:cNvCxnSpPr/>
          <p:nvPr/>
        </p:nvCxnSpPr>
        <p:spPr>
          <a:xfrm rot="10800000">
            <a:off x="4095737" y="2285993"/>
            <a:ext cx="471490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Rechteck 193"/>
          <p:cNvSpPr/>
          <p:nvPr/>
        </p:nvSpPr>
        <p:spPr>
          <a:xfrm>
            <a:off x="8598000" y="2996952"/>
            <a:ext cx="216024" cy="25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8" name="Rechteck 137"/>
          <p:cNvSpPr/>
          <p:nvPr/>
        </p:nvSpPr>
        <p:spPr>
          <a:xfrm>
            <a:off x="8544272" y="2996952"/>
            <a:ext cx="288000" cy="288032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4" name="Rechteck 103"/>
          <p:cNvSpPr/>
          <p:nvPr/>
        </p:nvSpPr>
        <p:spPr>
          <a:xfrm>
            <a:off x="8472265" y="2996952"/>
            <a:ext cx="379991" cy="285752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91" name="Gerade Verbindung 190"/>
          <p:cNvCxnSpPr/>
          <p:nvPr/>
        </p:nvCxnSpPr>
        <p:spPr>
          <a:xfrm rot="10800000">
            <a:off x="8587201" y="3284985"/>
            <a:ext cx="230644" cy="11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Gerade Verbindung 91"/>
          <p:cNvCxnSpPr/>
          <p:nvPr/>
        </p:nvCxnSpPr>
        <p:spPr>
          <a:xfrm rot="10800000">
            <a:off x="8310577" y="3000373"/>
            <a:ext cx="500067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rot="10800000">
            <a:off x="4095737" y="3214687"/>
            <a:ext cx="357191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 rot="10800000">
            <a:off x="4095737" y="3500439"/>
            <a:ext cx="357191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Rechteck 194"/>
          <p:cNvSpPr/>
          <p:nvPr/>
        </p:nvSpPr>
        <p:spPr>
          <a:xfrm>
            <a:off x="3828000" y="3140968"/>
            <a:ext cx="252000" cy="1008000"/>
          </a:xfrm>
          <a:prstGeom prst="rect">
            <a:avLst/>
          </a:prstGeom>
          <a:solidFill>
            <a:srgbClr val="05BEFF"/>
          </a:solidFill>
          <a:ln w="28575"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4" name="Gerade Verbindung 33"/>
          <p:cNvCxnSpPr/>
          <p:nvPr/>
        </p:nvCxnSpPr>
        <p:spPr>
          <a:xfrm rot="5400000" flipH="1" flipV="1">
            <a:off x="3773868" y="3822305"/>
            <a:ext cx="644531" cy="7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rot="5400000" flipH="1" flipV="1">
            <a:off x="2737223" y="3072207"/>
            <a:ext cx="2144728" cy="7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rot="5400000" flipH="1" flipV="1">
            <a:off x="3630595" y="2751134"/>
            <a:ext cx="930283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Rechteck 195"/>
          <p:cNvSpPr/>
          <p:nvPr/>
        </p:nvSpPr>
        <p:spPr>
          <a:xfrm>
            <a:off x="3612000" y="4143380"/>
            <a:ext cx="684000" cy="486000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9" name="Gerade Verbindung 148"/>
          <p:cNvCxnSpPr/>
          <p:nvPr/>
        </p:nvCxnSpPr>
        <p:spPr>
          <a:xfrm>
            <a:off x="3309917" y="4143381"/>
            <a:ext cx="500067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95736" y="4143381"/>
            <a:ext cx="21431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rot="5400000">
            <a:off x="3346431" y="4392619"/>
            <a:ext cx="500067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Rechteck 192"/>
          <p:cNvSpPr/>
          <p:nvPr/>
        </p:nvSpPr>
        <p:spPr>
          <a:xfrm rot="16200000">
            <a:off x="8453455" y="2786059"/>
            <a:ext cx="1428760" cy="285752"/>
          </a:xfrm>
          <a:prstGeom prst="rect">
            <a:avLst/>
          </a:prstGeom>
          <a:gradFill flip="none" rotWithShape="1">
            <a:gsLst>
              <a:gs pos="34000">
                <a:srgbClr val="61D6FF"/>
              </a:gs>
              <a:gs pos="49000">
                <a:srgbClr val="E389CB"/>
              </a:gs>
              <a:gs pos="97000">
                <a:srgbClr val="E389CB"/>
              </a:gs>
              <a:gs pos="50000">
                <a:srgbClr val="E389CB"/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E389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0" name="Rechteck 169"/>
          <p:cNvSpPr/>
          <p:nvPr/>
        </p:nvSpPr>
        <p:spPr>
          <a:xfrm rot="16200000">
            <a:off x="8560611" y="1607331"/>
            <a:ext cx="1214447" cy="285752"/>
          </a:xfrm>
          <a:prstGeom prst="rect">
            <a:avLst/>
          </a:prstGeom>
          <a:solidFill>
            <a:srgbClr val="E389CB"/>
          </a:solidFill>
          <a:ln>
            <a:solidFill>
              <a:srgbClr val="E389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" name="Gerade Verbindung 37"/>
          <p:cNvCxnSpPr/>
          <p:nvPr/>
        </p:nvCxnSpPr>
        <p:spPr>
          <a:xfrm rot="10800000">
            <a:off x="3024167" y="1142985"/>
            <a:ext cx="628654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Rechteck 160"/>
          <p:cNvSpPr/>
          <p:nvPr/>
        </p:nvSpPr>
        <p:spPr>
          <a:xfrm rot="16200000">
            <a:off x="8489173" y="2821777"/>
            <a:ext cx="1357323" cy="285752"/>
          </a:xfrm>
          <a:prstGeom prst="rect">
            <a:avLst/>
          </a:prstGeom>
          <a:gradFill flip="none" rotWithShape="1">
            <a:gsLst>
              <a:gs pos="32000">
                <a:srgbClr val="05BEFF"/>
              </a:gs>
              <a:gs pos="86000">
                <a:srgbClr val="E389CB"/>
              </a:gs>
              <a:gs pos="100000">
                <a:srgbClr val="E389CB"/>
              </a:gs>
              <a:gs pos="50000">
                <a:srgbClr val="E389CB"/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E389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60" name="Gerade Verbindung 59"/>
          <p:cNvCxnSpPr/>
          <p:nvPr/>
        </p:nvCxnSpPr>
        <p:spPr>
          <a:xfrm rot="5400000">
            <a:off x="8025957" y="2427736"/>
            <a:ext cx="2570299" cy="7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62"/>
          <p:cNvCxnSpPr/>
          <p:nvPr/>
        </p:nvCxnSpPr>
        <p:spPr>
          <a:xfrm rot="5400000">
            <a:off x="7883083" y="2570613"/>
            <a:ext cx="228534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Gerade Verbindung 132"/>
          <p:cNvCxnSpPr/>
          <p:nvPr/>
        </p:nvCxnSpPr>
        <p:spPr>
          <a:xfrm>
            <a:off x="2809852" y="4643447"/>
            <a:ext cx="1071571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Gerade Verbindung 157"/>
          <p:cNvCxnSpPr/>
          <p:nvPr/>
        </p:nvCxnSpPr>
        <p:spPr>
          <a:xfrm>
            <a:off x="3809984" y="4643447"/>
            <a:ext cx="28575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Gerade Verbindung 131"/>
          <p:cNvCxnSpPr/>
          <p:nvPr/>
        </p:nvCxnSpPr>
        <p:spPr>
          <a:xfrm>
            <a:off x="4095736" y="4643447"/>
            <a:ext cx="21431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Gerade Verbindung 145"/>
          <p:cNvCxnSpPr/>
          <p:nvPr/>
        </p:nvCxnSpPr>
        <p:spPr>
          <a:xfrm rot="5400000" flipH="1" flipV="1">
            <a:off x="3346431" y="5106999"/>
            <a:ext cx="1928827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Gerade Verbindung 162"/>
          <p:cNvCxnSpPr/>
          <p:nvPr/>
        </p:nvCxnSpPr>
        <p:spPr>
          <a:xfrm>
            <a:off x="3024167" y="4643447"/>
            <a:ext cx="28575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Rechteck 198"/>
          <p:cNvSpPr/>
          <p:nvPr/>
        </p:nvSpPr>
        <p:spPr>
          <a:xfrm>
            <a:off x="9453587" y="3571878"/>
            <a:ext cx="1043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Drossel-</a:t>
            </a:r>
          </a:p>
          <a:p>
            <a:r>
              <a:rPr lang="de-DE" dirty="0" err="1">
                <a:latin typeface="Arial" pitchFamily="34" charset="0"/>
                <a:cs typeface="Arial" pitchFamily="34" charset="0"/>
              </a:rPr>
              <a:t>ventil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8" name="Gerade Verbindung 177"/>
          <p:cNvCxnSpPr/>
          <p:nvPr/>
        </p:nvCxnSpPr>
        <p:spPr>
          <a:xfrm rot="5400000">
            <a:off x="3810000" y="3356769"/>
            <a:ext cx="57150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Rechteck 191"/>
          <p:cNvSpPr/>
          <p:nvPr/>
        </p:nvSpPr>
        <p:spPr>
          <a:xfrm>
            <a:off x="9048000" y="3492000"/>
            <a:ext cx="234000" cy="43204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u="sng" dirty="0"/>
          </a:p>
        </p:txBody>
      </p:sp>
      <p:grpSp>
        <p:nvGrpSpPr>
          <p:cNvPr id="7" name="Gruppieren 206"/>
          <p:cNvGrpSpPr/>
          <p:nvPr/>
        </p:nvGrpSpPr>
        <p:grpSpPr>
          <a:xfrm>
            <a:off x="9030000" y="3492000"/>
            <a:ext cx="360040" cy="432048"/>
            <a:chOff x="4067944" y="2924944"/>
            <a:chExt cx="584448" cy="864096"/>
          </a:xfrm>
        </p:grpSpPr>
        <p:cxnSp>
          <p:nvCxnSpPr>
            <p:cNvPr id="200" name="Gerade Verbindung 199"/>
            <p:cNvCxnSpPr/>
            <p:nvPr/>
          </p:nvCxnSpPr>
          <p:spPr>
            <a:xfrm>
              <a:off x="4283968" y="3356992"/>
              <a:ext cx="36004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1" name="Gleichschenkliges Dreieck 200"/>
            <p:cNvSpPr/>
            <p:nvPr/>
          </p:nvSpPr>
          <p:spPr>
            <a:xfrm>
              <a:off x="4067944" y="3356992"/>
              <a:ext cx="432048" cy="432048"/>
            </a:xfrm>
            <a:prstGeom prst="triangle">
              <a:avLst/>
            </a:prstGeom>
            <a:solidFill>
              <a:srgbClr val="DDDDD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2" name="Gleichschenkliges Dreieck 201"/>
            <p:cNvSpPr/>
            <p:nvPr/>
          </p:nvSpPr>
          <p:spPr>
            <a:xfrm rot="10800000">
              <a:off x="4067953" y="2924944"/>
              <a:ext cx="432050" cy="432048"/>
            </a:xfrm>
            <a:prstGeom prst="triangle">
              <a:avLst/>
            </a:prstGeom>
            <a:solidFill>
              <a:srgbClr val="DDDDD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04" name="Gerade Verbindung 203"/>
            <p:cNvCxnSpPr/>
            <p:nvPr/>
          </p:nvCxnSpPr>
          <p:spPr>
            <a:xfrm flipH="1" flipV="1">
              <a:off x="4644008" y="3212976"/>
              <a:ext cx="8384" cy="2964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1" name="Rectangle 2"/>
          <p:cNvSpPr txBox="1">
            <a:spLocks noChangeArrowheads="1"/>
          </p:cNvSpPr>
          <p:nvPr/>
        </p:nvSpPr>
        <p:spPr>
          <a:xfrm>
            <a:off x="0" y="0"/>
            <a:ext cx="12192000" cy="5486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rIns="0" bIns="0"/>
          <a:lstStyle/>
          <a:p>
            <a:pPr algn="ctr">
              <a:spcBef>
                <a:spcPct val="0"/>
              </a:spcBef>
              <a:tabLst>
                <a:tab pos="3409865" algn="l"/>
              </a:tabLst>
              <a:defRPr/>
            </a:pPr>
            <a:endParaRPr lang="de-DE" sz="2400" b="1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>
              <a:spcBef>
                <a:spcPct val="0"/>
              </a:spcBef>
              <a:tabLst>
                <a:tab pos="3409865" algn="l"/>
              </a:tabLst>
              <a:defRPr/>
            </a:pPr>
            <a:endParaRPr lang="de-DE" sz="20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1" name="Textfeld 140"/>
          <p:cNvSpPr txBox="1"/>
          <p:nvPr/>
        </p:nvSpPr>
        <p:spPr>
          <a:xfrm>
            <a:off x="3575720" y="116634"/>
            <a:ext cx="64087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b="1" dirty="0">
                <a:latin typeface="Arial" pitchFamily="34" charset="0"/>
                <a:cs typeface="Arial" pitchFamily="34" charset="0"/>
              </a:rPr>
              <a:t>           Linde Verfahren</a:t>
            </a:r>
            <a:endParaRPr lang="de-DE" sz="2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870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5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2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5.09024E-8 L 3.88889E-6 0.03146 " pathEditMode="relative" ptsTypes="AA">
                                      <p:cBhvr>
                                        <p:cTn id="6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4"/>
                                            </p:cond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0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0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9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0"/>
                            </p:stCondLst>
                            <p:childTnLst>
                              <p:par>
                                <p:cTn id="7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7.63073E-6 L 3.88889E-6 -0.03147 " pathEditMode="relative" ptsTypes="AA">
                                      <p:cBhvr>
                                        <p:cTn id="7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2000"/>
                            </p:stCondLst>
                            <p:childTnLst>
                              <p:par>
                                <p:cTn id="8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00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4000"/>
                            </p:stCondLst>
                            <p:childTnLst>
                              <p:par>
                                <p:cTn id="9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0"/>
                            </p:stCondLst>
                            <p:childTnLst>
                              <p:par>
                                <p:cTn id="9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3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90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4000"/>
                            </p:stCondLst>
                            <p:childTnLst>
                              <p:par>
                                <p:cTn id="1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6000"/>
                            </p:stCondLst>
                            <p:childTnLst>
                              <p:par>
                                <p:cTn id="1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8000"/>
                            </p:stCondLst>
                            <p:childTnLst>
                              <p:par>
                                <p:cTn id="1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30000"/>
                            </p:stCondLst>
                            <p:childTnLst>
                              <p:par>
                                <p:cTn id="1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1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32000"/>
                            </p:stCondLst>
                            <p:childTnLst>
                              <p:par>
                                <p:cTn id="1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32000"/>
                            </p:stCondLst>
                            <p:childTnLst>
                              <p:par>
                                <p:cTn id="1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34000"/>
                            </p:stCondLst>
                            <p:childTnLst>
                              <p:par>
                                <p:cTn id="1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36000"/>
                            </p:stCondLst>
                            <p:childTnLst>
                              <p:par>
                                <p:cTn id="1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2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4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7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38000"/>
                            </p:stCondLst>
                            <p:childTnLst>
                              <p:par>
                                <p:cTn id="16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2" dur="5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43000"/>
                            </p:stCondLst>
                            <p:childTnLst>
                              <p:par>
                                <p:cTn id="1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44000"/>
                            </p:stCondLst>
                            <p:childTnLst>
                              <p:par>
                                <p:cTn id="1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4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76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45000"/>
                            </p:stCondLst>
                            <p:childTnLst>
                              <p:par>
                                <p:cTn id="17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1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3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46000"/>
                            </p:stCondLst>
                            <p:childTnLst>
                              <p:par>
                                <p:cTn id="186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87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90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48000"/>
                            </p:stCondLst>
                            <p:childTnLst>
                              <p:par>
                                <p:cTn id="193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94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6.20171E-6 L 3.88889E-6 0.05227 " pathEditMode="relative" ptsTypes="AA">
                                      <p:cBhvr>
                                        <p:cTn id="20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49000"/>
                            </p:stCondLst>
                            <p:childTnLst>
                              <p:par>
                                <p:cTn id="20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5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50000"/>
                            </p:stCondLst>
                            <p:childTnLst>
                              <p:par>
                                <p:cTn id="20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50000"/>
                            </p:stCondLst>
                            <p:childTnLst>
                              <p:par>
                                <p:cTn id="21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71871E-6 L 3.88889E-6 -0.03146 " pathEditMode="relative" ptsTypes="AA">
                                      <p:cBhvr>
                                        <p:cTn id="2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51000"/>
                            </p:stCondLst>
                            <p:childTnLst>
                              <p:par>
                                <p:cTn id="2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0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52000"/>
                            </p:stCondLst>
                            <p:childTnLst>
                              <p:par>
                                <p:cTn id="222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3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7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53000"/>
                            </p:stCondLst>
                            <p:childTnLst>
                              <p:par>
                                <p:cTn id="229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67762E-6 L 0.00122 0.33025 " pathEditMode="relative" rAng="0" ptsTypes="AA">
                                      <p:cBhvr>
                                        <p:cTn id="230" dur="2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16500"/>
                                    </p:animMotion>
                                  </p:childTnLst>
                                </p:cTn>
                              </p:par>
                              <p:par>
                                <p:cTn id="2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8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58000"/>
                            </p:stCondLst>
                            <p:childTnLst>
                              <p:par>
                                <p:cTn id="24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 animBg="1"/>
      <p:bldP spid="157" grpId="1" animBg="1"/>
      <p:bldP spid="197" grpId="0" animBg="1"/>
      <p:bldP spid="189" grpId="0" animBg="1"/>
      <p:bldP spid="189" grpId="1" animBg="1"/>
      <p:bldP spid="114" grpId="0" animBg="1"/>
      <p:bldP spid="134" grpId="0" animBg="1"/>
      <p:bldP spid="137" grpId="0" animBg="1"/>
      <p:bldP spid="177" grpId="0" animBg="1"/>
      <p:bldP spid="176" grpId="0" animBg="1"/>
      <p:bldP spid="174" grpId="0" animBg="1"/>
      <p:bldP spid="159" grpId="0" animBg="1"/>
      <p:bldP spid="107" grpId="0" animBg="1"/>
      <p:bldP spid="86" grpId="0" animBg="1"/>
      <p:bldP spid="106" grpId="0" animBg="1" autoUpdateAnimBg="0"/>
      <p:bldP spid="106" grpId="1" animBg="1"/>
      <p:bldP spid="168" grpId="0" animBg="1" autoUpdateAnimBg="0"/>
      <p:bldP spid="169" grpId="0" animBg="1" autoUpdateAnimBg="0"/>
      <p:bldP spid="167" grpId="0" animBg="1" autoUpdateAnimBg="0"/>
      <p:bldP spid="166" grpId="0" animBg="1" autoUpdateAnimBg="0"/>
      <p:bldP spid="160" grpId="0" animBg="1"/>
      <p:bldP spid="156" grpId="0" animBg="1"/>
      <p:bldP spid="127" grpId="0" animBg="1"/>
      <p:bldP spid="127" grpId="1" animBg="1"/>
      <p:bldP spid="125" grpId="0"/>
      <p:bldP spid="128" grpId="0" animBg="1"/>
      <p:bldP spid="182" grpId="0"/>
      <p:bldP spid="184" grpId="0"/>
      <p:bldP spid="175" grpId="0" animBg="1"/>
      <p:bldP spid="190" grpId="0" animBg="1"/>
      <p:bldP spid="118" grpId="0" animBg="1"/>
      <p:bldP spid="108" grpId="0" animBg="1"/>
      <p:bldP spid="115" grpId="0" animBg="1"/>
      <p:bldP spid="195" grpId="0" animBg="1"/>
      <p:bldP spid="196" grpId="0" animBg="1"/>
      <p:bldP spid="193" grpId="0" animBg="1"/>
      <p:bldP spid="161" grpId="0" animBg="1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</Words>
  <Application>Microsoft Office PowerPoint</Application>
  <PresentationFormat>Breitbild</PresentationFormat>
  <Paragraphs>10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Larissa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Kerstin Reichenberger</dc:creator>
  <cp:lastModifiedBy>Kerstin Reichenberger</cp:lastModifiedBy>
  <cp:revision>2</cp:revision>
  <dcterms:created xsi:type="dcterms:W3CDTF">2013-09-30T14:36:12Z</dcterms:created>
  <dcterms:modified xsi:type="dcterms:W3CDTF">2013-09-30T14:37:14Z</dcterms:modified>
</cp:coreProperties>
</file>