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5B9BD5"/>
    <a:srgbClr val="C0C0C0"/>
    <a:srgbClr val="DDDDDD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5" d="100"/>
          <a:sy n="55" d="100"/>
        </p:scale>
        <p:origin x="90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B8A2-02FB-4C38-9ECB-DC4EEF5C6CF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642C-EA78-4260-ADBC-4368F296E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40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B8A2-02FB-4C38-9ECB-DC4EEF5C6CF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642C-EA78-4260-ADBC-4368F296E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225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B8A2-02FB-4C38-9ECB-DC4EEF5C6CF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642C-EA78-4260-ADBC-4368F296E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75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B8A2-02FB-4C38-9ECB-DC4EEF5C6CF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642C-EA78-4260-ADBC-4368F296E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15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B8A2-02FB-4C38-9ECB-DC4EEF5C6CF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642C-EA78-4260-ADBC-4368F296E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8885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B8A2-02FB-4C38-9ECB-DC4EEF5C6CF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642C-EA78-4260-ADBC-4368F296E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941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B8A2-02FB-4C38-9ECB-DC4EEF5C6CF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642C-EA78-4260-ADBC-4368F296E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99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B8A2-02FB-4C38-9ECB-DC4EEF5C6CF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642C-EA78-4260-ADBC-4368F296E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368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B8A2-02FB-4C38-9ECB-DC4EEF5C6CF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642C-EA78-4260-ADBC-4368F296E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27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B8A2-02FB-4C38-9ECB-DC4EEF5C6CF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642C-EA78-4260-ADBC-4368F296E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58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B8A2-02FB-4C38-9ECB-DC4EEF5C6CF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642C-EA78-4260-ADBC-4368F296E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02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AB8A2-02FB-4C38-9ECB-DC4EEF5C6CF6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6642C-EA78-4260-ADBC-4368F296E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19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437322"/>
            <a:ext cx="6948170" cy="4379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17"/>
          <p:cNvSpPr txBox="1"/>
          <p:nvPr/>
        </p:nvSpPr>
        <p:spPr>
          <a:xfrm>
            <a:off x="5035232" y="811529"/>
            <a:ext cx="1918335" cy="62579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komprimierte Luft</a:t>
            </a:r>
            <a:endParaRPr lang="de-D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feld 17"/>
          <p:cNvSpPr txBox="1"/>
          <p:nvPr/>
        </p:nvSpPr>
        <p:spPr>
          <a:xfrm>
            <a:off x="5047932" y="2056129"/>
            <a:ext cx="1918335" cy="62579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8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expandierte</a:t>
            </a:r>
          </a:p>
          <a:p>
            <a:pPr>
              <a:spcAft>
                <a:spcPts val="0"/>
              </a:spcAft>
            </a:pPr>
            <a:r>
              <a:rPr lang="de-DE" sz="18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Luft</a:t>
            </a:r>
            <a:endParaRPr lang="de-D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Flussdiagramm: Alternativer Prozess 6"/>
          <p:cNvSpPr/>
          <p:nvPr/>
        </p:nvSpPr>
        <p:spPr>
          <a:xfrm>
            <a:off x="2687320" y="5100003"/>
            <a:ext cx="1566000" cy="112395"/>
          </a:xfrm>
          <a:prstGeom prst="flowChartAlternateProcess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3472497" y="5187633"/>
            <a:ext cx="40005" cy="5975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9" name="Textfeld 7"/>
          <p:cNvSpPr txBox="1"/>
          <p:nvPr/>
        </p:nvSpPr>
        <p:spPr>
          <a:xfrm>
            <a:off x="4788535" y="2949257"/>
            <a:ext cx="1014730" cy="11626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Luft</a:t>
            </a:r>
            <a:endParaRPr lang="de-D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feld 7"/>
          <p:cNvSpPr txBox="1"/>
          <p:nvPr/>
        </p:nvSpPr>
        <p:spPr>
          <a:xfrm>
            <a:off x="1321435" y="2365057"/>
            <a:ext cx="1014730" cy="11626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8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Kühler</a:t>
            </a:r>
            <a:endParaRPr lang="de-D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2" name="Gerade Verbindung 22"/>
          <p:cNvCxnSpPr/>
          <p:nvPr/>
        </p:nvCxnSpPr>
        <p:spPr>
          <a:xfrm>
            <a:off x="7585710" y="5410200"/>
            <a:ext cx="122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28"/>
          <p:cNvSpPr txBox="1"/>
          <p:nvPr/>
        </p:nvSpPr>
        <p:spPr>
          <a:xfrm>
            <a:off x="4289198" y="4989513"/>
            <a:ext cx="1333817" cy="1452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8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Verdichter</a:t>
            </a:r>
            <a:endParaRPr lang="de-DE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feld 17"/>
          <p:cNvSpPr txBox="1"/>
          <p:nvPr/>
        </p:nvSpPr>
        <p:spPr>
          <a:xfrm>
            <a:off x="6362700" y="2633502"/>
            <a:ext cx="1918335" cy="62579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8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Gegenstrom-kühler</a:t>
            </a:r>
            <a:endParaRPr lang="de-D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feld 20"/>
          <p:cNvSpPr txBox="1"/>
          <p:nvPr/>
        </p:nvSpPr>
        <p:spPr>
          <a:xfrm>
            <a:off x="6374175" y="5372985"/>
            <a:ext cx="1797139" cy="1452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8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flüssige</a:t>
            </a:r>
          </a:p>
          <a:p>
            <a:pPr>
              <a:spcAft>
                <a:spcPts val="0"/>
              </a:spcAft>
            </a:pPr>
            <a:r>
              <a:rPr lang="de-DE" sz="18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Luft</a:t>
            </a:r>
            <a:endParaRPr lang="de-D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feld 23"/>
          <p:cNvSpPr txBox="1"/>
          <p:nvPr/>
        </p:nvSpPr>
        <p:spPr>
          <a:xfrm>
            <a:off x="6364357" y="3862852"/>
            <a:ext cx="2223134" cy="4684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Drosselventil</a:t>
            </a:r>
            <a:endParaRPr lang="de-D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" name="Gerade Verbindung 42"/>
          <p:cNvCxnSpPr/>
          <p:nvPr/>
        </p:nvCxnSpPr>
        <p:spPr>
          <a:xfrm flipH="1" flipV="1">
            <a:off x="8288019" y="3965654"/>
            <a:ext cx="3810" cy="2025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V="1">
            <a:off x="9013825" y="3527742"/>
            <a:ext cx="0" cy="3943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V="1">
            <a:off x="8404225" y="2714942"/>
            <a:ext cx="0" cy="3943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V="1">
            <a:off x="7883525" y="2702242"/>
            <a:ext cx="0" cy="3943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rot="5400000" flipV="1">
            <a:off x="5472793" y="1604689"/>
            <a:ext cx="0" cy="7200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 rot="16200000" flipV="1">
            <a:off x="5517470" y="1185589"/>
            <a:ext cx="0" cy="7200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rot="16200000" flipV="1">
            <a:off x="2289470" y="2980077"/>
            <a:ext cx="0" cy="3600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 rot="5400000" flipV="1">
            <a:off x="2272665" y="1803958"/>
            <a:ext cx="0" cy="3600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 rot="5400000" flipV="1">
            <a:off x="4608535" y="2982834"/>
            <a:ext cx="0" cy="3600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2510156" y="3061500"/>
            <a:ext cx="222250" cy="19431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cxnSp>
        <p:nvCxnSpPr>
          <p:cNvPr id="39" name="Gerade Verbindung 14"/>
          <p:cNvCxnSpPr/>
          <p:nvPr/>
        </p:nvCxnSpPr>
        <p:spPr>
          <a:xfrm rot="16200000" flipH="1">
            <a:off x="2553019" y="3080232"/>
            <a:ext cx="137160" cy="1568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6"/>
          <p:cNvCxnSpPr/>
          <p:nvPr/>
        </p:nvCxnSpPr>
        <p:spPr>
          <a:xfrm rot="5400000" flipH="1" flipV="1">
            <a:off x="2553019" y="3080232"/>
            <a:ext cx="137160" cy="1568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hteck 40"/>
          <p:cNvSpPr/>
          <p:nvPr/>
        </p:nvSpPr>
        <p:spPr>
          <a:xfrm>
            <a:off x="7991062" y="3916892"/>
            <a:ext cx="304619" cy="2730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45" name="Gleichschenkliges Dreieck 44"/>
          <p:cNvSpPr/>
          <p:nvPr/>
        </p:nvSpPr>
        <p:spPr>
          <a:xfrm>
            <a:off x="7991064" y="4052624"/>
            <a:ext cx="360501" cy="180000"/>
          </a:xfrm>
          <a:prstGeom prst="triangle">
            <a:avLst/>
          </a:prstGeom>
          <a:solidFill>
            <a:srgbClr val="DDDDD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46" name="Gleichschenkliges Dreieck 45"/>
          <p:cNvSpPr/>
          <p:nvPr/>
        </p:nvSpPr>
        <p:spPr>
          <a:xfrm rot="10800000">
            <a:off x="7991064" y="3890640"/>
            <a:ext cx="360501" cy="180000"/>
          </a:xfrm>
          <a:prstGeom prst="triangle">
            <a:avLst/>
          </a:prstGeom>
          <a:solidFill>
            <a:srgbClr val="DDDDD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cxnSp>
        <p:nvCxnSpPr>
          <p:cNvPr id="47" name="Gerade Verbindung 42"/>
          <p:cNvCxnSpPr/>
          <p:nvPr/>
        </p:nvCxnSpPr>
        <p:spPr>
          <a:xfrm flipH="1" flipV="1">
            <a:off x="8418590" y="3967198"/>
            <a:ext cx="6635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39"/>
          <p:cNvCxnSpPr/>
          <p:nvPr/>
        </p:nvCxnSpPr>
        <p:spPr>
          <a:xfrm>
            <a:off x="8156648" y="4065149"/>
            <a:ext cx="25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317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054399"/>
              </p:ext>
            </p:extLst>
          </p:nvPr>
        </p:nvGraphicFramePr>
        <p:xfrm>
          <a:off x="1224725" y="1846385"/>
          <a:ext cx="5595175" cy="1815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Formel" r:id="rId3" imgW="1447560" imgH="469800" progId="Equation.3">
                  <p:embed/>
                </p:oleObj>
              </mc:Choice>
              <mc:Fallback>
                <p:oleObj name="Formel" r:id="rId3" imgW="144756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4725" y="1846385"/>
                        <a:ext cx="5595175" cy="18159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4943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404529"/>
              </p:ext>
            </p:extLst>
          </p:nvPr>
        </p:nvGraphicFramePr>
        <p:xfrm>
          <a:off x="2549769" y="1311114"/>
          <a:ext cx="3939931" cy="2351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Formel" r:id="rId3" imgW="787320" imgH="469800" progId="Equation.3">
                  <p:embed/>
                </p:oleObj>
              </mc:Choice>
              <mc:Fallback>
                <p:oleObj name="Formel" r:id="rId3" imgW="78732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49769" y="1311114"/>
                        <a:ext cx="3939931" cy="2351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0365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116153"/>
              </p:ext>
            </p:extLst>
          </p:nvPr>
        </p:nvGraphicFramePr>
        <p:xfrm>
          <a:off x="1668281" y="1477108"/>
          <a:ext cx="4961119" cy="2185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Formel" r:id="rId3" imgW="1066680" imgH="469800" progId="Equation.3">
                  <p:embed/>
                </p:oleObj>
              </mc:Choice>
              <mc:Fallback>
                <p:oleObj name="Formel" r:id="rId3" imgW="106668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8281" y="1477108"/>
                        <a:ext cx="4961119" cy="21852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7011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851453"/>
              </p:ext>
            </p:extLst>
          </p:nvPr>
        </p:nvGraphicFramePr>
        <p:xfrm>
          <a:off x="3626139" y="2110154"/>
          <a:ext cx="2660361" cy="1418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Formel" r:id="rId3" imgW="380880" imgH="203040" progId="Equation.3">
                  <p:embed/>
                </p:oleObj>
              </mc:Choice>
              <mc:Fallback>
                <p:oleObj name="Formel" r:id="rId3" imgW="3808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26139" y="2110154"/>
                        <a:ext cx="2660361" cy="14188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7842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310495"/>
              </p:ext>
            </p:extLst>
          </p:nvPr>
        </p:nvGraphicFramePr>
        <p:xfrm>
          <a:off x="3569677" y="2033580"/>
          <a:ext cx="2710473" cy="1495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Formel" r:id="rId3" imgW="368280" imgH="203040" progId="Equation.3">
                  <p:embed/>
                </p:oleObj>
              </mc:Choice>
              <mc:Fallback>
                <p:oleObj name="Formel" r:id="rId3" imgW="368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9677" y="2033580"/>
                        <a:ext cx="2710473" cy="1495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2005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113291"/>
              </p:ext>
            </p:extLst>
          </p:nvPr>
        </p:nvGraphicFramePr>
        <p:xfrm>
          <a:off x="4308231" y="1766268"/>
          <a:ext cx="3869104" cy="2067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Formel" r:id="rId3" imgW="927000" imgH="495000" progId="Equation.3">
                  <p:embed/>
                </p:oleObj>
              </mc:Choice>
              <mc:Fallback>
                <p:oleObj name="Formel" r:id="rId3" imgW="927000" imgH="495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8231" y="1766268"/>
                        <a:ext cx="3869104" cy="2067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9860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67266"/>
              </p:ext>
            </p:extLst>
          </p:nvPr>
        </p:nvGraphicFramePr>
        <p:xfrm>
          <a:off x="3102262" y="2215662"/>
          <a:ext cx="3260438" cy="1319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Formel" r:id="rId3" imgW="533160" imgH="215640" progId="Equation.3">
                  <p:embed/>
                </p:oleObj>
              </mc:Choice>
              <mc:Fallback>
                <p:oleObj name="Formel" r:id="rId3" imgW="5331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02262" y="2215662"/>
                        <a:ext cx="3260438" cy="13197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7605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424022"/>
              </p:ext>
            </p:extLst>
          </p:nvPr>
        </p:nvGraphicFramePr>
        <p:xfrm>
          <a:off x="2708031" y="1987526"/>
          <a:ext cx="3641969" cy="154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Formel" r:id="rId3" imgW="507960" imgH="215640" progId="Equation.3">
                  <p:embed/>
                </p:oleObj>
              </mc:Choice>
              <mc:Fallback>
                <p:oleObj name="Formel" r:id="rId3" imgW="5079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8031" y="1987526"/>
                        <a:ext cx="3641969" cy="154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4325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/>
          <p:cNvGrpSpPr/>
          <p:nvPr/>
        </p:nvGrpSpPr>
        <p:grpSpPr>
          <a:xfrm>
            <a:off x="2033337" y="902367"/>
            <a:ext cx="5053263" cy="1490162"/>
            <a:chOff x="2033337" y="2334126"/>
            <a:chExt cx="5053263" cy="1490162"/>
          </a:xfrm>
        </p:grpSpPr>
        <p:sp>
          <p:nvSpPr>
            <p:cNvPr id="12" name="Abgerundetes Rechteck 11"/>
            <p:cNvSpPr/>
            <p:nvPr/>
          </p:nvSpPr>
          <p:spPr>
            <a:xfrm>
              <a:off x="2033337" y="2334126"/>
              <a:ext cx="4984040" cy="229256"/>
            </a:xfrm>
            <a:prstGeom prst="roundRect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/>
            </a:p>
          </p:txBody>
        </p:sp>
        <p:sp>
          <p:nvSpPr>
            <p:cNvPr id="13" name="Abgerundetes Rechteck 12"/>
            <p:cNvSpPr/>
            <p:nvPr/>
          </p:nvSpPr>
          <p:spPr>
            <a:xfrm>
              <a:off x="2102560" y="3595032"/>
              <a:ext cx="4984040" cy="229256"/>
            </a:xfrm>
            <a:prstGeom prst="roundRect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/>
            </a:p>
          </p:txBody>
        </p:sp>
        <p:sp>
          <p:nvSpPr>
            <p:cNvPr id="14" name="Rechteck 13"/>
            <p:cNvSpPr/>
            <p:nvPr/>
          </p:nvSpPr>
          <p:spPr>
            <a:xfrm>
              <a:off x="4456134" y="2678010"/>
              <a:ext cx="69223" cy="286570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/>
            </a:p>
          </p:txBody>
        </p:sp>
        <p:sp>
          <p:nvSpPr>
            <p:cNvPr id="15" name="Rechteck 14"/>
            <p:cNvSpPr/>
            <p:nvPr/>
          </p:nvSpPr>
          <p:spPr>
            <a:xfrm>
              <a:off x="4456134" y="3193835"/>
              <a:ext cx="69223" cy="286570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/>
            </a:p>
          </p:txBody>
        </p:sp>
        <p:sp>
          <p:nvSpPr>
            <p:cNvPr id="16" name="Abgerundetes Rechteck 15"/>
            <p:cNvSpPr/>
            <p:nvPr/>
          </p:nvSpPr>
          <p:spPr>
            <a:xfrm>
              <a:off x="2102560" y="2563382"/>
              <a:ext cx="4845595" cy="114628"/>
            </a:xfrm>
            <a:prstGeom prst="roundRect">
              <a:avLst/>
            </a:prstGeom>
            <a:solidFill>
              <a:srgbClr val="80808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/>
            </a:p>
          </p:txBody>
        </p:sp>
        <p:sp>
          <p:nvSpPr>
            <p:cNvPr id="17" name="Abgerundetes Rechteck 16"/>
            <p:cNvSpPr/>
            <p:nvPr/>
          </p:nvSpPr>
          <p:spPr>
            <a:xfrm>
              <a:off x="2171783" y="3480404"/>
              <a:ext cx="4845595" cy="114628"/>
            </a:xfrm>
            <a:prstGeom prst="roundRect">
              <a:avLst/>
            </a:prstGeom>
            <a:solidFill>
              <a:srgbClr val="80808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4" name="Gruppieren 3"/>
            <p:cNvGrpSpPr/>
            <p:nvPr/>
          </p:nvGrpSpPr>
          <p:grpSpPr>
            <a:xfrm rot="10800000">
              <a:off x="4594580" y="2678010"/>
              <a:ext cx="1176787" cy="802395"/>
              <a:chOff x="3707904" y="1052736"/>
              <a:chExt cx="1224136" cy="1008112"/>
            </a:xfrm>
          </p:grpSpPr>
          <p:sp>
            <p:nvSpPr>
              <p:cNvPr id="10" name="Rechteck 9"/>
              <p:cNvSpPr/>
              <p:nvPr/>
            </p:nvSpPr>
            <p:spPr>
              <a:xfrm>
                <a:off x="4499992" y="1052736"/>
                <a:ext cx="432048" cy="100811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1" name="Rechteck 10"/>
              <p:cNvSpPr/>
              <p:nvPr/>
            </p:nvSpPr>
            <p:spPr>
              <a:xfrm>
                <a:off x="3707904" y="1412776"/>
                <a:ext cx="1008112" cy="2880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5" name="Rechteck 4"/>
            <p:cNvSpPr/>
            <p:nvPr/>
          </p:nvSpPr>
          <p:spPr>
            <a:xfrm>
              <a:off x="5702144" y="2964579"/>
              <a:ext cx="1315233" cy="229256"/>
            </a:xfrm>
            <a:prstGeom prst="rect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6" name="Gruppieren 5"/>
            <p:cNvGrpSpPr/>
            <p:nvPr/>
          </p:nvGrpSpPr>
          <p:grpSpPr>
            <a:xfrm>
              <a:off x="2033337" y="2678010"/>
              <a:ext cx="1176787" cy="802395"/>
              <a:chOff x="1043608" y="1052736"/>
              <a:chExt cx="1224136" cy="1008112"/>
            </a:xfrm>
          </p:grpSpPr>
          <p:sp>
            <p:nvSpPr>
              <p:cNvPr id="8" name="Rechteck 7"/>
              <p:cNvSpPr/>
              <p:nvPr/>
            </p:nvSpPr>
            <p:spPr>
              <a:xfrm>
                <a:off x="1835696" y="1052736"/>
                <a:ext cx="432048" cy="100811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9" name="Rechteck 8"/>
              <p:cNvSpPr/>
              <p:nvPr/>
            </p:nvSpPr>
            <p:spPr>
              <a:xfrm>
                <a:off x="1043608" y="1412776"/>
                <a:ext cx="1008112" cy="2880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7" name="Textfeld 35"/>
            <p:cNvSpPr txBox="1"/>
            <p:nvPr/>
          </p:nvSpPr>
          <p:spPr>
            <a:xfrm>
              <a:off x="3417793" y="2907265"/>
              <a:ext cx="761451" cy="220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2013780" y="4248904"/>
            <a:ext cx="5054400" cy="1490400"/>
            <a:chOff x="971600" y="3284984"/>
            <a:chExt cx="5688632" cy="1872208"/>
          </a:xfrm>
        </p:grpSpPr>
        <p:grpSp>
          <p:nvGrpSpPr>
            <p:cNvPr id="20" name="Gruppieren 19"/>
            <p:cNvGrpSpPr/>
            <p:nvPr/>
          </p:nvGrpSpPr>
          <p:grpSpPr>
            <a:xfrm>
              <a:off x="1115616" y="3284984"/>
              <a:ext cx="5184576" cy="1872208"/>
              <a:chOff x="1115616" y="3284984"/>
              <a:chExt cx="5184576" cy="1872208"/>
            </a:xfrm>
          </p:grpSpPr>
          <p:sp>
            <p:nvSpPr>
              <p:cNvPr id="29" name="Abgerundetes Rechteck 28"/>
              <p:cNvSpPr/>
              <p:nvPr/>
            </p:nvSpPr>
            <p:spPr>
              <a:xfrm>
                <a:off x="1115616" y="3284984"/>
                <a:ext cx="5184576" cy="288032"/>
              </a:xfrm>
              <a:prstGeom prst="roundRect">
                <a:avLst/>
              </a:prstGeom>
              <a:solidFill>
                <a:srgbClr val="DDDDD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0" name="Abgerundetes Rechteck 29"/>
              <p:cNvSpPr/>
              <p:nvPr/>
            </p:nvSpPr>
            <p:spPr>
              <a:xfrm>
                <a:off x="1115616" y="4869160"/>
                <a:ext cx="5184576" cy="288032"/>
              </a:xfrm>
              <a:prstGeom prst="roundRect">
                <a:avLst/>
              </a:prstGeom>
              <a:solidFill>
                <a:srgbClr val="DDDDD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1" name="Rechteck 30"/>
              <p:cNvSpPr/>
              <p:nvPr/>
            </p:nvSpPr>
            <p:spPr>
              <a:xfrm>
                <a:off x="3563888" y="3717032"/>
                <a:ext cx="72008" cy="360040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2" name="Rechteck 31"/>
              <p:cNvSpPr/>
              <p:nvPr/>
            </p:nvSpPr>
            <p:spPr>
              <a:xfrm>
                <a:off x="3563888" y="4365104"/>
                <a:ext cx="72008" cy="360040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3" name="Abgerundetes Rechteck 32"/>
              <p:cNvSpPr/>
              <p:nvPr/>
            </p:nvSpPr>
            <p:spPr>
              <a:xfrm>
                <a:off x="1187624" y="3573016"/>
                <a:ext cx="5040560" cy="144016"/>
              </a:xfrm>
              <a:prstGeom prst="roundRect">
                <a:avLst/>
              </a:prstGeom>
              <a:solidFill>
                <a:srgbClr val="80808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4" name="Abgerundetes Rechteck 33"/>
              <p:cNvSpPr/>
              <p:nvPr/>
            </p:nvSpPr>
            <p:spPr>
              <a:xfrm>
                <a:off x="1187624" y="4725144"/>
                <a:ext cx="5040560" cy="144016"/>
              </a:xfrm>
              <a:prstGeom prst="roundRect">
                <a:avLst/>
              </a:prstGeom>
              <a:solidFill>
                <a:srgbClr val="80808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</p:grpSp>
        <p:grpSp>
          <p:nvGrpSpPr>
            <p:cNvPr id="21" name="Gruppieren 20"/>
            <p:cNvGrpSpPr/>
            <p:nvPr/>
          </p:nvGrpSpPr>
          <p:grpSpPr>
            <a:xfrm>
              <a:off x="2267744" y="3717032"/>
              <a:ext cx="1224136" cy="1008112"/>
              <a:chOff x="2267744" y="3717032"/>
              <a:chExt cx="1224136" cy="1008112"/>
            </a:xfrm>
          </p:grpSpPr>
          <p:sp>
            <p:nvSpPr>
              <p:cNvPr id="27" name="Rechteck 26"/>
              <p:cNvSpPr/>
              <p:nvPr/>
            </p:nvSpPr>
            <p:spPr>
              <a:xfrm>
                <a:off x="3059832" y="3717032"/>
                <a:ext cx="432048" cy="100811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8" name="Rechteck 27"/>
              <p:cNvSpPr/>
              <p:nvPr/>
            </p:nvSpPr>
            <p:spPr>
              <a:xfrm>
                <a:off x="2267744" y="4077072"/>
                <a:ext cx="1008112" cy="2880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22" name="Rechteck 21"/>
            <p:cNvSpPr/>
            <p:nvPr/>
          </p:nvSpPr>
          <p:spPr>
            <a:xfrm>
              <a:off x="971600" y="4077072"/>
              <a:ext cx="1368152" cy="28803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23" name="Gruppieren 22"/>
            <p:cNvGrpSpPr/>
            <p:nvPr/>
          </p:nvGrpSpPr>
          <p:grpSpPr>
            <a:xfrm rot="10800000">
              <a:off x="5436096" y="3717032"/>
              <a:ext cx="1224136" cy="1008112"/>
              <a:chOff x="5436096" y="3717032"/>
              <a:chExt cx="1224136" cy="1008112"/>
            </a:xfrm>
          </p:grpSpPr>
          <p:sp>
            <p:nvSpPr>
              <p:cNvPr id="25" name="Rechteck 24"/>
              <p:cNvSpPr/>
              <p:nvPr/>
            </p:nvSpPr>
            <p:spPr>
              <a:xfrm>
                <a:off x="6228184" y="3717032"/>
                <a:ext cx="432048" cy="100811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6" name="Rechteck 25"/>
              <p:cNvSpPr/>
              <p:nvPr/>
            </p:nvSpPr>
            <p:spPr>
              <a:xfrm>
                <a:off x="5436096" y="4077072"/>
                <a:ext cx="1008112" cy="288032"/>
              </a:xfrm>
              <a:prstGeom prst="rect">
                <a:avLst/>
              </a:prstGeom>
              <a:solidFill>
                <a:srgbClr val="0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24" name="Textfeld 36"/>
            <p:cNvSpPr txBox="1"/>
            <p:nvPr/>
          </p:nvSpPr>
          <p:spPr>
            <a:xfrm>
              <a:off x="4067944" y="4005064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/>
            </a:p>
          </p:txBody>
        </p:sp>
      </p:grp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758191"/>
              </p:ext>
            </p:extLst>
          </p:nvPr>
        </p:nvGraphicFramePr>
        <p:xfrm>
          <a:off x="3304135" y="1409428"/>
          <a:ext cx="1152000" cy="349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Formel" r:id="rId3" imgW="711000" imgH="215640" progId="Equation.3">
                  <p:embed/>
                </p:oleObj>
              </mc:Choice>
              <mc:Fallback>
                <p:oleObj name="Formel" r:id="rId3" imgW="7110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4135" y="1409428"/>
                        <a:ext cx="1152000" cy="3497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k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954965"/>
              </p:ext>
            </p:extLst>
          </p:nvPr>
        </p:nvGraphicFramePr>
        <p:xfrm>
          <a:off x="4629787" y="4764812"/>
          <a:ext cx="1109221" cy="34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Formel" r:id="rId5" imgW="685800" imgH="215640" progId="Equation.3">
                  <p:embed/>
                </p:oleObj>
              </mc:Choice>
              <mc:Fallback>
                <p:oleObj name="Formel" r:id="rId5" imgW="6858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29787" y="4764812"/>
                        <a:ext cx="1109221" cy="34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Gerader Verbinder 36"/>
          <p:cNvCxnSpPr>
            <a:stCxn id="15" idx="1"/>
          </p:cNvCxnSpPr>
          <p:nvPr/>
        </p:nvCxnSpPr>
        <p:spPr>
          <a:xfrm flipH="1">
            <a:off x="3613273" y="1905361"/>
            <a:ext cx="842861" cy="1091839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2821064" y="2974500"/>
            <a:ext cx="3639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Drosselventil</a:t>
            </a:r>
            <a:endParaRPr 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2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4572000" y="3789040"/>
            <a:ext cx="288032" cy="936104"/>
          </a:xfrm>
          <a:prstGeom prst="rect">
            <a:avLst/>
          </a:prstGeom>
          <a:solidFill>
            <a:srgbClr val="C0C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4572000" y="2636912"/>
            <a:ext cx="288032" cy="864096"/>
          </a:xfrm>
          <a:prstGeom prst="rect">
            <a:avLst/>
          </a:prstGeom>
          <a:solidFill>
            <a:srgbClr val="C0C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/>
          <p:cNvSpPr/>
          <p:nvPr/>
        </p:nvSpPr>
        <p:spPr>
          <a:xfrm>
            <a:off x="1475656" y="2204864"/>
            <a:ext cx="6552728" cy="432048"/>
          </a:xfrm>
          <a:prstGeom prst="roundRect">
            <a:avLst/>
          </a:prstGeom>
          <a:solidFill>
            <a:srgbClr val="DDDDD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6" name="Gerade Verbindung 20"/>
          <p:cNvCxnSpPr/>
          <p:nvPr/>
        </p:nvCxnSpPr>
        <p:spPr>
          <a:xfrm flipV="1">
            <a:off x="2267744" y="1772816"/>
            <a:ext cx="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feil nach rechts 6"/>
          <p:cNvSpPr/>
          <p:nvPr/>
        </p:nvSpPr>
        <p:spPr>
          <a:xfrm>
            <a:off x="1619672" y="2924944"/>
            <a:ext cx="2439888" cy="137653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B050"/>
              </a:solidFill>
            </a:endParaRPr>
          </a:p>
        </p:txBody>
      </p:sp>
      <p:sp>
        <p:nvSpPr>
          <p:cNvPr id="8" name="Pfeil nach rechts 7"/>
          <p:cNvSpPr/>
          <p:nvPr/>
        </p:nvSpPr>
        <p:spPr>
          <a:xfrm>
            <a:off x="5436096" y="2924944"/>
            <a:ext cx="2439888" cy="137653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Flussdiagramm: Grenzstelle 8"/>
          <p:cNvSpPr/>
          <p:nvPr/>
        </p:nvSpPr>
        <p:spPr>
          <a:xfrm rot="3928422">
            <a:off x="5221345" y="3420292"/>
            <a:ext cx="1440160" cy="329489"/>
          </a:xfrm>
          <a:prstGeom prst="flowChartTerminator">
            <a:avLst/>
          </a:prstGeom>
          <a:solidFill>
            <a:srgbClr val="8080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lussdiagramm: Grenzstelle 9"/>
          <p:cNvSpPr/>
          <p:nvPr/>
        </p:nvSpPr>
        <p:spPr>
          <a:xfrm rot="3928422">
            <a:off x="5593963" y="3341538"/>
            <a:ext cx="1440160" cy="323129"/>
          </a:xfrm>
          <a:prstGeom prst="flowChartTerminator">
            <a:avLst/>
          </a:prstGeom>
          <a:solidFill>
            <a:srgbClr val="8080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5652120" y="1700808"/>
            <a:ext cx="45719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6444208" y="1700808"/>
            <a:ext cx="45719" cy="15841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/>
          <p:cNvSpPr/>
          <p:nvPr/>
        </p:nvSpPr>
        <p:spPr>
          <a:xfrm>
            <a:off x="1475656" y="4725144"/>
            <a:ext cx="6552728" cy="432048"/>
          </a:xfrm>
          <a:prstGeom prst="roundRect">
            <a:avLst/>
          </a:prstGeom>
          <a:solidFill>
            <a:srgbClr val="DDDDD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>
            <a:off x="3887936" y="1556792"/>
            <a:ext cx="144032" cy="14468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3779912" y="2883079"/>
            <a:ext cx="360040" cy="40190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3896745" y="1998888"/>
            <a:ext cx="126014" cy="1064975"/>
          </a:xfrm>
          <a:prstGeom prst="rect">
            <a:avLst/>
          </a:prstGeom>
          <a:solidFill>
            <a:srgbClr val="FF0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8" name="Gruppieren 17"/>
          <p:cNvGrpSpPr/>
          <p:nvPr/>
        </p:nvGrpSpPr>
        <p:grpSpPr>
          <a:xfrm>
            <a:off x="5076056" y="1556792"/>
            <a:ext cx="360040" cy="1728192"/>
            <a:chOff x="179512" y="1196752"/>
            <a:chExt cx="720000" cy="3096344"/>
          </a:xfrm>
        </p:grpSpPr>
        <p:sp>
          <p:nvSpPr>
            <p:cNvPr id="19" name="Rechteck 18"/>
            <p:cNvSpPr/>
            <p:nvPr/>
          </p:nvSpPr>
          <p:spPr>
            <a:xfrm>
              <a:off x="395536" y="1196752"/>
              <a:ext cx="288032" cy="2592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179512" y="3573016"/>
              <a:ext cx="720000" cy="7200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 20"/>
            <p:cNvSpPr/>
            <p:nvPr/>
          </p:nvSpPr>
          <p:spPr>
            <a:xfrm>
              <a:off x="413152" y="1988840"/>
              <a:ext cx="252000" cy="1908080"/>
            </a:xfrm>
            <a:prstGeom prst="rect">
              <a:avLst/>
            </a:prstGeom>
            <a:solidFill>
              <a:srgbClr val="FF0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22" name="Gerade Verbindung 30"/>
          <p:cNvCxnSpPr/>
          <p:nvPr/>
        </p:nvCxnSpPr>
        <p:spPr>
          <a:xfrm flipV="1">
            <a:off x="3923928" y="4437112"/>
            <a:ext cx="72008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2987824" y="52292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Drossel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763688" y="47612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Wärmeisolation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691680" y="141277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Gasstrom</a:t>
            </a:r>
            <a:endParaRPr lang="de-DE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779912" y="105273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Thermometer</a:t>
            </a:r>
            <a:endParaRPr lang="de-D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08104" y="13407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 Heizung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36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064741"/>
              </p:ext>
            </p:extLst>
          </p:nvPr>
        </p:nvGraphicFramePr>
        <p:xfrm>
          <a:off x="3192463" y="1773238"/>
          <a:ext cx="3148012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Formel" r:id="rId3" imgW="838080" imgH="507960" progId="Equation.3">
                  <p:embed/>
                </p:oleObj>
              </mc:Choice>
              <mc:Fallback>
                <p:oleObj name="Formel" r:id="rId3" imgW="83808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2463" y="1773238"/>
                        <a:ext cx="3148012" cy="190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856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112047"/>
              </p:ext>
            </p:extLst>
          </p:nvPr>
        </p:nvGraphicFramePr>
        <p:xfrm>
          <a:off x="3440701" y="2176463"/>
          <a:ext cx="3354362" cy="79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Formel" r:id="rId3" imgW="914400" imgH="215640" progId="Equation.3">
                  <p:embed/>
                </p:oleObj>
              </mc:Choice>
              <mc:Fallback>
                <p:oleObj name="Formel" r:id="rId3" imgW="9144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40701" y="2176463"/>
                        <a:ext cx="3354362" cy="79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6469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557"/>
              </p:ext>
            </p:extLst>
          </p:nvPr>
        </p:nvGraphicFramePr>
        <p:xfrm>
          <a:off x="1195754" y="1999790"/>
          <a:ext cx="9394092" cy="1535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Formel" r:id="rId3" imgW="1320480" imgH="215640" progId="Equation.3">
                  <p:embed/>
                </p:oleObj>
              </mc:Choice>
              <mc:Fallback>
                <p:oleObj name="Formel" r:id="rId3" imgW="13204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5754" y="1999790"/>
                        <a:ext cx="9394092" cy="1535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4166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416085"/>
              </p:ext>
            </p:extLst>
          </p:nvPr>
        </p:nvGraphicFramePr>
        <p:xfrm>
          <a:off x="1533329" y="2338754"/>
          <a:ext cx="8731691" cy="1337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Formel" r:id="rId3" imgW="1409400" imgH="215640" progId="Equation.3">
                  <p:embed/>
                </p:oleObj>
              </mc:Choice>
              <mc:Fallback>
                <p:oleObj name="Formel" r:id="rId3" imgW="14094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3329" y="2338754"/>
                        <a:ext cx="8731691" cy="13372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1213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987199"/>
              </p:ext>
            </p:extLst>
          </p:nvPr>
        </p:nvGraphicFramePr>
        <p:xfrm>
          <a:off x="477110" y="2356338"/>
          <a:ext cx="9974013" cy="1284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Formel" r:id="rId3" imgW="1676160" imgH="215640" progId="Equation.3">
                  <p:embed/>
                </p:oleObj>
              </mc:Choice>
              <mc:Fallback>
                <p:oleObj name="Formel" r:id="rId3" imgW="16761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7110" y="2356338"/>
                        <a:ext cx="9974013" cy="12845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8842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879075"/>
              </p:ext>
            </p:extLst>
          </p:nvPr>
        </p:nvGraphicFramePr>
        <p:xfrm>
          <a:off x="3189288" y="2320925"/>
          <a:ext cx="3286125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Formel" r:id="rId3" imgW="583920" imgH="215640" progId="Equation.3">
                  <p:embed/>
                </p:oleObj>
              </mc:Choice>
              <mc:Fallback>
                <p:oleObj name="Formel" r:id="rId3" imgW="5839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89288" y="2320925"/>
                        <a:ext cx="3286125" cy="1214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311559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Breitbild</PresentationFormat>
  <Paragraphs>16</Paragraphs>
  <Slides>17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Larissa</vt:lpstr>
      <vt:lpstr>Formel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Kerstin Reichenberger</dc:creator>
  <cp:lastModifiedBy>Kerstin Reichenberger</cp:lastModifiedBy>
  <cp:revision>28</cp:revision>
  <dcterms:created xsi:type="dcterms:W3CDTF">2013-09-27T12:10:31Z</dcterms:created>
  <dcterms:modified xsi:type="dcterms:W3CDTF">2013-09-30T07:34:05Z</dcterms:modified>
</cp:coreProperties>
</file>