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080625" cy="7559675" type="screen4x3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294" y="-108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C870FC-2CBE-4C61-83E3-617BC2361BD3}" type="slidenum">
              <a:t>‹Nr.›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24605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de-DE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B0E2C94F-AF26-4698-8E43-2410159B6013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0167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de-DE" sz="2000" b="0" i="0" u="none" strike="noStrike" kern="1200" cap="none" spc="0" baseline="0">
        <a:solidFill>
          <a:srgbClr val="000000"/>
        </a:solidFill>
        <a:uFillTx/>
        <a:latin typeface="Arial" pitchFamily="18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755651" y="2347914"/>
            <a:ext cx="8569327" cy="16208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1"/>
          </p:nvPr>
        </p:nvSpPr>
        <p:spPr>
          <a:xfrm>
            <a:off x="1512883" y="4283077"/>
            <a:ext cx="7056433" cy="193199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1E18EC-EF2F-4595-B87A-CEF8AF14D442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145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76335B-964A-4388-8E66-AEA12DAD199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7102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645635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645635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A55564-3282-4D74-A40B-B81CA74F4B63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4467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4474D5-701A-40DD-9104-B70E29DF9B43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910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96927" y="4857749"/>
            <a:ext cx="8567735" cy="1501773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796927" y="3203572"/>
            <a:ext cx="8567735" cy="165417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97468B-FD8F-4646-8C51-012408AB6C3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2786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A6A6F8-FF24-48A3-AF1A-26BF456570CA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2892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504821" y="303215"/>
            <a:ext cx="9072567" cy="12588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4821" y="1692270"/>
            <a:ext cx="4452935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504821" y="2397127"/>
            <a:ext cx="4452935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 txBox="1">
            <a:spLocks noGrp="1"/>
          </p:cNvSpPr>
          <p:nvPr>
            <p:ph type="body" idx="3"/>
          </p:nvPr>
        </p:nvSpPr>
        <p:spPr>
          <a:xfrm>
            <a:off x="5121270" y="1692270"/>
            <a:ext cx="4456108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 txBox="1">
            <a:spLocks noGrp="1"/>
          </p:cNvSpPr>
          <p:nvPr>
            <p:ph idx="4"/>
          </p:nvPr>
        </p:nvSpPr>
        <p:spPr>
          <a:xfrm>
            <a:off x="5121270" y="2397127"/>
            <a:ext cx="4456108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ußzeilenplatzhalt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Foliennummernplatzhalt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4DCE95-F0F2-4D36-AB9B-B8B678816A91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2063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ABE2EE-DC01-43C1-B67E-5E974C310FE2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832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ußzeilenplatzhalt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liennummernplatzhalt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CADC64-2146-4F00-AC4B-046F2FC6B84E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6610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504821" y="301623"/>
            <a:ext cx="3316291" cy="1279529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3941758" y="301623"/>
            <a:ext cx="5635620" cy="64516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504821" y="1581153"/>
            <a:ext cx="3316291" cy="51720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AFD739-9914-4553-AD65-18762CDDB61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5138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976439" y="5291139"/>
            <a:ext cx="6048371" cy="625477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 txBox="1">
            <a:spLocks noGrp="1"/>
          </p:cNvSpPr>
          <p:nvPr>
            <p:ph type="pic" idx="1"/>
          </p:nvPr>
        </p:nvSpPr>
        <p:spPr>
          <a:xfrm>
            <a:off x="1976439" y="674690"/>
            <a:ext cx="6048371" cy="453707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de-DE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1976439" y="5916616"/>
            <a:ext cx="6048371" cy="887416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A2563D-8390-4DE3-BC18-73270997E46C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8023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/>
          <a:lstStyle/>
          <a:p>
            <a:pPr lvl="0"/>
            <a:endParaRPr lang="de-DE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989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68A292E0-BF3A-4AF5-BBA8-0E4B3147517E}" type="slidenum"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SzPct val="45000"/>
        <a:buFont typeface="StarSymbol"/>
        <a:buChar char="●"/>
        <a:tabLst/>
        <a:defRPr lang="de-DE" sz="4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Mangal" pitchFamily="2"/>
        </a:defRPr>
      </a:lvl1pPr>
    </p:titleStyle>
    <p:bodyStyle>
      <a:lvl1pPr marL="431999" marR="0" lvl="0" indent="-323999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de-DE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SimSun" pitchFamily="2"/>
          <a:cs typeface="Mangal" pitchFamily="2"/>
        </a:defRPr>
      </a:lvl1pPr>
      <a:lvl2pPr marL="863998" marR="0" lvl="1" indent="-323999" defTabSz="914400" rtl="0" fontAlgn="auto" hangingPunct="1">
        <a:lnSpc>
          <a:spcPct val="100000"/>
        </a:lnSpc>
        <a:spcBef>
          <a:spcPts val="0"/>
        </a:spcBef>
        <a:spcAft>
          <a:spcPts val="1135"/>
        </a:spcAft>
        <a:buSzPct val="45000"/>
        <a:buFont typeface="StarSymbol"/>
        <a:buChar char="●"/>
        <a:tabLst/>
        <a:defRPr lang="de-DE" sz="2800" b="0" i="0" u="none" strike="noStrike" kern="1200" cap="none" spc="0" baseline="0">
          <a:solidFill>
            <a:srgbClr val="000000"/>
          </a:solidFill>
          <a:uFillTx/>
          <a:latin typeface="Arial" pitchFamily="18"/>
          <a:ea typeface="SimSun" pitchFamily="2"/>
          <a:cs typeface="Mangal" pitchFamily="2"/>
        </a:defRPr>
      </a:lvl2pPr>
      <a:lvl3pPr marL="1295997" marR="0" lvl="2" indent="-287999" defTabSz="914400" rtl="0" fontAlgn="auto" hangingPunct="1">
        <a:lnSpc>
          <a:spcPct val="100000"/>
        </a:lnSpc>
        <a:spcBef>
          <a:spcPts val="0"/>
        </a:spcBef>
        <a:spcAft>
          <a:spcPts val="850"/>
        </a:spcAft>
        <a:buSzPct val="75000"/>
        <a:buFont typeface="StarSymbol"/>
        <a:buChar char="–"/>
        <a:tabLst/>
        <a:defRPr lang="de-DE" sz="2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SimSun" pitchFamily="2"/>
          <a:cs typeface="Mangal" pitchFamily="2"/>
        </a:defRPr>
      </a:lvl3pPr>
      <a:lvl4pPr marL="1727996" marR="0" lvl="3" indent="-215999" defTabSz="914400" rtl="0" fontAlgn="auto" hangingPunct="1">
        <a:lnSpc>
          <a:spcPct val="100000"/>
        </a:lnSpc>
        <a:spcBef>
          <a:spcPts val="0"/>
        </a:spcBef>
        <a:spcAft>
          <a:spcPts val="565"/>
        </a:spcAft>
        <a:buSzPct val="45000"/>
        <a:buFont typeface="StarSymbol"/>
        <a:buChar char="●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SimSun" pitchFamily="2"/>
          <a:cs typeface="Mangal" pitchFamily="2"/>
        </a:defRPr>
      </a:lvl4pPr>
      <a:lvl5pPr marL="2159995" marR="0" lvl="4" indent="-215999" defTabSz="914400" rtl="0" fontAlgn="auto" hangingPunct="1">
        <a:lnSpc>
          <a:spcPct val="100000"/>
        </a:lnSpc>
        <a:spcBef>
          <a:spcPts val="0"/>
        </a:spcBef>
        <a:spcAft>
          <a:spcPts val="285"/>
        </a:spcAft>
        <a:buSzPct val="75000"/>
        <a:buFont typeface="StarSymbol"/>
        <a:buChar char="–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SimSun" pitchFamily="2"/>
          <a:cs typeface="Mangal" pitchFamily="2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ihandform 1"/>
          <p:cNvSpPr/>
          <p:nvPr/>
        </p:nvSpPr>
        <p:spPr>
          <a:xfrm>
            <a:off x="7142350" y="1054641"/>
            <a:ext cx="352080" cy="3520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FF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4" name="Gerade Verbindung 2"/>
          <p:cNvSpPr/>
          <p:nvPr/>
        </p:nvSpPr>
        <p:spPr>
          <a:xfrm>
            <a:off x="3302593" y="3706767"/>
            <a:ext cx="1688403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54004">
            <a:solidFill>
              <a:srgbClr val="000000"/>
            </a:solidFill>
            <a:prstDash val="solid"/>
            <a:tailEnd type="arrow"/>
          </a:ln>
        </p:spPr>
        <p:txBody>
          <a:bodyPr vert="horz" wrap="square" lIns="116997" tIns="71999" rIns="116997" bIns="71999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5" name="Textfeld 3"/>
          <p:cNvSpPr txBox="1"/>
          <p:nvPr/>
        </p:nvSpPr>
        <p:spPr>
          <a:xfrm>
            <a:off x="3276450" y="2998418"/>
            <a:ext cx="1793156" cy="1229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SimSun" pitchFamily="2"/>
                <a:cs typeface="Mangal" pitchFamily="2"/>
              </a:rPr>
              <a:t>lösen in Wasser</a:t>
            </a:r>
          </a:p>
        </p:txBody>
      </p:sp>
      <p:sp>
        <p:nvSpPr>
          <p:cNvPr id="6" name="Freihandform 4"/>
          <p:cNvSpPr/>
          <p:nvPr/>
        </p:nvSpPr>
        <p:spPr>
          <a:xfrm>
            <a:off x="1071311" y="2396715"/>
            <a:ext cx="761402" cy="79740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0000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0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–</a:t>
            </a:r>
          </a:p>
        </p:txBody>
      </p:sp>
      <p:sp>
        <p:nvSpPr>
          <p:cNvPr id="7" name="Freihandform 5"/>
          <p:cNvSpPr/>
          <p:nvPr/>
        </p:nvSpPr>
        <p:spPr>
          <a:xfrm>
            <a:off x="1236195" y="3194127"/>
            <a:ext cx="408956" cy="42911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0000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+</a:t>
            </a:r>
          </a:p>
        </p:txBody>
      </p:sp>
      <p:sp>
        <p:nvSpPr>
          <p:cNvPr id="8" name="Freihandform 6"/>
          <p:cNvSpPr/>
          <p:nvPr/>
        </p:nvSpPr>
        <p:spPr>
          <a:xfrm>
            <a:off x="1645151" y="2950393"/>
            <a:ext cx="761036" cy="79775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0000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0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–</a:t>
            </a:r>
          </a:p>
        </p:txBody>
      </p:sp>
      <p:sp>
        <p:nvSpPr>
          <p:cNvPr id="9" name="Freihandform 7"/>
          <p:cNvSpPr/>
          <p:nvPr/>
        </p:nvSpPr>
        <p:spPr>
          <a:xfrm>
            <a:off x="2241313" y="2396715"/>
            <a:ext cx="761036" cy="79740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0000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0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–</a:t>
            </a:r>
          </a:p>
        </p:txBody>
      </p:sp>
      <p:sp>
        <p:nvSpPr>
          <p:cNvPr id="10" name="Freihandform 8"/>
          <p:cNvSpPr/>
          <p:nvPr/>
        </p:nvSpPr>
        <p:spPr>
          <a:xfrm>
            <a:off x="1832347" y="2521631"/>
            <a:ext cx="408956" cy="42876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0000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+</a:t>
            </a:r>
          </a:p>
        </p:txBody>
      </p:sp>
      <p:sp>
        <p:nvSpPr>
          <p:cNvPr id="11" name="Freihandform 9"/>
          <p:cNvSpPr/>
          <p:nvPr/>
        </p:nvSpPr>
        <p:spPr>
          <a:xfrm>
            <a:off x="2406188" y="3208876"/>
            <a:ext cx="409322" cy="42911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0000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+</a:t>
            </a:r>
          </a:p>
        </p:txBody>
      </p:sp>
      <p:sp>
        <p:nvSpPr>
          <p:cNvPr id="12" name="Freihandform 10"/>
          <p:cNvSpPr/>
          <p:nvPr/>
        </p:nvSpPr>
        <p:spPr>
          <a:xfrm>
            <a:off x="1071311" y="3624315"/>
            <a:ext cx="760680" cy="79740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0000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0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–</a:t>
            </a:r>
          </a:p>
        </p:txBody>
      </p:sp>
      <p:sp>
        <p:nvSpPr>
          <p:cNvPr id="13" name="Freihandform 11"/>
          <p:cNvSpPr/>
          <p:nvPr/>
        </p:nvSpPr>
        <p:spPr>
          <a:xfrm>
            <a:off x="1826952" y="3748162"/>
            <a:ext cx="409322" cy="42876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0000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+</a:t>
            </a:r>
          </a:p>
        </p:txBody>
      </p:sp>
      <p:sp>
        <p:nvSpPr>
          <p:cNvPr id="14" name="Freihandform 12"/>
          <p:cNvSpPr/>
          <p:nvPr/>
        </p:nvSpPr>
        <p:spPr>
          <a:xfrm>
            <a:off x="2238432" y="3638004"/>
            <a:ext cx="761402" cy="79703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0000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0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–</a:t>
            </a:r>
          </a:p>
        </p:txBody>
      </p:sp>
      <p:sp>
        <p:nvSpPr>
          <p:cNvPr id="15" name="Freihandform 13"/>
          <p:cNvSpPr/>
          <p:nvPr/>
        </p:nvSpPr>
        <p:spPr>
          <a:xfrm>
            <a:off x="1255270" y="4421727"/>
            <a:ext cx="408956" cy="42911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0000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+</a:t>
            </a:r>
          </a:p>
        </p:txBody>
      </p:sp>
      <p:sp>
        <p:nvSpPr>
          <p:cNvPr id="16" name="Freihandform 14"/>
          <p:cNvSpPr/>
          <p:nvPr/>
        </p:nvSpPr>
        <p:spPr>
          <a:xfrm>
            <a:off x="2425628" y="4435041"/>
            <a:ext cx="408599" cy="42911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0000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+</a:t>
            </a:r>
          </a:p>
        </p:txBody>
      </p:sp>
      <p:sp>
        <p:nvSpPr>
          <p:cNvPr id="17" name="Freihandform 15"/>
          <p:cNvSpPr/>
          <p:nvPr/>
        </p:nvSpPr>
        <p:spPr>
          <a:xfrm>
            <a:off x="1664226" y="4184833"/>
            <a:ext cx="761402" cy="79740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0000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0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–</a:t>
            </a:r>
          </a:p>
        </p:txBody>
      </p:sp>
      <p:sp>
        <p:nvSpPr>
          <p:cNvPr id="18" name="Freihandform 16"/>
          <p:cNvSpPr/>
          <p:nvPr/>
        </p:nvSpPr>
        <p:spPr>
          <a:xfrm>
            <a:off x="7007714" y="1406722"/>
            <a:ext cx="760680" cy="79703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0000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0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–</a:t>
            </a:r>
          </a:p>
        </p:txBody>
      </p:sp>
      <p:sp>
        <p:nvSpPr>
          <p:cNvPr id="19" name="Freihandform 17"/>
          <p:cNvSpPr/>
          <p:nvPr/>
        </p:nvSpPr>
        <p:spPr>
          <a:xfrm>
            <a:off x="7698187" y="1336157"/>
            <a:ext cx="351723" cy="3520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FF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20" name="Freihandform 18"/>
          <p:cNvSpPr/>
          <p:nvPr/>
        </p:nvSpPr>
        <p:spPr>
          <a:xfrm>
            <a:off x="7704670" y="1921163"/>
            <a:ext cx="352080" cy="3520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FF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21" name="Freihandform 19"/>
          <p:cNvSpPr/>
          <p:nvPr/>
        </p:nvSpPr>
        <p:spPr>
          <a:xfrm>
            <a:off x="7241709" y="2203749"/>
            <a:ext cx="352080" cy="3520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FF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22" name="Freihandform 20"/>
          <p:cNvSpPr/>
          <p:nvPr/>
        </p:nvSpPr>
        <p:spPr>
          <a:xfrm>
            <a:off x="6680835" y="1412839"/>
            <a:ext cx="351723" cy="3520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FF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23" name="Freihandform 21"/>
          <p:cNvSpPr/>
          <p:nvPr/>
        </p:nvSpPr>
        <p:spPr>
          <a:xfrm>
            <a:off x="6733028" y="1935912"/>
            <a:ext cx="352080" cy="3520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FF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24" name="Freihandform 22"/>
          <p:cNvSpPr/>
          <p:nvPr/>
        </p:nvSpPr>
        <p:spPr>
          <a:xfrm>
            <a:off x="7870633" y="2962281"/>
            <a:ext cx="408956" cy="42876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0000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+</a:t>
            </a:r>
          </a:p>
        </p:txBody>
      </p:sp>
      <p:sp>
        <p:nvSpPr>
          <p:cNvPr id="25" name="Freihandform 23"/>
          <p:cNvSpPr/>
          <p:nvPr/>
        </p:nvSpPr>
        <p:spPr>
          <a:xfrm>
            <a:off x="7931469" y="2610566"/>
            <a:ext cx="352080" cy="3520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FF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26" name="Freihandform 24"/>
          <p:cNvSpPr/>
          <p:nvPr/>
        </p:nvSpPr>
        <p:spPr>
          <a:xfrm>
            <a:off x="7518553" y="3013752"/>
            <a:ext cx="352080" cy="3520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FF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27" name="Freihandform 25"/>
          <p:cNvSpPr/>
          <p:nvPr/>
        </p:nvSpPr>
        <p:spPr>
          <a:xfrm>
            <a:off x="8280669" y="3018077"/>
            <a:ext cx="351723" cy="3520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FF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28" name="Freihandform 26"/>
          <p:cNvSpPr/>
          <p:nvPr/>
        </p:nvSpPr>
        <p:spPr>
          <a:xfrm>
            <a:off x="7911306" y="3393201"/>
            <a:ext cx="351723" cy="3520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FF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29" name="Freihandform 27"/>
          <p:cNvSpPr/>
          <p:nvPr/>
        </p:nvSpPr>
        <p:spPr>
          <a:xfrm>
            <a:off x="5311392" y="2396715"/>
            <a:ext cx="761402" cy="79740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0000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0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–</a:t>
            </a:r>
          </a:p>
        </p:txBody>
      </p:sp>
      <p:sp>
        <p:nvSpPr>
          <p:cNvPr id="30" name="Freihandform 28"/>
          <p:cNvSpPr/>
          <p:nvPr/>
        </p:nvSpPr>
        <p:spPr>
          <a:xfrm>
            <a:off x="5476268" y="3194127"/>
            <a:ext cx="408956" cy="42911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0000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+</a:t>
            </a:r>
          </a:p>
        </p:txBody>
      </p:sp>
      <p:sp>
        <p:nvSpPr>
          <p:cNvPr id="31" name="Freihandform 29"/>
          <p:cNvSpPr/>
          <p:nvPr/>
        </p:nvSpPr>
        <p:spPr>
          <a:xfrm>
            <a:off x="5885233" y="2950393"/>
            <a:ext cx="761036" cy="79775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0000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0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–</a:t>
            </a:r>
          </a:p>
        </p:txBody>
      </p:sp>
      <p:sp>
        <p:nvSpPr>
          <p:cNvPr id="32" name="Freihandform 30"/>
          <p:cNvSpPr/>
          <p:nvPr/>
        </p:nvSpPr>
        <p:spPr>
          <a:xfrm>
            <a:off x="6072429" y="2521631"/>
            <a:ext cx="408956" cy="42876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0000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+</a:t>
            </a:r>
          </a:p>
        </p:txBody>
      </p:sp>
      <p:sp>
        <p:nvSpPr>
          <p:cNvPr id="33" name="Freihandform 31"/>
          <p:cNvSpPr/>
          <p:nvPr/>
        </p:nvSpPr>
        <p:spPr>
          <a:xfrm>
            <a:off x="5311392" y="3624315"/>
            <a:ext cx="760680" cy="79740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0000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0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–</a:t>
            </a:r>
          </a:p>
        </p:txBody>
      </p:sp>
      <p:sp>
        <p:nvSpPr>
          <p:cNvPr id="34" name="Freihandform 32"/>
          <p:cNvSpPr/>
          <p:nvPr/>
        </p:nvSpPr>
        <p:spPr>
          <a:xfrm>
            <a:off x="6067034" y="3756803"/>
            <a:ext cx="409678" cy="42876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0000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+</a:t>
            </a:r>
          </a:p>
        </p:txBody>
      </p:sp>
      <p:sp>
        <p:nvSpPr>
          <p:cNvPr id="35" name="Freihandform 33"/>
          <p:cNvSpPr/>
          <p:nvPr/>
        </p:nvSpPr>
        <p:spPr>
          <a:xfrm>
            <a:off x="6478505" y="3638004"/>
            <a:ext cx="761402" cy="79703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0000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0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–</a:t>
            </a:r>
          </a:p>
        </p:txBody>
      </p:sp>
      <p:sp>
        <p:nvSpPr>
          <p:cNvPr id="36" name="Freihandform 34"/>
          <p:cNvSpPr/>
          <p:nvPr/>
        </p:nvSpPr>
        <p:spPr>
          <a:xfrm>
            <a:off x="5495351" y="4421727"/>
            <a:ext cx="409322" cy="42911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0000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+</a:t>
            </a:r>
          </a:p>
        </p:txBody>
      </p:sp>
      <p:sp>
        <p:nvSpPr>
          <p:cNvPr id="37" name="Freihandform 35"/>
          <p:cNvSpPr/>
          <p:nvPr/>
        </p:nvSpPr>
        <p:spPr>
          <a:xfrm>
            <a:off x="6665710" y="4435041"/>
            <a:ext cx="408599" cy="42911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0000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+</a:t>
            </a:r>
          </a:p>
        </p:txBody>
      </p:sp>
      <p:sp>
        <p:nvSpPr>
          <p:cNvPr id="38" name="Freihandform 36"/>
          <p:cNvSpPr/>
          <p:nvPr/>
        </p:nvSpPr>
        <p:spPr>
          <a:xfrm>
            <a:off x="5904673" y="4184833"/>
            <a:ext cx="761036" cy="79740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0000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0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–</a:t>
            </a:r>
          </a:p>
        </p:txBody>
      </p:sp>
      <p:sp>
        <p:nvSpPr>
          <p:cNvPr id="39" name="Freihandform 38"/>
          <p:cNvSpPr/>
          <p:nvPr/>
        </p:nvSpPr>
        <p:spPr>
          <a:xfrm>
            <a:off x="720309" y="5734641"/>
            <a:ext cx="734400" cy="7704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0000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0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–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1440308" y="5914631"/>
            <a:ext cx="1439997" cy="4852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SimSun" pitchFamily="2"/>
                <a:cs typeface="Mangal" pitchFamily="2"/>
              </a:rPr>
              <a:t>Anion</a:t>
            </a:r>
          </a:p>
        </p:txBody>
      </p:sp>
      <p:sp>
        <p:nvSpPr>
          <p:cNvPr id="41" name="Freihandform 40"/>
          <p:cNvSpPr/>
          <p:nvPr/>
        </p:nvSpPr>
        <p:spPr>
          <a:xfrm>
            <a:off x="3527947" y="5914631"/>
            <a:ext cx="395999" cy="41400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0000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SimSun" pitchFamily="2"/>
                <a:cs typeface="Mangal" pitchFamily="2"/>
              </a:rPr>
              <a:t>+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3960312" y="5914631"/>
            <a:ext cx="1439997" cy="4852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SimSun" pitchFamily="2"/>
                <a:cs typeface="Mangal" pitchFamily="2"/>
              </a:rPr>
              <a:t>Kation</a:t>
            </a:r>
          </a:p>
        </p:txBody>
      </p:sp>
      <p:sp>
        <p:nvSpPr>
          <p:cNvPr id="43" name="Freihandform 42"/>
          <p:cNvSpPr/>
          <p:nvPr/>
        </p:nvSpPr>
        <p:spPr>
          <a:xfrm>
            <a:off x="6187991" y="5982315"/>
            <a:ext cx="363602" cy="36360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FFFFF"/>
          </a:solidFill>
          <a:ln w="18004">
            <a:solidFill>
              <a:srgbClr val="000000"/>
            </a:solidFill>
            <a:prstDash val="solid"/>
          </a:ln>
        </p:spPr>
        <p:txBody>
          <a:bodyPr vert="horz" wrap="square" lIns="99002" tIns="54004" rIns="99002" bIns="54004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6660306" y="5914631"/>
            <a:ext cx="2700003" cy="4852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SimSun" pitchFamily="2"/>
                <a:cs typeface="Mangal" pitchFamily="2"/>
              </a:rPr>
              <a:t>Wassermolekül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Bildschirmpräsentation (4:3)</PresentationFormat>
  <Paragraphs>30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Standard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Moritz Z</dc:creator>
  <cp:lastModifiedBy>Moritz</cp:lastModifiedBy>
  <cp:revision>10</cp:revision>
  <dcterms:created xsi:type="dcterms:W3CDTF">2012-05-08T20:37:30Z</dcterms:created>
  <dcterms:modified xsi:type="dcterms:W3CDTF">2013-07-19T23:35:15Z</dcterms:modified>
</cp:coreProperties>
</file>