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80625" cy="7559675" type="screen4x3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294" y="-10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EC870FC-2CBE-4C61-83E3-617BC2361BD3}" type="slidenum">
              <a:t>‹Nr.›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24605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0E2C94F-AF26-4698-8E43-2410159B601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0167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de-DE" sz="2000" b="0" i="0" u="none" strike="noStrike" kern="1200" cap="none" spc="0" baseline="0">
        <a:solidFill>
          <a:srgbClr val="000000"/>
        </a:solidFill>
        <a:uFillTx/>
        <a:latin typeface="Arial" pitchFamily="18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1E18EC-EF2F-4595-B87A-CEF8AF14D44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145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76335B-964A-4388-8E66-AEA12DAD199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7102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A55564-3282-4D74-A40B-B81CA74F4B6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467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4474D5-701A-40DD-9104-B70E29DF9B4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10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97468B-FD8F-4646-8C51-012408AB6C3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786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A6A6F8-FF24-48A3-AF1A-26BF456570C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892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ußzeilenplatzhalt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Foliennummernplatzhalt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4DCE95-F0F2-4D36-AB9B-B8B678816A9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063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ABE2EE-DC01-43C1-B67E-5E974C310FE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32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CADC64-2146-4F00-AC4B-046F2FC6B84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6610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AFD739-9914-4553-AD65-18762CDDB61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138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A2563D-8390-4DE3-BC18-73270997E46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8023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de-DE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8A292E0-BF3A-4AF5-BBA8-0E4B3147517E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de-DE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Mangal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de-DE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Mangal" pitchFamily="2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45000"/>
        <a:buFont typeface="StarSymbol"/>
        <a:buChar char="●"/>
        <a:tabLst/>
        <a:defRPr lang="de-DE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Mangal" pitchFamily="2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75000"/>
        <a:buFont typeface="StarSymbol"/>
        <a:buChar char="–"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Mangal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45000"/>
        <a:buFont typeface="StarSymbol"/>
        <a:buChar char="●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Mangal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75000"/>
        <a:buFont typeface="StarSymbol"/>
        <a:buChar char="–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SimSun" pitchFamily="2"/>
          <a:cs typeface="Mangal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ihandform 1"/>
          <p:cNvSpPr/>
          <p:nvPr/>
        </p:nvSpPr>
        <p:spPr>
          <a:xfrm>
            <a:off x="7142350" y="1054641"/>
            <a:ext cx="352080" cy="352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FF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4" name="Gerade Verbindung 2"/>
          <p:cNvSpPr/>
          <p:nvPr/>
        </p:nvSpPr>
        <p:spPr>
          <a:xfrm>
            <a:off x="3302593" y="3706767"/>
            <a:ext cx="1688403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54004">
            <a:solidFill>
              <a:srgbClr val="000000"/>
            </a:solidFill>
            <a:prstDash val="solid"/>
            <a:tailEnd type="arrow"/>
          </a:ln>
        </p:spPr>
        <p:txBody>
          <a:bodyPr vert="horz" wrap="square" lIns="116997" tIns="71999" rIns="116997" bIns="71999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5" name="Textfeld 3"/>
          <p:cNvSpPr txBox="1"/>
          <p:nvPr/>
        </p:nvSpPr>
        <p:spPr>
          <a:xfrm>
            <a:off x="3276450" y="2998418"/>
            <a:ext cx="1793156" cy="1229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SimSun" pitchFamily="2"/>
                <a:cs typeface="Mangal" pitchFamily="2"/>
              </a:rPr>
              <a:t>lösen in Wasser</a:t>
            </a:r>
          </a:p>
        </p:txBody>
      </p:sp>
      <p:sp>
        <p:nvSpPr>
          <p:cNvPr id="6" name="Freihandform 4"/>
          <p:cNvSpPr/>
          <p:nvPr/>
        </p:nvSpPr>
        <p:spPr>
          <a:xfrm>
            <a:off x="1071311" y="2396715"/>
            <a:ext cx="761402" cy="79740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0000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0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–</a:t>
            </a:r>
          </a:p>
        </p:txBody>
      </p:sp>
      <p:sp>
        <p:nvSpPr>
          <p:cNvPr id="7" name="Freihandform 5"/>
          <p:cNvSpPr/>
          <p:nvPr/>
        </p:nvSpPr>
        <p:spPr>
          <a:xfrm>
            <a:off x="1236195" y="3194127"/>
            <a:ext cx="408956" cy="42911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0000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+</a:t>
            </a:r>
          </a:p>
        </p:txBody>
      </p:sp>
      <p:sp>
        <p:nvSpPr>
          <p:cNvPr id="8" name="Freihandform 6"/>
          <p:cNvSpPr/>
          <p:nvPr/>
        </p:nvSpPr>
        <p:spPr>
          <a:xfrm>
            <a:off x="1645151" y="2950393"/>
            <a:ext cx="761036" cy="79775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0000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0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–</a:t>
            </a:r>
          </a:p>
        </p:txBody>
      </p:sp>
      <p:sp>
        <p:nvSpPr>
          <p:cNvPr id="9" name="Freihandform 7"/>
          <p:cNvSpPr/>
          <p:nvPr/>
        </p:nvSpPr>
        <p:spPr>
          <a:xfrm>
            <a:off x="2241313" y="2396715"/>
            <a:ext cx="761036" cy="79740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0000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0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–</a:t>
            </a:r>
          </a:p>
        </p:txBody>
      </p:sp>
      <p:sp>
        <p:nvSpPr>
          <p:cNvPr id="10" name="Freihandform 8"/>
          <p:cNvSpPr/>
          <p:nvPr/>
        </p:nvSpPr>
        <p:spPr>
          <a:xfrm>
            <a:off x="1832347" y="2521631"/>
            <a:ext cx="408956" cy="42876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0000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+</a:t>
            </a:r>
          </a:p>
        </p:txBody>
      </p:sp>
      <p:sp>
        <p:nvSpPr>
          <p:cNvPr id="11" name="Freihandform 9"/>
          <p:cNvSpPr/>
          <p:nvPr/>
        </p:nvSpPr>
        <p:spPr>
          <a:xfrm>
            <a:off x="2406188" y="3208876"/>
            <a:ext cx="409322" cy="42911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0000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+</a:t>
            </a:r>
          </a:p>
        </p:txBody>
      </p:sp>
      <p:sp>
        <p:nvSpPr>
          <p:cNvPr id="12" name="Freihandform 10"/>
          <p:cNvSpPr/>
          <p:nvPr/>
        </p:nvSpPr>
        <p:spPr>
          <a:xfrm>
            <a:off x="1071311" y="3624315"/>
            <a:ext cx="760680" cy="79740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0000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0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–</a:t>
            </a:r>
          </a:p>
        </p:txBody>
      </p:sp>
      <p:sp>
        <p:nvSpPr>
          <p:cNvPr id="13" name="Freihandform 11"/>
          <p:cNvSpPr/>
          <p:nvPr/>
        </p:nvSpPr>
        <p:spPr>
          <a:xfrm>
            <a:off x="1826952" y="3748162"/>
            <a:ext cx="409322" cy="42876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0000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+</a:t>
            </a:r>
          </a:p>
        </p:txBody>
      </p:sp>
      <p:sp>
        <p:nvSpPr>
          <p:cNvPr id="14" name="Freihandform 12"/>
          <p:cNvSpPr/>
          <p:nvPr/>
        </p:nvSpPr>
        <p:spPr>
          <a:xfrm>
            <a:off x="2238432" y="3638004"/>
            <a:ext cx="761402" cy="79703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0000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0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–</a:t>
            </a:r>
          </a:p>
        </p:txBody>
      </p:sp>
      <p:sp>
        <p:nvSpPr>
          <p:cNvPr id="15" name="Freihandform 13"/>
          <p:cNvSpPr/>
          <p:nvPr/>
        </p:nvSpPr>
        <p:spPr>
          <a:xfrm>
            <a:off x="1255270" y="4421727"/>
            <a:ext cx="408956" cy="42911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0000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+</a:t>
            </a:r>
          </a:p>
        </p:txBody>
      </p:sp>
      <p:sp>
        <p:nvSpPr>
          <p:cNvPr id="16" name="Freihandform 14"/>
          <p:cNvSpPr/>
          <p:nvPr/>
        </p:nvSpPr>
        <p:spPr>
          <a:xfrm>
            <a:off x="2425628" y="4435041"/>
            <a:ext cx="408599" cy="42911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0000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+</a:t>
            </a:r>
          </a:p>
        </p:txBody>
      </p:sp>
      <p:sp>
        <p:nvSpPr>
          <p:cNvPr id="17" name="Freihandform 15"/>
          <p:cNvSpPr/>
          <p:nvPr/>
        </p:nvSpPr>
        <p:spPr>
          <a:xfrm>
            <a:off x="1664226" y="4184833"/>
            <a:ext cx="761402" cy="79740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0000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0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–</a:t>
            </a:r>
          </a:p>
        </p:txBody>
      </p:sp>
      <p:sp>
        <p:nvSpPr>
          <p:cNvPr id="18" name="Freihandform 16"/>
          <p:cNvSpPr/>
          <p:nvPr/>
        </p:nvSpPr>
        <p:spPr>
          <a:xfrm>
            <a:off x="7007714" y="1406722"/>
            <a:ext cx="760680" cy="79703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0000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0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–</a:t>
            </a:r>
          </a:p>
        </p:txBody>
      </p:sp>
      <p:sp>
        <p:nvSpPr>
          <p:cNvPr id="19" name="Freihandform 17"/>
          <p:cNvSpPr/>
          <p:nvPr/>
        </p:nvSpPr>
        <p:spPr>
          <a:xfrm>
            <a:off x="7698187" y="1336157"/>
            <a:ext cx="351723" cy="352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FF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20" name="Freihandform 18"/>
          <p:cNvSpPr/>
          <p:nvPr/>
        </p:nvSpPr>
        <p:spPr>
          <a:xfrm>
            <a:off x="7704670" y="1921163"/>
            <a:ext cx="352080" cy="352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FF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21" name="Freihandform 19"/>
          <p:cNvSpPr/>
          <p:nvPr/>
        </p:nvSpPr>
        <p:spPr>
          <a:xfrm>
            <a:off x="7241709" y="2203749"/>
            <a:ext cx="352080" cy="352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FF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22" name="Freihandform 20"/>
          <p:cNvSpPr/>
          <p:nvPr/>
        </p:nvSpPr>
        <p:spPr>
          <a:xfrm>
            <a:off x="6680835" y="1412839"/>
            <a:ext cx="351723" cy="352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FF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23" name="Freihandform 21"/>
          <p:cNvSpPr/>
          <p:nvPr/>
        </p:nvSpPr>
        <p:spPr>
          <a:xfrm>
            <a:off x="6733028" y="1935912"/>
            <a:ext cx="352080" cy="352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FF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24" name="Freihandform 22"/>
          <p:cNvSpPr/>
          <p:nvPr/>
        </p:nvSpPr>
        <p:spPr>
          <a:xfrm>
            <a:off x="7870633" y="2962281"/>
            <a:ext cx="408956" cy="42876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0000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+</a:t>
            </a:r>
          </a:p>
        </p:txBody>
      </p:sp>
      <p:sp>
        <p:nvSpPr>
          <p:cNvPr id="25" name="Freihandform 23"/>
          <p:cNvSpPr/>
          <p:nvPr/>
        </p:nvSpPr>
        <p:spPr>
          <a:xfrm>
            <a:off x="7931469" y="2610566"/>
            <a:ext cx="352080" cy="352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FF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26" name="Freihandform 24"/>
          <p:cNvSpPr/>
          <p:nvPr/>
        </p:nvSpPr>
        <p:spPr>
          <a:xfrm>
            <a:off x="7518553" y="3013752"/>
            <a:ext cx="352080" cy="352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FF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27" name="Freihandform 25"/>
          <p:cNvSpPr/>
          <p:nvPr/>
        </p:nvSpPr>
        <p:spPr>
          <a:xfrm>
            <a:off x="8280669" y="3018077"/>
            <a:ext cx="351723" cy="352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FF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28" name="Freihandform 26"/>
          <p:cNvSpPr/>
          <p:nvPr/>
        </p:nvSpPr>
        <p:spPr>
          <a:xfrm>
            <a:off x="7911306" y="3393201"/>
            <a:ext cx="351723" cy="352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FF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29" name="Freihandform 27"/>
          <p:cNvSpPr/>
          <p:nvPr/>
        </p:nvSpPr>
        <p:spPr>
          <a:xfrm>
            <a:off x="5311392" y="2396715"/>
            <a:ext cx="761402" cy="79740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0000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0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–</a:t>
            </a:r>
          </a:p>
        </p:txBody>
      </p:sp>
      <p:sp>
        <p:nvSpPr>
          <p:cNvPr id="30" name="Freihandform 28"/>
          <p:cNvSpPr/>
          <p:nvPr/>
        </p:nvSpPr>
        <p:spPr>
          <a:xfrm>
            <a:off x="5476268" y="3194127"/>
            <a:ext cx="408956" cy="42911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0000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+</a:t>
            </a:r>
          </a:p>
        </p:txBody>
      </p:sp>
      <p:sp>
        <p:nvSpPr>
          <p:cNvPr id="31" name="Freihandform 29"/>
          <p:cNvSpPr/>
          <p:nvPr/>
        </p:nvSpPr>
        <p:spPr>
          <a:xfrm>
            <a:off x="5885233" y="2950393"/>
            <a:ext cx="761036" cy="79775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0000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0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–</a:t>
            </a:r>
          </a:p>
        </p:txBody>
      </p:sp>
      <p:sp>
        <p:nvSpPr>
          <p:cNvPr id="32" name="Freihandform 30"/>
          <p:cNvSpPr/>
          <p:nvPr/>
        </p:nvSpPr>
        <p:spPr>
          <a:xfrm>
            <a:off x="6072429" y="2521631"/>
            <a:ext cx="408956" cy="42876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0000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+</a:t>
            </a:r>
          </a:p>
        </p:txBody>
      </p:sp>
      <p:sp>
        <p:nvSpPr>
          <p:cNvPr id="33" name="Freihandform 31"/>
          <p:cNvSpPr/>
          <p:nvPr/>
        </p:nvSpPr>
        <p:spPr>
          <a:xfrm>
            <a:off x="5311392" y="3624315"/>
            <a:ext cx="760680" cy="79740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0000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0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–</a:t>
            </a:r>
          </a:p>
        </p:txBody>
      </p:sp>
      <p:sp>
        <p:nvSpPr>
          <p:cNvPr id="34" name="Freihandform 32"/>
          <p:cNvSpPr/>
          <p:nvPr/>
        </p:nvSpPr>
        <p:spPr>
          <a:xfrm>
            <a:off x="6067034" y="3756803"/>
            <a:ext cx="409678" cy="42876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0000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+</a:t>
            </a:r>
          </a:p>
        </p:txBody>
      </p:sp>
      <p:sp>
        <p:nvSpPr>
          <p:cNvPr id="35" name="Freihandform 33"/>
          <p:cNvSpPr/>
          <p:nvPr/>
        </p:nvSpPr>
        <p:spPr>
          <a:xfrm>
            <a:off x="6478505" y="3638004"/>
            <a:ext cx="761402" cy="79703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0000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0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–</a:t>
            </a:r>
          </a:p>
        </p:txBody>
      </p:sp>
      <p:sp>
        <p:nvSpPr>
          <p:cNvPr id="36" name="Freihandform 34"/>
          <p:cNvSpPr/>
          <p:nvPr/>
        </p:nvSpPr>
        <p:spPr>
          <a:xfrm>
            <a:off x="5495351" y="4421727"/>
            <a:ext cx="409322" cy="42911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0000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+</a:t>
            </a:r>
          </a:p>
        </p:txBody>
      </p:sp>
      <p:sp>
        <p:nvSpPr>
          <p:cNvPr id="37" name="Freihandform 35"/>
          <p:cNvSpPr/>
          <p:nvPr/>
        </p:nvSpPr>
        <p:spPr>
          <a:xfrm>
            <a:off x="6665710" y="4435041"/>
            <a:ext cx="408599" cy="42911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0000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+</a:t>
            </a:r>
          </a:p>
        </p:txBody>
      </p:sp>
      <p:sp>
        <p:nvSpPr>
          <p:cNvPr id="38" name="Freihandform 36"/>
          <p:cNvSpPr/>
          <p:nvPr/>
        </p:nvSpPr>
        <p:spPr>
          <a:xfrm>
            <a:off x="5904673" y="4184833"/>
            <a:ext cx="761036" cy="79740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0000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0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–</a:t>
            </a:r>
          </a:p>
        </p:txBody>
      </p:sp>
      <p:sp>
        <p:nvSpPr>
          <p:cNvPr id="39" name="Freihandform 38"/>
          <p:cNvSpPr/>
          <p:nvPr/>
        </p:nvSpPr>
        <p:spPr>
          <a:xfrm>
            <a:off x="720309" y="5734641"/>
            <a:ext cx="734400" cy="7704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0000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0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–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1440308" y="5914631"/>
            <a:ext cx="1439997" cy="4852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SimSun" pitchFamily="2"/>
                <a:cs typeface="Mangal" pitchFamily="2"/>
              </a:rPr>
              <a:t>Anion</a:t>
            </a:r>
          </a:p>
        </p:txBody>
      </p:sp>
      <p:sp>
        <p:nvSpPr>
          <p:cNvPr id="41" name="Freihandform 40"/>
          <p:cNvSpPr/>
          <p:nvPr/>
        </p:nvSpPr>
        <p:spPr>
          <a:xfrm>
            <a:off x="3527947" y="5914631"/>
            <a:ext cx="395999" cy="4140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0000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SimSun" pitchFamily="2"/>
                <a:cs typeface="Mangal" pitchFamily="2"/>
              </a:rPr>
              <a:t>+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3960312" y="5914631"/>
            <a:ext cx="1439997" cy="4852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SimSun" pitchFamily="2"/>
                <a:cs typeface="Mangal" pitchFamily="2"/>
              </a:rPr>
              <a:t>Kation</a:t>
            </a:r>
          </a:p>
        </p:txBody>
      </p:sp>
      <p:sp>
        <p:nvSpPr>
          <p:cNvPr id="43" name="Freihandform 42"/>
          <p:cNvSpPr/>
          <p:nvPr/>
        </p:nvSpPr>
        <p:spPr>
          <a:xfrm>
            <a:off x="6187991" y="5982315"/>
            <a:ext cx="363602" cy="36360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*/ 10800 10800 1"/>
              <a:gd name="f9" fmla="+- 0 0 360"/>
              <a:gd name="f10" fmla="val 10800"/>
              <a:gd name="f11" fmla="+- 0 0 0"/>
              <a:gd name="f12" fmla="*/ f3 1 21600"/>
              <a:gd name="f13" fmla="*/ f4 1 21600"/>
              <a:gd name="f14" fmla="*/ 0 f7 1"/>
              <a:gd name="f15" fmla="*/ f5 f0 1"/>
              <a:gd name="f16" fmla="*/ f9 f0 1"/>
              <a:gd name="f17" fmla="+- f6 0 f5"/>
              <a:gd name="f18" fmla="*/ f11 f0 1"/>
              <a:gd name="f19" fmla="*/ f14 1 f2"/>
              <a:gd name="f20" fmla="*/ f15 1 f2"/>
              <a:gd name="f21" fmla="*/ f16 1 f2"/>
              <a:gd name="f22" fmla="*/ f17 1 21600"/>
              <a:gd name="f23" fmla="*/ f18 1 f2"/>
              <a:gd name="f24" fmla="+- 0 0 f19"/>
              <a:gd name="f25" fmla="+- f20 0 f1"/>
              <a:gd name="f26" fmla="+- f21 0 f1"/>
              <a:gd name="f27" fmla="*/ 3163 f22 1"/>
              <a:gd name="f28" fmla="*/ 18437 f22 1"/>
              <a:gd name="f29" fmla="*/ 10800 f22 1"/>
              <a:gd name="f30" fmla="*/ 0 f22 1"/>
              <a:gd name="f31" fmla="*/ 21600 f22 1"/>
              <a:gd name="f32" fmla="+- f23 0 f1"/>
              <a:gd name="f33" fmla="*/ f24 f0 1"/>
              <a:gd name="f34" fmla="+- f26 0 f25"/>
              <a:gd name="f35" fmla="*/ f29 1 f22"/>
              <a:gd name="f36" fmla="*/ f30 1 f22"/>
              <a:gd name="f37" fmla="*/ f27 1 f22"/>
              <a:gd name="f38" fmla="*/ f28 1 f22"/>
              <a:gd name="f39" fmla="*/ f31 1 f22"/>
              <a:gd name="f40" fmla="*/ f33 1 f7"/>
              <a:gd name="f41" fmla="*/ f37 f12 1"/>
              <a:gd name="f42" fmla="*/ f38 f12 1"/>
              <a:gd name="f43" fmla="*/ f38 f13 1"/>
              <a:gd name="f44" fmla="*/ f37 f13 1"/>
              <a:gd name="f45" fmla="*/ f35 f12 1"/>
              <a:gd name="f46" fmla="*/ f36 f13 1"/>
              <a:gd name="f47" fmla="*/ f36 f12 1"/>
              <a:gd name="f48" fmla="*/ f35 f13 1"/>
              <a:gd name="f49" fmla="*/ f39 f13 1"/>
              <a:gd name="f50" fmla="*/ f39 f12 1"/>
              <a:gd name="f51" fmla="+- f40 0 f1"/>
              <a:gd name="f52" fmla="+- f51 f1 0"/>
              <a:gd name="f53" fmla="*/ f52 f7 1"/>
              <a:gd name="f54" fmla="*/ f53 1 f0"/>
              <a:gd name="f55" fmla="+- 0 0 f54"/>
              <a:gd name="f56" fmla="+- 0 0 f55"/>
              <a:gd name="f57" fmla="*/ f56 f0 1"/>
              <a:gd name="f58" fmla="*/ f57 1 f7"/>
              <a:gd name="f59" fmla="+- f58 0 f1"/>
              <a:gd name="f60" fmla="cos 1 f59"/>
              <a:gd name="f61" fmla="sin 1 f59"/>
              <a:gd name="f62" fmla="+- 0 0 f60"/>
              <a:gd name="f63" fmla="+- 0 0 f61"/>
              <a:gd name="f64" fmla="+- 0 0 f62"/>
              <a:gd name="f65" fmla="+- 0 0 f63"/>
              <a:gd name="f66" fmla="val f64"/>
              <a:gd name="f67" fmla="val f65"/>
              <a:gd name="f68" fmla="+- 0 0 f66"/>
              <a:gd name="f69" fmla="+- 0 0 f67"/>
              <a:gd name="f70" fmla="*/ 10800 f68 1"/>
              <a:gd name="f71" fmla="*/ 10800 f69 1"/>
              <a:gd name="f72" fmla="*/ f70 f70 1"/>
              <a:gd name="f73" fmla="*/ f71 f71 1"/>
              <a:gd name="f74" fmla="+- f72 f73 0"/>
              <a:gd name="f75" fmla="sqrt f74"/>
              <a:gd name="f76" fmla="*/ f8 1 f75"/>
              <a:gd name="f77" fmla="*/ f68 f76 1"/>
              <a:gd name="f78" fmla="*/ f69 f76 1"/>
              <a:gd name="f79" fmla="+- 10800 0 f77"/>
              <a:gd name="f80" fmla="+- 10800 0 f78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5" y="f46"/>
              </a:cxn>
              <a:cxn ang="f32">
                <a:pos x="f41" y="f44"/>
              </a:cxn>
              <a:cxn ang="f32">
                <a:pos x="f47" y="f48"/>
              </a:cxn>
              <a:cxn ang="f32">
                <a:pos x="f41" y="f43"/>
              </a:cxn>
              <a:cxn ang="f32">
                <a:pos x="f45" y="f49"/>
              </a:cxn>
              <a:cxn ang="f32">
                <a:pos x="f42" y="f43"/>
              </a:cxn>
              <a:cxn ang="f32">
                <a:pos x="f50" y="f48"/>
              </a:cxn>
              <a:cxn ang="f32">
                <a:pos x="f42" y="f44"/>
              </a:cxn>
            </a:cxnLst>
            <a:rect l="f41" t="f44" r="f42" b="f43"/>
            <a:pathLst>
              <a:path w="21600" h="21600">
                <a:moveTo>
                  <a:pt x="f79" y="f80"/>
                </a:moveTo>
                <a:arcTo wR="f10" hR="f10" stAng="f25" swAng="f34"/>
                <a:close/>
              </a:path>
            </a:pathLst>
          </a:custGeom>
          <a:solidFill>
            <a:srgbClr val="FFFFFF"/>
          </a:solidFill>
          <a:ln w="18004">
            <a:solidFill>
              <a:srgbClr val="000000"/>
            </a:solidFill>
            <a:prstDash val="solid"/>
          </a:ln>
        </p:spPr>
        <p:txBody>
          <a:bodyPr vert="horz" wrap="square" lIns="99002" tIns="54004" rIns="99002" bIns="54004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660306" y="5914631"/>
            <a:ext cx="2700003" cy="4852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SimSun" pitchFamily="2"/>
                <a:cs typeface="Mangal" pitchFamily="2"/>
              </a:rPr>
              <a:t>Wassermolekül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Bildschirmpräsentation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Standard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Moritz Z</dc:creator>
  <cp:lastModifiedBy>Moritz</cp:lastModifiedBy>
  <cp:revision>10</cp:revision>
  <dcterms:created xsi:type="dcterms:W3CDTF">2012-05-08T20:37:30Z</dcterms:created>
  <dcterms:modified xsi:type="dcterms:W3CDTF">2013-07-19T23:35:15Z</dcterms:modified>
</cp:coreProperties>
</file>