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7" r:id="rId4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17" autoAdjust="0"/>
    <p:restoredTop sz="94660"/>
  </p:normalViewPr>
  <p:slideViewPr>
    <p:cSldViewPr snapToGrid="0" showGuides="1">
      <p:cViewPr>
        <p:scale>
          <a:sx n="90" d="100"/>
          <a:sy n="90" d="100"/>
        </p:scale>
        <p:origin x="-30" y="168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7FD808-F7A1-43F1-B9F7-247BF2531F7A}" type="datetimeFigureOut">
              <a:rPr lang="de-DE" smtClean="0"/>
              <a:t>08.04.2020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A5032-E2C5-4E9B-BC20-31CA9316769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480880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7FD808-F7A1-43F1-B9F7-247BF2531F7A}" type="datetimeFigureOut">
              <a:rPr lang="de-DE" smtClean="0"/>
              <a:t>08.04.2020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A5032-E2C5-4E9B-BC20-31CA9316769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036130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7FD808-F7A1-43F1-B9F7-247BF2531F7A}" type="datetimeFigureOut">
              <a:rPr lang="de-DE" smtClean="0"/>
              <a:t>08.04.2020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A5032-E2C5-4E9B-BC20-31CA9316769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837678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7FD808-F7A1-43F1-B9F7-247BF2531F7A}" type="datetimeFigureOut">
              <a:rPr lang="de-DE" smtClean="0"/>
              <a:t>08.04.2020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A5032-E2C5-4E9B-BC20-31CA9316769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52914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7FD808-F7A1-43F1-B9F7-247BF2531F7A}" type="datetimeFigureOut">
              <a:rPr lang="de-DE" smtClean="0"/>
              <a:t>08.04.2020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A5032-E2C5-4E9B-BC20-31CA9316769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615886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7FD808-F7A1-43F1-B9F7-247BF2531F7A}" type="datetimeFigureOut">
              <a:rPr lang="de-DE" smtClean="0"/>
              <a:t>08.04.2020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A5032-E2C5-4E9B-BC20-31CA9316769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705734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7FD808-F7A1-43F1-B9F7-247BF2531F7A}" type="datetimeFigureOut">
              <a:rPr lang="de-DE" smtClean="0"/>
              <a:t>08.04.2020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A5032-E2C5-4E9B-BC20-31CA9316769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243105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906000" cy="900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7FD808-F7A1-43F1-B9F7-247BF2531F7A}" type="datetimeFigureOut">
              <a:rPr lang="de-DE" smtClean="0"/>
              <a:t>08.04.2020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A5032-E2C5-4E9B-BC20-31CA9316769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148392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7FD808-F7A1-43F1-B9F7-247BF2531F7A}" type="datetimeFigureOut">
              <a:rPr lang="de-DE" smtClean="0"/>
              <a:t>08.04.2020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A5032-E2C5-4E9B-BC20-31CA9316769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386868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7FD808-F7A1-43F1-B9F7-247BF2531F7A}" type="datetimeFigureOut">
              <a:rPr lang="de-DE" smtClean="0"/>
              <a:t>08.04.2020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A5032-E2C5-4E9B-BC20-31CA9316769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515726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7FD808-F7A1-43F1-B9F7-247BF2531F7A}" type="datetimeFigureOut">
              <a:rPr lang="de-DE" smtClean="0"/>
              <a:t>08.04.2020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A5032-E2C5-4E9B-BC20-31CA9316769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651917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0"/>
            <a:ext cx="9906000" cy="110121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C17FD808-F7A1-43F1-B9F7-247BF2531F7A}" type="datetimeFigureOut">
              <a:rPr lang="de-DE" smtClean="0"/>
              <a:pPr/>
              <a:t>08.04.2020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64A5032-E2C5-4E9B-BC20-31CA93167693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303473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99AD96A3-027A-40B1-81CF-20A634E211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Kationen-Austauscher</a:t>
            </a:r>
          </a:p>
        </p:txBody>
      </p:sp>
      <p:grpSp>
        <p:nvGrpSpPr>
          <p:cNvPr id="3" name="Gruppieren 2">
            <a:extLst>
              <a:ext uri="{FF2B5EF4-FFF2-40B4-BE49-F238E27FC236}">
                <a16:creationId xmlns:a16="http://schemas.microsoft.com/office/drawing/2014/main" id="{19F0579F-CFC4-42DE-BE6F-0452439C4ACF}"/>
              </a:ext>
            </a:extLst>
          </p:cNvPr>
          <p:cNvGrpSpPr/>
          <p:nvPr/>
        </p:nvGrpSpPr>
        <p:grpSpPr>
          <a:xfrm>
            <a:off x="2303428" y="1707881"/>
            <a:ext cx="5300837" cy="4080834"/>
            <a:chOff x="2303428" y="1707881"/>
            <a:chExt cx="5300837" cy="4080834"/>
          </a:xfrm>
        </p:grpSpPr>
        <p:sp>
          <p:nvSpPr>
            <p:cNvPr id="13" name="Ellipse 12">
              <a:extLst>
                <a:ext uri="{FF2B5EF4-FFF2-40B4-BE49-F238E27FC236}">
                  <a16:creationId xmlns:a16="http://schemas.microsoft.com/office/drawing/2014/main" id="{BB107779-AEA9-41EC-8C65-D69B3D199610}"/>
                </a:ext>
              </a:extLst>
            </p:cNvPr>
            <p:cNvSpPr/>
            <p:nvPr/>
          </p:nvSpPr>
          <p:spPr>
            <a:xfrm>
              <a:off x="3484870" y="4256937"/>
              <a:ext cx="292500" cy="2925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74295" tIns="37148" rIns="74295" bIns="3714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de-DE" sz="1463"/>
            </a:p>
          </p:txBody>
        </p:sp>
        <p:sp>
          <p:nvSpPr>
            <p:cNvPr id="14" name="Ellipse 13">
              <a:extLst>
                <a:ext uri="{FF2B5EF4-FFF2-40B4-BE49-F238E27FC236}">
                  <a16:creationId xmlns:a16="http://schemas.microsoft.com/office/drawing/2014/main" id="{85D3DE98-6DD7-41AC-B325-8E845888F56B}"/>
                </a:ext>
              </a:extLst>
            </p:cNvPr>
            <p:cNvSpPr/>
            <p:nvPr/>
          </p:nvSpPr>
          <p:spPr>
            <a:xfrm>
              <a:off x="3777370" y="4256937"/>
              <a:ext cx="292500" cy="2925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74295" tIns="37148" rIns="74295" bIns="3714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de-DE" sz="1463"/>
            </a:p>
          </p:txBody>
        </p:sp>
        <p:sp>
          <p:nvSpPr>
            <p:cNvPr id="15" name="Ellipse 14">
              <a:extLst>
                <a:ext uri="{FF2B5EF4-FFF2-40B4-BE49-F238E27FC236}">
                  <a16:creationId xmlns:a16="http://schemas.microsoft.com/office/drawing/2014/main" id="{93C4F106-0C4C-4004-A282-C414E21FE936}"/>
                </a:ext>
              </a:extLst>
            </p:cNvPr>
            <p:cNvSpPr/>
            <p:nvPr/>
          </p:nvSpPr>
          <p:spPr>
            <a:xfrm>
              <a:off x="4069870" y="4256937"/>
              <a:ext cx="292500" cy="2925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74295" tIns="37148" rIns="74295" bIns="3714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de-DE" sz="1463"/>
            </a:p>
          </p:txBody>
        </p:sp>
        <p:sp>
          <p:nvSpPr>
            <p:cNvPr id="16" name="Ellipse 15">
              <a:extLst>
                <a:ext uri="{FF2B5EF4-FFF2-40B4-BE49-F238E27FC236}">
                  <a16:creationId xmlns:a16="http://schemas.microsoft.com/office/drawing/2014/main" id="{6AD278DF-4A09-4918-9038-342234ADF133}"/>
                </a:ext>
              </a:extLst>
            </p:cNvPr>
            <p:cNvSpPr/>
            <p:nvPr/>
          </p:nvSpPr>
          <p:spPr>
            <a:xfrm>
              <a:off x="4362371" y="4256937"/>
              <a:ext cx="292500" cy="2925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74295" tIns="37148" rIns="74295" bIns="3714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de-DE" sz="1463"/>
            </a:p>
          </p:txBody>
        </p:sp>
        <p:sp>
          <p:nvSpPr>
            <p:cNvPr id="17" name="Ellipse 16">
              <a:extLst>
                <a:ext uri="{FF2B5EF4-FFF2-40B4-BE49-F238E27FC236}">
                  <a16:creationId xmlns:a16="http://schemas.microsoft.com/office/drawing/2014/main" id="{C2097EBD-71F0-466D-AB2A-F9F70EAE1761}"/>
                </a:ext>
              </a:extLst>
            </p:cNvPr>
            <p:cNvSpPr/>
            <p:nvPr/>
          </p:nvSpPr>
          <p:spPr>
            <a:xfrm>
              <a:off x="4656324" y="4256937"/>
              <a:ext cx="292500" cy="2925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74295" tIns="37148" rIns="74295" bIns="3714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de-DE" sz="1463"/>
            </a:p>
          </p:txBody>
        </p:sp>
        <p:sp>
          <p:nvSpPr>
            <p:cNvPr id="18" name="Ellipse 17">
              <a:extLst>
                <a:ext uri="{FF2B5EF4-FFF2-40B4-BE49-F238E27FC236}">
                  <a16:creationId xmlns:a16="http://schemas.microsoft.com/office/drawing/2014/main" id="{DD3E4C60-A0D7-497B-BB42-8CE514626497}"/>
                </a:ext>
              </a:extLst>
            </p:cNvPr>
            <p:cNvSpPr/>
            <p:nvPr/>
          </p:nvSpPr>
          <p:spPr>
            <a:xfrm>
              <a:off x="3630394" y="3992471"/>
              <a:ext cx="292500" cy="2925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74295" tIns="37148" rIns="74295" bIns="3714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de-DE" sz="1463"/>
            </a:p>
          </p:txBody>
        </p:sp>
        <p:sp>
          <p:nvSpPr>
            <p:cNvPr id="19" name="Ellipse 18">
              <a:extLst>
                <a:ext uri="{FF2B5EF4-FFF2-40B4-BE49-F238E27FC236}">
                  <a16:creationId xmlns:a16="http://schemas.microsoft.com/office/drawing/2014/main" id="{08855940-EFF6-44AF-8431-866AF7EDA816}"/>
                </a:ext>
              </a:extLst>
            </p:cNvPr>
            <p:cNvSpPr/>
            <p:nvPr/>
          </p:nvSpPr>
          <p:spPr>
            <a:xfrm>
              <a:off x="3922894" y="3992471"/>
              <a:ext cx="292500" cy="2925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74295" tIns="37148" rIns="74295" bIns="3714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de-DE" sz="1463"/>
            </a:p>
          </p:txBody>
        </p:sp>
        <p:sp>
          <p:nvSpPr>
            <p:cNvPr id="20" name="Ellipse 19">
              <a:extLst>
                <a:ext uri="{FF2B5EF4-FFF2-40B4-BE49-F238E27FC236}">
                  <a16:creationId xmlns:a16="http://schemas.microsoft.com/office/drawing/2014/main" id="{A6CDCB2C-EC50-49F3-A367-352863F0884C}"/>
                </a:ext>
              </a:extLst>
            </p:cNvPr>
            <p:cNvSpPr/>
            <p:nvPr/>
          </p:nvSpPr>
          <p:spPr>
            <a:xfrm>
              <a:off x="4215394" y="3992471"/>
              <a:ext cx="292500" cy="2925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74295" tIns="37148" rIns="74295" bIns="3714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de-DE" sz="1463"/>
            </a:p>
          </p:txBody>
        </p:sp>
        <p:sp>
          <p:nvSpPr>
            <p:cNvPr id="21" name="Ellipse 20">
              <a:extLst>
                <a:ext uri="{FF2B5EF4-FFF2-40B4-BE49-F238E27FC236}">
                  <a16:creationId xmlns:a16="http://schemas.microsoft.com/office/drawing/2014/main" id="{48DF9FBA-F974-4B96-9764-FECC844AE80E}"/>
                </a:ext>
              </a:extLst>
            </p:cNvPr>
            <p:cNvSpPr/>
            <p:nvPr/>
          </p:nvSpPr>
          <p:spPr>
            <a:xfrm>
              <a:off x="4507894" y="3992471"/>
              <a:ext cx="292500" cy="2925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74295" tIns="37148" rIns="74295" bIns="3714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de-DE" sz="1463"/>
            </a:p>
          </p:txBody>
        </p:sp>
        <p:sp>
          <p:nvSpPr>
            <p:cNvPr id="22" name="Ellipse 21">
              <a:extLst>
                <a:ext uri="{FF2B5EF4-FFF2-40B4-BE49-F238E27FC236}">
                  <a16:creationId xmlns:a16="http://schemas.microsoft.com/office/drawing/2014/main" id="{E91C389F-B9EA-428E-AB11-0EE65BE4F8FB}"/>
                </a:ext>
              </a:extLst>
            </p:cNvPr>
            <p:cNvSpPr/>
            <p:nvPr/>
          </p:nvSpPr>
          <p:spPr>
            <a:xfrm>
              <a:off x="3484144" y="3728006"/>
              <a:ext cx="292500" cy="2925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74295" tIns="37148" rIns="74295" bIns="3714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de-DE" sz="1463"/>
            </a:p>
          </p:txBody>
        </p:sp>
        <p:sp>
          <p:nvSpPr>
            <p:cNvPr id="23" name="Ellipse 22">
              <a:extLst>
                <a:ext uri="{FF2B5EF4-FFF2-40B4-BE49-F238E27FC236}">
                  <a16:creationId xmlns:a16="http://schemas.microsoft.com/office/drawing/2014/main" id="{26C3A0D5-DD7C-49E6-8169-F23CDEE8B8C3}"/>
                </a:ext>
              </a:extLst>
            </p:cNvPr>
            <p:cNvSpPr/>
            <p:nvPr/>
          </p:nvSpPr>
          <p:spPr>
            <a:xfrm>
              <a:off x="3776644" y="3728006"/>
              <a:ext cx="292500" cy="2925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74295" tIns="37148" rIns="74295" bIns="3714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de-DE" sz="1463"/>
            </a:p>
          </p:txBody>
        </p:sp>
        <p:sp>
          <p:nvSpPr>
            <p:cNvPr id="24" name="Ellipse 23">
              <a:extLst>
                <a:ext uri="{FF2B5EF4-FFF2-40B4-BE49-F238E27FC236}">
                  <a16:creationId xmlns:a16="http://schemas.microsoft.com/office/drawing/2014/main" id="{51B82D4B-397F-44B0-8C12-A96A1D5211AE}"/>
                </a:ext>
              </a:extLst>
            </p:cNvPr>
            <p:cNvSpPr/>
            <p:nvPr/>
          </p:nvSpPr>
          <p:spPr>
            <a:xfrm>
              <a:off x="4069144" y="3728006"/>
              <a:ext cx="292500" cy="2925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74295" tIns="37148" rIns="74295" bIns="3714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de-DE" sz="1463"/>
            </a:p>
          </p:txBody>
        </p:sp>
        <p:sp>
          <p:nvSpPr>
            <p:cNvPr id="25" name="Ellipse 24">
              <a:extLst>
                <a:ext uri="{FF2B5EF4-FFF2-40B4-BE49-F238E27FC236}">
                  <a16:creationId xmlns:a16="http://schemas.microsoft.com/office/drawing/2014/main" id="{645D0579-7033-47A2-8CF9-66FC677925B7}"/>
                </a:ext>
              </a:extLst>
            </p:cNvPr>
            <p:cNvSpPr/>
            <p:nvPr/>
          </p:nvSpPr>
          <p:spPr>
            <a:xfrm>
              <a:off x="4361644" y="3728006"/>
              <a:ext cx="292500" cy="2925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74295" tIns="37148" rIns="74295" bIns="3714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de-DE" sz="1463"/>
            </a:p>
          </p:txBody>
        </p:sp>
        <p:sp>
          <p:nvSpPr>
            <p:cNvPr id="26" name="Ellipse 25">
              <a:extLst>
                <a:ext uri="{FF2B5EF4-FFF2-40B4-BE49-F238E27FC236}">
                  <a16:creationId xmlns:a16="http://schemas.microsoft.com/office/drawing/2014/main" id="{EA9832BB-58DD-4D93-BC4C-481B22B3B9F5}"/>
                </a:ext>
              </a:extLst>
            </p:cNvPr>
            <p:cNvSpPr/>
            <p:nvPr/>
          </p:nvSpPr>
          <p:spPr>
            <a:xfrm>
              <a:off x="4655598" y="3728006"/>
              <a:ext cx="292500" cy="2925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74295" tIns="37148" rIns="74295" bIns="3714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de-DE" sz="1463"/>
            </a:p>
          </p:txBody>
        </p:sp>
        <p:sp>
          <p:nvSpPr>
            <p:cNvPr id="27" name="Ellipse 26">
              <a:extLst>
                <a:ext uri="{FF2B5EF4-FFF2-40B4-BE49-F238E27FC236}">
                  <a16:creationId xmlns:a16="http://schemas.microsoft.com/office/drawing/2014/main" id="{14C5AA52-0BA5-4899-8658-892EBCEFF0BE}"/>
                </a:ext>
              </a:extLst>
            </p:cNvPr>
            <p:cNvSpPr/>
            <p:nvPr/>
          </p:nvSpPr>
          <p:spPr>
            <a:xfrm>
              <a:off x="3629668" y="3463540"/>
              <a:ext cx="292500" cy="2925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74295" tIns="37148" rIns="74295" bIns="3714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de-DE" sz="1463"/>
            </a:p>
          </p:txBody>
        </p:sp>
        <p:sp>
          <p:nvSpPr>
            <p:cNvPr id="28" name="Ellipse 27">
              <a:extLst>
                <a:ext uri="{FF2B5EF4-FFF2-40B4-BE49-F238E27FC236}">
                  <a16:creationId xmlns:a16="http://schemas.microsoft.com/office/drawing/2014/main" id="{4FAE5897-0207-4C72-B00A-2A1E2317A877}"/>
                </a:ext>
              </a:extLst>
            </p:cNvPr>
            <p:cNvSpPr/>
            <p:nvPr/>
          </p:nvSpPr>
          <p:spPr>
            <a:xfrm>
              <a:off x="3922168" y="3463540"/>
              <a:ext cx="292500" cy="2925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74295" tIns="37148" rIns="74295" bIns="3714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de-DE" sz="1463"/>
            </a:p>
          </p:txBody>
        </p:sp>
        <p:sp>
          <p:nvSpPr>
            <p:cNvPr id="29" name="Ellipse 28">
              <a:extLst>
                <a:ext uri="{FF2B5EF4-FFF2-40B4-BE49-F238E27FC236}">
                  <a16:creationId xmlns:a16="http://schemas.microsoft.com/office/drawing/2014/main" id="{EBF36E82-D3C9-4247-BA42-C65BD2632375}"/>
                </a:ext>
              </a:extLst>
            </p:cNvPr>
            <p:cNvSpPr/>
            <p:nvPr/>
          </p:nvSpPr>
          <p:spPr>
            <a:xfrm>
              <a:off x="4214668" y="3463540"/>
              <a:ext cx="292500" cy="2925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74295" tIns="37148" rIns="74295" bIns="3714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de-DE" sz="1463"/>
            </a:p>
          </p:txBody>
        </p:sp>
        <p:sp>
          <p:nvSpPr>
            <p:cNvPr id="30" name="Ellipse 29">
              <a:extLst>
                <a:ext uri="{FF2B5EF4-FFF2-40B4-BE49-F238E27FC236}">
                  <a16:creationId xmlns:a16="http://schemas.microsoft.com/office/drawing/2014/main" id="{43CE1A56-CEF6-47C4-B2F4-DE97E8EFD9D6}"/>
                </a:ext>
              </a:extLst>
            </p:cNvPr>
            <p:cNvSpPr/>
            <p:nvPr/>
          </p:nvSpPr>
          <p:spPr>
            <a:xfrm>
              <a:off x="4507168" y="3463540"/>
              <a:ext cx="292500" cy="2925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74295" tIns="37148" rIns="74295" bIns="3714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de-DE" sz="1463" dirty="0"/>
            </a:p>
          </p:txBody>
        </p:sp>
        <p:sp>
          <p:nvSpPr>
            <p:cNvPr id="31" name="Ellipse 30">
              <a:extLst>
                <a:ext uri="{FF2B5EF4-FFF2-40B4-BE49-F238E27FC236}">
                  <a16:creationId xmlns:a16="http://schemas.microsoft.com/office/drawing/2014/main" id="{72A91EF9-22BF-44CA-8816-C4BEB663A1FA}"/>
                </a:ext>
              </a:extLst>
            </p:cNvPr>
            <p:cNvSpPr/>
            <p:nvPr/>
          </p:nvSpPr>
          <p:spPr>
            <a:xfrm>
              <a:off x="3483418" y="3191376"/>
              <a:ext cx="292500" cy="2925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74295" tIns="37148" rIns="74295" bIns="3714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de-DE" sz="1463"/>
            </a:p>
          </p:txBody>
        </p:sp>
        <p:sp>
          <p:nvSpPr>
            <p:cNvPr id="32" name="Ellipse 31">
              <a:extLst>
                <a:ext uri="{FF2B5EF4-FFF2-40B4-BE49-F238E27FC236}">
                  <a16:creationId xmlns:a16="http://schemas.microsoft.com/office/drawing/2014/main" id="{C66096E0-EAE6-4D56-8394-D32983690E6C}"/>
                </a:ext>
              </a:extLst>
            </p:cNvPr>
            <p:cNvSpPr/>
            <p:nvPr/>
          </p:nvSpPr>
          <p:spPr>
            <a:xfrm>
              <a:off x="3775918" y="3191376"/>
              <a:ext cx="292500" cy="2925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74295" tIns="37148" rIns="74295" bIns="3714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de-DE" sz="1463"/>
            </a:p>
          </p:txBody>
        </p:sp>
        <p:sp>
          <p:nvSpPr>
            <p:cNvPr id="33" name="Ellipse 32">
              <a:extLst>
                <a:ext uri="{FF2B5EF4-FFF2-40B4-BE49-F238E27FC236}">
                  <a16:creationId xmlns:a16="http://schemas.microsoft.com/office/drawing/2014/main" id="{6767EDEA-AEFD-4243-BBF6-1FD6BDD4448E}"/>
                </a:ext>
              </a:extLst>
            </p:cNvPr>
            <p:cNvSpPr/>
            <p:nvPr/>
          </p:nvSpPr>
          <p:spPr>
            <a:xfrm>
              <a:off x="4068418" y="3191376"/>
              <a:ext cx="292500" cy="2925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74295" tIns="37148" rIns="74295" bIns="3714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de-DE" sz="1463"/>
            </a:p>
          </p:txBody>
        </p:sp>
        <p:sp>
          <p:nvSpPr>
            <p:cNvPr id="34" name="Ellipse 33">
              <a:extLst>
                <a:ext uri="{FF2B5EF4-FFF2-40B4-BE49-F238E27FC236}">
                  <a16:creationId xmlns:a16="http://schemas.microsoft.com/office/drawing/2014/main" id="{7751297A-3051-4A7A-A292-C2F464004086}"/>
                </a:ext>
              </a:extLst>
            </p:cNvPr>
            <p:cNvSpPr/>
            <p:nvPr/>
          </p:nvSpPr>
          <p:spPr>
            <a:xfrm>
              <a:off x="4360918" y="3191376"/>
              <a:ext cx="292500" cy="2925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74295" tIns="37148" rIns="74295" bIns="3714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de-DE" sz="1463"/>
            </a:p>
          </p:txBody>
        </p:sp>
        <p:sp>
          <p:nvSpPr>
            <p:cNvPr id="35" name="Ellipse 34">
              <a:extLst>
                <a:ext uri="{FF2B5EF4-FFF2-40B4-BE49-F238E27FC236}">
                  <a16:creationId xmlns:a16="http://schemas.microsoft.com/office/drawing/2014/main" id="{3EB4953C-E95C-4032-8DB1-F46F9A7DBD86}"/>
                </a:ext>
              </a:extLst>
            </p:cNvPr>
            <p:cNvSpPr/>
            <p:nvPr/>
          </p:nvSpPr>
          <p:spPr>
            <a:xfrm>
              <a:off x="4654871" y="3191376"/>
              <a:ext cx="292500" cy="2925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74295" tIns="37148" rIns="74295" bIns="3714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de-DE" sz="1463"/>
            </a:p>
          </p:txBody>
        </p:sp>
        <p:sp>
          <p:nvSpPr>
            <p:cNvPr id="36" name="Ellipse 35">
              <a:extLst>
                <a:ext uri="{FF2B5EF4-FFF2-40B4-BE49-F238E27FC236}">
                  <a16:creationId xmlns:a16="http://schemas.microsoft.com/office/drawing/2014/main" id="{1CE52C7B-C13E-42B8-906D-D99D3E6A3273}"/>
                </a:ext>
              </a:extLst>
            </p:cNvPr>
            <p:cNvSpPr/>
            <p:nvPr/>
          </p:nvSpPr>
          <p:spPr>
            <a:xfrm>
              <a:off x="3628941" y="2926911"/>
              <a:ext cx="292500" cy="2925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74295" tIns="37148" rIns="74295" bIns="3714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de-DE" sz="1463"/>
            </a:p>
          </p:txBody>
        </p:sp>
        <p:sp>
          <p:nvSpPr>
            <p:cNvPr id="37" name="Ellipse 36">
              <a:extLst>
                <a:ext uri="{FF2B5EF4-FFF2-40B4-BE49-F238E27FC236}">
                  <a16:creationId xmlns:a16="http://schemas.microsoft.com/office/drawing/2014/main" id="{8E77111A-DEB5-4B8D-B5B7-63684D2E8B10}"/>
                </a:ext>
              </a:extLst>
            </p:cNvPr>
            <p:cNvSpPr/>
            <p:nvPr/>
          </p:nvSpPr>
          <p:spPr>
            <a:xfrm>
              <a:off x="3921441" y="2926911"/>
              <a:ext cx="292500" cy="2925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74295" tIns="37148" rIns="74295" bIns="3714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de-DE" sz="1463"/>
            </a:p>
          </p:txBody>
        </p:sp>
        <p:sp>
          <p:nvSpPr>
            <p:cNvPr id="38" name="Ellipse 37">
              <a:extLst>
                <a:ext uri="{FF2B5EF4-FFF2-40B4-BE49-F238E27FC236}">
                  <a16:creationId xmlns:a16="http://schemas.microsoft.com/office/drawing/2014/main" id="{53F11B7A-7E9B-4848-A759-FB8033C66CED}"/>
                </a:ext>
              </a:extLst>
            </p:cNvPr>
            <p:cNvSpPr/>
            <p:nvPr/>
          </p:nvSpPr>
          <p:spPr>
            <a:xfrm>
              <a:off x="4213941" y="2926911"/>
              <a:ext cx="292500" cy="2925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74295" tIns="37148" rIns="74295" bIns="3714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de-DE" sz="1463"/>
            </a:p>
          </p:txBody>
        </p:sp>
        <p:sp>
          <p:nvSpPr>
            <p:cNvPr id="39" name="Ellipse 38">
              <a:extLst>
                <a:ext uri="{FF2B5EF4-FFF2-40B4-BE49-F238E27FC236}">
                  <a16:creationId xmlns:a16="http://schemas.microsoft.com/office/drawing/2014/main" id="{045EA613-2762-4A26-995A-B3FACE757170}"/>
                </a:ext>
              </a:extLst>
            </p:cNvPr>
            <p:cNvSpPr/>
            <p:nvPr/>
          </p:nvSpPr>
          <p:spPr>
            <a:xfrm>
              <a:off x="4506441" y="2926911"/>
              <a:ext cx="292500" cy="2925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74295" tIns="37148" rIns="74295" bIns="3714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de-DE" sz="1463"/>
            </a:p>
          </p:txBody>
        </p:sp>
        <p:cxnSp>
          <p:nvCxnSpPr>
            <p:cNvPr id="40" name="Gerader Verbinder 39">
              <a:extLst>
                <a:ext uri="{FF2B5EF4-FFF2-40B4-BE49-F238E27FC236}">
                  <a16:creationId xmlns:a16="http://schemas.microsoft.com/office/drawing/2014/main" id="{2CB1A01C-13FA-4224-8569-29ED7D574534}"/>
                </a:ext>
              </a:extLst>
            </p:cNvPr>
            <p:cNvCxnSpPr/>
            <p:nvPr/>
          </p:nvCxnSpPr>
          <p:spPr>
            <a:xfrm>
              <a:off x="2303428" y="1986281"/>
              <a:ext cx="0" cy="2936755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1" name="Textfeld 40">
              <a:extLst>
                <a:ext uri="{FF2B5EF4-FFF2-40B4-BE49-F238E27FC236}">
                  <a16:creationId xmlns:a16="http://schemas.microsoft.com/office/drawing/2014/main" id="{37A731C2-BBF6-438F-A0EE-C4C3F937072E}"/>
                </a:ext>
              </a:extLst>
            </p:cNvPr>
            <p:cNvSpPr txBox="1"/>
            <p:nvPr/>
          </p:nvSpPr>
          <p:spPr>
            <a:xfrm>
              <a:off x="4094363" y="2060163"/>
              <a:ext cx="498855" cy="31745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1463"/>
                <a:t>Na</a:t>
              </a:r>
              <a:r>
                <a:rPr lang="de-DE" sz="1463" baseline="30000"/>
                <a:t>+</a:t>
              </a:r>
              <a:endParaRPr lang="de-DE" sz="1463" baseline="30000" dirty="0"/>
            </a:p>
          </p:txBody>
        </p:sp>
        <p:sp>
          <p:nvSpPr>
            <p:cNvPr id="43" name="Ellipse 42">
              <a:extLst>
                <a:ext uri="{FF2B5EF4-FFF2-40B4-BE49-F238E27FC236}">
                  <a16:creationId xmlns:a16="http://schemas.microsoft.com/office/drawing/2014/main" id="{E20A8352-0BFD-4A26-8647-079A997036AF}"/>
                </a:ext>
              </a:extLst>
            </p:cNvPr>
            <p:cNvSpPr/>
            <p:nvPr/>
          </p:nvSpPr>
          <p:spPr>
            <a:xfrm>
              <a:off x="4965637" y="4256937"/>
              <a:ext cx="292500" cy="2925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74295" tIns="37148" rIns="74295" bIns="3714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de-DE" sz="1463"/>
            </a:p>
          </p:txBody>
        </p:sp>
        <p:sp>
          <p:nvSpPr>
            <p:cNvPr id="44" name="Ellipse 43">
              <a:extLst>
                <a:ext uri="{FF2B5EF4-FFF2-40B4-BE49-F238E27FC236}">
                  <a16:creationId xmlns:a16="http://schemas.microsoft.com/office/drawing/2014/main" id="{CFD7C7E0-76F6-4AA0-826E-69E5D70B1B23}"/>
                </a:ext>
              </a:extLst>
            </p:cNvPr>
            <p:cNvSpPr/>
            <p:nvPr/>
          </p:nvSpPr>
          <p:spPr>
            <a:xfrm>
              <a:off x="5258137" y="4256937"/>
              <a:ext cx="292500" cy="2925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74295" tIns="37148" rIns="74295" bIns="3714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de-DE" sz="1463"/>
            </a:p>
          </p:txBody>
        </p:sp>
        <p:sp>
          <p:nvSpPr>
            <p:cNvPr id="45" name="Ellipse 44">
              <a:extLst>
                <a:ext uri="{FF2B5EF4-FFF2-40B4-BE49-F238E27FC236}">
                  <a16:creationId xmlns:a16="http://schemas.microsoft.com/office/drawing/2014/main" id="{81293CAB-0C29-4A4B-957E-DD0E7727A14F}"/>
                </a:ext>
              </a:extLst>
            </p:cNvPr>
            <p:cNvSpPr/>
            <p:nvPr/>
          </p:nvSpPr>
          <p:spPr>
            <a:xfrm>
              <a:off x="5550637" y="4256937"/>
              <a:ext cx="292500" cy="2925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74295" tIns="37148" rIns="74295" bIns="3714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de-DE" sz="1463"/>
            </a:p>
          </p:txBody>
        </p:sp>
        <p:sp>
          <p:nvSpPr>
            <p:cNvPr id="46" name="Ellipse 45">
              <a:extLst>
                <a:ext uri="{FF2B5EF4-FFF2-40B4-BE49-F238E27FC236}">
                  <a16:creationId xmlns:a16="http://schemas.microsoft.com/office/drawing/2014/main" id="{BABE9C7D-C343-42EC-A852-BE92854AF286}"/>
                </a:ext>
              </a:extLst>
            </p:cNvPr>
            <p:cNvSpPr/>
            <p:nvPr/>
          </p:nvSpPr>
          <p:spPr>
            <a:xfrm>
              <a:off x="5843137" y="4256937"/>
              <a:ext cx="292500" cy="2925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74295" tIns="37148" rIns="74295" bIns="3714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de-DE" sz="1463"/>
            </a:p>
          </p:txBody>
        </p:sp>
        <p:sp>
          <p:nvSpPr>
            <p:cNvPr id="47" name="Ellipse 46">
              <a:extLst>
                <a:ext uri="{FF2B5EF4-FFF2-40B4-BE49-F238E27FC236}">
                  <a16:creationId xmlns:a16="http://schemas.microsoft.com/office/drawing/2014/main" id="{160FE404-4735-41B7-A7B1-C653CA3A5BA1}"/>
                </a:ext>
              </a:extLst>
            </p:cNvPr>
            <p:cNvSpPr/>
            <p:nvPr/>
          </p:nvSpPr>
          <p:spPr>
            <a:xfrm>
              <a:off x="6137091" y="4256937"/>
              <a:ext cx="292500" cy="2925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74295" tIns="37148" rIns="74295" bIns="3714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de-DE" sz="1463"/>
            </a:p>
          </p:txBody>
        </p:sp>
        <p:sp>
          <p:nvSpPr>
            <p:cNvPr id="48" name="Ellipse 47">
              <a:extLst>
                <a:ext uri="{FF2B5EF4-FFF2-40B4-BE49-F238E27FC236}">
                  <a16:creationId xmlns:a16="http://schemas.microsoft.com/office/drawing/2014/main" id="{B1E4E498-3BD6-4AF2-BAD7-14AA79A930CF}"/>
                </a:ext>
              </a:extLst>
            </p:cNvPr>
            <p:cNvSpPr/>
            <p:nvPr/>
          </p:nvSpPr>
          <p:spPr>
            <a:xfrm>
              <a:off x="5111161" y="3992471"/>
              <a:ext cx="292500" cy="2925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74295" tIns="37148" rIns="74295" bIns="3714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de-DE" sz="1463"/>
            </a:p>
          </p:txBody>
        </p:sp>
        <p:sp>
          <p:nvSpPr>
            <p:cNvPr id="49" name="Ellipse 48">
              <a:extLst>
                <a:ext uri="{FF2B5EF4-FFF2-40B4-BE49-F238E27FC236}">
                  <a16:creationId xmlns:a16="http://schemas.microsoft.com/office/drawing/2014/main" id="{95673A82-A95B-43E0-9DED-3F55410FC623}"/>
                </a:ext>
              </a:extLst>
            </p:cNvPr>
            <p:cNvSpPr/>
            <p:nvPr/>
          </p:nvSpPr>
          <p:spPr>
            <a:xfrm>
              <a:off x="5403661" y="3992471"/>
              <a:ext cx="292500" cy="2925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74295" tIns="37148" rIns="74295" bIns="3714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de-DE" sz="1463"/>
            </a:p>
          </p:txBody>
        </p:sp>
        <p:sp>
          <p:nvSpPr>
            <p:cNvPr id="50" name="Ellipse 49">
              <a:extLst>
                <a:ext uri="{FF2B5EF4-FFF2-40B4-BE49-F238E27FC236}">
                  <a16:creationId xmlns:a16="http://schemas.microsoft.com/office/drawing/2014/main" id="{727BA16C-E3A3-4868-BF8D-600361C1E57B}"/>
                </a:ext>
              </a:extLst>
            </p:cNvPr>
            <p:cNvSpPr/>
            <p:nvPr/>
          </p:nvSpPr>
          <p:spPr>
            <a:xfrm>
              <a:off x="5696161" y="3992471"/>
              <a:ext cx="292500" cy="2925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74295" tIns="37148" rIns="74295" bIns="3714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de-DE" sz="1463"/>
            </a:p>
          </p:txBody>
        </p:sp>
        <p:sp>
          <p:nvSpPr>
            <p:cNvPr id="51" name="Ellipse 50">
              <a:extLst>
                <a:ext uri="{FF2B5EF4-FFF2-40B4-BE49-F238E27FC236}">
                  <a16:creationId xmlns:a16="http://schemas.microsoft.com/office/drawing/2014/main" id="{5FE50F36-D81B-4D10-9350-14FE79C4F266}"/>
                </a:ext>
              </a:extLst>
            </p:cNvPr>
            <p:cNvSpPr/>
            <p:nvPr/>
          </p:nvSpPr>
          <p:spPr>
            <a:xfrm>
              <a:off x="5988661" y="3992471"/>
              <a:ext cx="292500" cy="2925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74295" tIns="37148" rIns="74295" bIns="3714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de-DE" sz="1463"/>
            </a:p>
          </p:txBody>
        </p:sp>
        <p:sp>
          <p:nvSpPr>
            <p:cNvPr id="52" name="Ellipse 51">
              <a:extLst>
                <a:ext uri="{FF2B5EF4-FFF2-40B4-BE49-F238E27FC236}">
                  <a16:creationId xmlns:a16="http://schemas.microsoft.com/office/drawing/2014/main" id="{C0A904BD-0552-4724-A0D4-A062D491BFA5}"/>
                </a:ext>
              </a:extLst>
            </p:cNvPr>
            <p:cNvSpPr/>
            <p:nvPr/>
          </p:nvSpPr>
          <p:spPr>
            <a:xfrm>
              <a:off x="4812535" y="3989906"/>
              <a:ext cx="292500" cy="2925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74295" tIns="37148" rIns="74295" bIns="3714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de-DE" sz="1463"/>
            </a:p>
          </p:txBody>
        </p:sp>
        <p:sp>
          <p:nvSpPr>
            <p:cNvPr id="53" name="Ellipse 52">
              <a:extLst>
                <a:ext uri="{FF2B5EF4-FFF2-40B4-BE49-F238E27FC236}">
                  <a16:creationId xmlns:a16="http://schemas.microsoft.com/office/drawing/2014/main" id="{28A04947-BB7C-4D6A-831E-6373F0BAC285}"/>
                </a:ext>
              </a:extLst>
            </p:cNvPr>
            <p:cNvSpPr/>
            <p:nvPr/>
          </p:nvSpPr>
          <p:spPr>
            <a:xfrm>
              <a:off x="4964911" y="3721689"/>
              <a:ext cx="292500" cy="2925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74295" tIns="37148" rIns="74295" bIns="3714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de-DE" sz="1463"/>
            </a:p>
          </p:txBody>
        </p:sp>
        <p:sp>
          <p:nvSpPr>
            <p:cNvPr id="54" name="Ellipse 53">
              <a:extLst>
                <a:ext uri="{FF2B5EF4-FFF2-40B4-BE49-F238E27FC236}">
                  <a16:creationId xmlns:a16="http://schemas.microsoft.com/office/drawing/2014/main" id="{8B41ED0C-F110-4A3C-A3E6-75E332EDBCC8}"/>
                </a:ext>
              </a:extLst>
            </p:cNvPr>
            <p:cNvSpPr/>
            <p:nvPr/>
          </p:nvSpPr>
          <p:spPr>
            <a:xfrm>
              <a:off x="5257411" y="3721689"/>
              <a:ext cx="292500" cy="2925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74295" tIns="37148" rIns="74295" bIns="3714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de-DE" sz="1463"/>
            </a:p>
          </p:txBody>
        </p:sp>
        <p:sp>
          <p:nvSpPr>
            <p:cNvPr id="55" name="Ellipse 54">
              <a:extLst>
                <a:ext uri="{FF2B5EF4-FFF2-40B4-BE49-F238E27FC236}">
                  <a16:creationId xmlns:a16="http://schemas.microsoft.com/office/drawing/2014/main" id="{8F0E436A-5987-4575-907B-3DB2F40B0837}"/>
                </a:ext>
              </a:extLst>
            </p:cNvPr>
            <p:cNvSpPr/>
            <p:nvPr/>
          </p:nvSpPr>
          <p:spPr>
            <a:xfrm>
              <a:off x="5549911" y="3721689"/>
              <a:ext cx="292500" cy="2925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74295" tIns="37148" rIns="74295" bIns="3714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de-DE" sz="1463"/>
            </a:p>
          </p:txBody>
        </p:sp>
        <p:sp>
          <p:nvSpPr>
            <p:cNvPr id="56" name="Ellipse 55">
              <a:extLst>
                <a:ext uri="{FF2B5EF4-FFF2-40B4-BE49-F238E27FC236}">
                  <a16:creationId xmlns:a16="http://schemas.microsoft.com/office/drawing/2014/main" id="{A47F46D4-8E69-4C61-BD20-4C83C0CFAC07}"/>
                </a:ext>
              </a:extLst>
            </p:cNvPr>
            <p:cNvSpPr/>
            <p:nvPr/>
          </p:nvSpPr>
          <p:spPr>
            <a:xfrm>
              <a:off x="5842411" y="3721689"/>
              <a:ext cx="292500" cy="2925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74295" tIns="37148" rIns="74295" bIns="3714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de-DE" sz="1463"/>
            </a:p>
          </p:txBody>
        </p:sp>
        <p:sp>
          <p:nvSpPr>
            <p:cNvPr id="57" name="Ellipse 56">
              <a:extLst>
                <a:ext uri="{FF2B5EF4-FFF2-40B4-BE49-F238E27FC236}">
                  <a16:creationId xmlns:a16="http://schemas.microsoft.com/office/drawing/2014/main" id="{D5C5150D-9CB7-438D-85A3-B27C30186F1D}"/>
                </a:ext>
              </a:extLst>
            </p:cNvPr>
            <p:cNvSpPr/>
            <p:nvPr/>
          </p:nvSpPr>
          <p:spPr>
            <a:xfrm>
              <a:off x="6136365" y="3721689"/>
              <a:ext cx="292500" cy="2925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74295" tIns="37148" rIns="74295" bIns="3714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de-DE" sz="1463"/>
            </a:p>
          </p:txBody>
        </p:sp>
        <p:sp>
          <p:nvSpPr>
            <p:cNvPr id="58" name="Ellipse 57">
              <a:extLst>
                <a:ext uri="{FF2B5EF4-FFF2-40B4-BE49-F238E27FC236}">
                  <a16:creationId xmlns:a16="http://schemas.microsoft.com/office/drawing/2014/main" id="{57F804A2-7816-4280-89E9-5AFF30C7A60D}"/>
                </a:ext>
              </a:extLst>
            </p:cNvPr>
            <p:cNvSpPr/>
            <p:nvPr/>
          </p:nvSpPr>
          <p:spPr>
            <a:xfrm>
              <a:off x="5110434" y="3457224"/>
              <a:ext cx="292500" cy="2925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74295" tIns="37148" rIns="74295" bIns="3714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de-DE" sz="1463"/>
            </a:p>
          </p:txBody>
        </p:sp>
        <p:sp>
          <p:nvSpPr>
            <p:cNvPr id="59" name="Ellipse 58">
              <a:extLst>
                <a:ext uri="{FF2B5EF4-FFF2-40B4-BE49-F238E27FC236}">
                  <a16:creationId xmlns:a16="http://schemas.microsoft.com/office/drawing/2014/main" id="{B96D4FC0-34FA-4400-914B-F8F4BC294832}"/>
                </a:ext>
              </a:extLst>
            </p:cNvPr>
            <p:cNvSpPr/>
            <p:nvPr/>
          </p:nvSpPr>
          <p:spPr>
            <a:xfrm>
              <a:off x="5402935" y="3457224"/>
              <a:ext cx="292500" cy="2925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74295" tIns="37148" rIns="74295" bIns="3714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de-DE" sz="1463"/>
            </a:p>
          </p:txBody>
        </p:sp>
        <p:sp>
          <p:nvSpPr>
            <p:cNvPr id="60" name="Ellipse 59">
              <a:extLst>
                <a:ext uri="{FF2B5EF4-FFF2-40B4-BE49-F238E27FC236}">
                  <a16:creationId xmlns:a16="http://schemas.microsoft.com/office/drawing/2014/main" id="{6D6A48A7-E046-4BFC-93AD-51A897C81724}"/>
                </a:ext>
              </a:extLst>
            </p:cNvPr>
            <p:cNvSpPr/>
            <p:nvPr/>
          </p:nvSpPr>
          <p:spPr>
            <a:xfrm>
              <a:off x="5695435" y="3457224"/>
              <a:ext cx="292500" cy="2925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74295" tIns="37148" rIns="74295" bIns="3714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de-DE" sz="1463"/>
            </a:p>
          </p:txBody>
        </p:sp>
        <p:sp>
          <p:nvSpPr>
            <p:cNvPr id="61" name="Ellipse 60">
              <a:extLst>
                <a:ext uri="{FF2B5EF4-FFF2-40B4-BE49-F238E27FC236}">
                  <a16:creationId xmlns:a16="http://schemas.microsoft.com/office/drawing/2014/main" id="{E997473E-90B8-454A-B12F-5AB76F377007}"/>
                </a:ext>
              </a:extLst>
            </p:cNvPr>
            <p:cNvSpPr/>
            <p:nvPr/>
          </p:nvSpPr>
          <p:spPr>
            <a:xfrm>
              <a:off x="5987935" y="3457224"/>
              <a:ext cx="292500" cy="2925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74295" tIns="37148" rIns="74295" bIns="3714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de-DE" sz="1463"/>
            </a:p>
          </p:txBody>
        </p:sp>
        <p:sp>
          <p:nvSpPr>
            <p:cNvPr id="62" name="Ellipse 61">
              <a:extLst>
                <a:ext uri="{FF2B5EF4-FFF2-40B4-BE49-F238E27FC236}">
                  <a16:creationId xmlns:a16="http://schemas.microsoft.com/office/drawing/2014/main" id="{91AE07A7-8735-45EF-B618-393CAC8D82ED}"/>
                </a:ext>
              </a:extLst>
            </p:cNvPr>
            <p:cNvSpPr/>
            <p:nvPr/>
          </p:nvSpPr>
          <p:spPr>
            <a:xfrm>
              <a:off x="4811808" y="3454659"/>
              <a:ext cx="292500" cy="2925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74295" tIns="37148" rIns="74295" bIns="3714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de-DE" sz="1463"/>
            </a:p>
          </p:txBody>
        </p:sp>
        <p:sp>
          <p:nvSpPr>
            <p:cNvPr id="63" name="Ellipse 62">
              <a:extLst>
                <a:ext uri="{FF2B5EF4-FFF2-40B4-BE49-F238E27FC236}">
                  <a16:creationId xmlns:a16="http://schemas.microsoft.com/office/drawing/2014/main" id="{256F6AE4-87EC-4DB2-83DE-89140614FB8B}"/>
                </a:ext>
              </a:extLst>
            </p:cNvPr>
            <p:cNvSpPr/>
            <p:nvPr/>
          </p:nvSpPr>
          <p:spPr>
            <a:xfrm>
              <a:off x="4958058" y="3179235"/>
              <a:ext cx="292500" cy="2925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74295" tIns="37148" rIns="74295" bIns="3714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de-DE" sz="1463"/>
            </a:p>
          </p:txBody>
        </p:sp>
        <p:sp>
          <p:nvSpPr>
            <p:cNvPr id="64" name="Ellipse 63">
              <a:extLst>
                <a:ext uri="{FF2B5EF4-FFF2-40B4-BE49-F238E27FC236}">
                  <a16:creationId xmlns:a16="http://schemas.microsoft.com/office/drawing/2014/main" id="{7354DF80-4614-4EE3-B81C-3FEFB6856F8D}"/>
                </a:ext>
              </a:extLst>
            </p:cNvPr>
            <p:cNvSpPr/>
            <p:nvPr/>
          </p:nvSpPr>
          <p:spPr>
            <a:xfrm>
              <a:off x="5250558" y="3179235"/>
              <a:ext cx="292500" cy="2925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74295" tIns="37148" rIns="74295" bIns="3714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de-DE" sz="1463"/>
            </a:p>
          </p:txBody>
        </p:sp>
        <p:sp>
          <p:nvSpPr>
            <p:cNvPr id="65" name="Ellipse 64">
              <a:extLst>
                <a:ext uri="{FF2B5EF4-FFF2-40B4-BE49-F238E27FC236}">
                  <a16:creationId xmlns:a16="http://schemas.microsoft.com/office/drawing/2014/main" id="{AB57D57E-1171-418C-B2D4-4357D0C5F5C4}"/>
                </a:ext>
              </a:extLst>
            </p:cNvPr>
            <p:cNvSpPr/>
            <p:nvPr/>
          </p:nvSpPr>
          <p:spPr>
            <a:xfrm>
              <a:off x="5543058" y="3179235"/>
              <a:ext cx="292500" cy="2925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74295" tIns="37148" rIns="74295" bIns="3714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de-DE" sz="1463"/>
            </a:p>
          </p:txBody>
        </p:sp>
        <p:sp>
          <p:nvSpPr>
            <p:cNvPr id="66" name="Ellipse 65">
              <a:extLst>
                <a:ext uri="{FF2B5EF4-FFF2-40B4-BE49-F238E27FC236}">
                  <a16:creationId xmlns:a16="http://schemas.microsoft.com/office/drawing/2014/main" id="{E126EDEB-0AF7-4C6D-9289-667445795256}"/>
                </a:ext>
              </a:extLst>
            </p:cNvPr>
            <p:cNvSpPr/>
            <p:nvPr/>
          </p:nvSpPr>
          <p:spPr>
            <a:xfrm>
              <a:off x="5835558" y="3179235"/>
              <a:ext cx="292500" cy="2925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74295" tIns="37148" rIns="74295" bIns="3714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de-DE" sz="1463"/>
            </a:p>
          </p:txBody>
        </p:sp>
        <p:sp>
          <p:nvSpPr>
            <p:cNvPr id="67" name="Ellipse 66">
              <a:extLst>
                <a:ext uri="{FF2B5EF4-FFF2-40B4-BE49-F238E27FC236}">
                  <a16:creationId xmlns:a16="http://schemas.microsoft.com/office/drawing/2014/main" id="{F2A075CB-57B0-434B-8267-7368AE85DFE3}"/>
                </a:ext>
              </a:extLst>
            </p:cNvPr>
            <p:cNvSpPr/>
            <p:nvPr/>
          </p:nvSpPr>
          <p:spPr>
            <a:xfrm>
              <a:off x="6129512" y="3179235"/>
              <a:ext cx="292500" cy="2925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74295" tIns="37148" rIns="74295" bIns="3714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de-DE" sz="1463"/>
            </a:p>
          </p:txBody>
        </p:sp>
        <p:sp>
          <p:nvSpPr>
            <p:cNvPr id="68" name="Ellipse 67">
              <a:extLst>
                <a:ext uri="{FF2B5EF4-FFF2-40B4-BE49-F238E27FC236}">
                  <a16:creationId xmlns:a16="http://schemas.microsoft.com/office/drawing/2014/main" id="{84C91D5D-EB5C-45AA-9733-71CF26E4D3BE}"/>
                </a:ext>
              </a:extLst>
            </p:cNvPr>
            <p:cNvSpPr/>
            <p:nvPr/>
          </p:nvSpPr>
          <p:spPr>
            <a:xfrm>
              <a:off x="5103582" y="2914770"/>
              <a:ext cx="292500" cy="2925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74295" tIns="37148" rIns="74295" bIns="3714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de-DE" sz="1463"/>
            </a:p>
          </p:txBody>
        </p:sp>
        <p:sp>
          <p:nvSpPr>
            <p:cNvPr id="69" name="Ellipse 68">
              <a:extLst>
                <a:ext uri="{FF2B5EF4-FFF2-40B4-BE49-F238E27FC236}">
                  <a16:creationId xmlns:a16="http://schemas.microsoft.com/office/drawing/2014/main" id="{3BE74C27-DDB0-441E-9097-7F58F3CEEEE0}"/>
                </a:ext>
              </a:extLst>
            </p:cNvPr>
            <p:cNvSpPr/>
            <p:nvPr/>
          </p:nvSpPr>
          <p:spPr>
            <a:xfrm>
              <a:off x="5396082" y="2914770"/>
              <a:ext cx="292500" cy="2925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74295" tIns="37148" rIns="74295" bIns="3714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de-DE" sz="1463"/>
            </a:p>
          </p:txBody>
        </p:sp>
        <p:sp>
          <p:nvSpPr>
            <p:cNvPr id="70" name="Ellipse 69">
              <a:extLst>
                <a:ext uri="{FF2B5EF4-FFF2-40B4-BE49-F238E27FC236}">
                  <a16:creationId xmlns:a16="http://schemas.microsoft.com/office/drawing/2014/main" id="{6BEC6840-1A3B-45B4-8296-8473B6D63C79}"/>
                </a:ext>
              </a:extLst>
            </p:cNvPr>
            <p:cNvSpPr/>
            <p:nvPr/>
          </p:nvSpPr>
          <p:spPr>
            <a:xfrm>
              <a:off x="5688582" y="2914770"/>
              <a:ext cx="292500" cy="2925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74295" tIns="37148" rIns="74295" bIns="3714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de-DE" sz="1463"/>
            </a:p>
          </p:txBody>
        </p:sp>
        <p:sp>
          <p:nvSpPr>
            <p:cNvPr id="71" name="Ellipse 70">
              <a:extLst>
                <a:ext uri="{FF2B5EF4-FFF2-40B4-BE49-F238E27FC236}">
                  <a16:creationId xmlns:a16="http://schemas.microsoft.com/office/drawing/2014/main" id="{0369F83D-F84D-4F45-A8F3-8AEEA63C4EA9}"/>
                </a:ext>
              </a:extLst>
            </p:cNvPr>
            <p:cNvSpPr/>
            <p:nvPr/>
          </p:nvSpPr>
          <p:spPr>
            <a:xfrm>
              <a:off x="5981082" y="2914770"/>
              <a:ext cx="292500" cy="2925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74295" tIns="37148" rIns="74295" bIns="3714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de-DE" sz="1463"/>
            </a:p>
          </p:txBody>
        </p:sp>
        <p:sp>
          <p:nvSpPr>
            <p:cNvPr id="72" name="Ellipse 71">
              <a:extLst>
                <a:ext uri="{FF2B5EF4-FFF2-40B4-BE49-F238E27FC236}">
                  <a16:creationId xmlns:a16="http://schemas.microsoft.com/office/drawing/2014/main" id="{F1C42A0F-45EF-4819-B0D6-6A7FB071F85A}"/>
                </a:ext>
              </a:extLst>
            </p:cNvPr>
            <p:cNvSpPr/>
            <p:nvPr/>
          </p:nvSpPr>
          <p:spPr>
            <a:xfrm>
              <a:off x="4804956" y="2912204"/>
              <a:ext cx="292500" cy="2925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74295" tIns="37148" rIns="74295" bIns="3714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de-DE" sz="1463"/>
            </a:p>
          </p:txBody>
        </p:sp>
        <p:cxnSp>
          <p:nvCxnSpPr>
            <p:cNvPr id="73" name="Gerader Verbinder 72">
              <a:extLst>
                <a:ext uri="{FF2B5EF4-FFF2-40B4-BE49-F238E27FC236}">
                  <a16:creationId xmlns:a16="http://schemas.microsoft.com/office/drawing/2014/main" id="{3563FEE8-1A63-4953-9D79-A00EE9FCD7F9}"/>
                </a:ext>
              </a:extLst>
            </p:cNvPr>
            <p:cNvCxnSpPr/>
            <p:nvPr/>
          </p:nvCxnSpPr>
          <p:spPr>
            <a:xfrm>
              <a:off x="7602812" y="1979361"/>
              <a:ext cx="0" cy="2936755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4" name="Pfeil nach rechts 68">
              <a:extLst>
                <a:ext uri="{FF2B5EF4-FFF2-40B4-BE49-F238E27FC236}">
                  <a16:creationId xmlns:a16="http://schemas.microsoft.com/office/drawing/2014/main" id="{DFE1BEDE-13F2-44E5-97CA-93A5D552F24D}"/>
                </a:ext>
              </a:extLst>
            </p:cNvPr>
            <p:cNvSpPr/>
            <p:nvPr/>
          </p:nvSpPr>
          <p:spPr>
            <a:xfrm rot="4179273">
              <a:off x="4131653" y="2571173"/>
              <a:ext cx="512006" cy="198508"/>
            </a:xfrm>
            <a:prstGeom prst="rightArrow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463"/>
            </a:p>
          </p:txBody>
        </p:sp>
        <p:grpSp>
          <p:nvGrpSpPr>
            <p:cNvPr id="2" name="Gruppieren 1">
              <a:extLst>
                <a:ext uri="{FF2B5EF4-FFF2-40B4-BE49-F238E27FC236}">
                  <a16:creationId xmlns:a16="http://schemas.microsoft.com/office/drawing/2014/main" id="{BF5386AC-6125-4B7D-B1FC-3329577B6C3E}"/>
                </a:ext>
              </a:extLst>
            </p:cNvPr>
            <p:cNvGrpSpPr/>
            <p:nvPr/>
          </p:nvGrpSpPr>
          <p:grpSpPr>
            <a:xfrm>
              <a:off x="4984003" y="4622999"/>
              <a:ext cx="394660" cy="820953"/>
              <a:chOff x="4984003" y="4622999"/>
              <a:chExt cx="394660" cy="820953"/>
            </a:xfrm>
          </p:grpSpPr>
          <p:sp>
            <p:nvSpPr>
              <p:cNvPr id="76" name="Textfeld 75">
                <a:extLst>
                  <a:ext uri="{FF2B5EF4-FFF2-40B4-BE49-F238E27FC236}">
                    <a16:creationId xmlns:a16="http://schemas.microsoft.com/office/drawing/2014/main" id="{8DC91BDE-BDD9-42E2-B9CB-A5376F9B580E}"/>
                  </a:ext>
                </a:extLst>
              </p:cNvPr>
              <p:cNvSpPr txBox="1"/>
              <p:nvPr/>
            </p:nvSpPr>
            <p:spPr>
              <a:xfrm>
                <a:off x="4984003" y="5126493"/>
                <a:ext cx="394660" cy="31745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sz="1463" dirty="0"/>
                  <a:t>H</a:t>
                </a:r>
                <a:r>
                  <a:rPr lang="de-DE" sz="1463" baseline="30000" dirty="0"/>
                  <a:t>+</a:t>
                </a:r>
              </a:p>
            </p:txBody>
          </p:sp>
          <p:sp>
            <p:nvSpPr>
              <p:cNvPr id="79" name="Pfeil nach rechts 76">
                <a:extLst>
                  <a:ext uri="{FF2B5EF4-FFF2-40B4-BE49-F238E27FC236}">
                    <a16:creationId xmlns:a16="http://schemas.microsoft.com/office/drawing/2014/main" id="{9970176D-9D0A-4E63-86B8-E4B50D074EC4}"/>
                  </a:ext>
                </a:extLst>
              </p:cNvPr>
              <p:cNvSpPr/>
              <p:nvPr/>
            </p:nvSpPr>
            <p:spPr>
              <a:xfrm rot="4200000">
                <a:off x="4881508" y="4779748"/>
                <a:ext cx="512006" cy="198508"/>
              </a:xfrm>
              <a:prstGeom prst="rightArrow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sz="1463"/>
              </a:p>
            </p:txBody>
          </p:sp>
        </p:grpSp>
        <p:sp>
          <p:nvSpPr>
            <p:cNvPr id="82" name="Ellipse 81">
              <a:extLst>
                <a:ext uri="{FF2B5EF4-FFF2-40B4-BE49-F238E27FC236}">
                  <a16:creationId xmlns:a16="http://schemas.microsoft.com/office/drawing/2014/main" id="{A74AB3E9-92A7-4C2D-B861-0C20320CD419}"/>
                </a:ext>
              </a:extLst>
            </p:cNvPr>
            <p:cNvSpPr/>
            <p:nvPr/>
          </p:nvSpPr>
          <p:spPr>
            <a:xfrm>
              <a:off x="2304880" y="4256937"/>
              <a:ext cx="292500" cy="2925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74295" tIns="37148" rIns="74295" bIns="3714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de-DE" sz="1463"/>
            </a:p>
          </p:txBody>
        </p:sp>
        <p:sp>
          <p:nvSpPr>
            <p:cNvPr id="83" name="Ellipse 82">
              <a:extLst>
                <a:ext uri="{FF2B5EF4-FFF2-40B4-BE49-F238E27FC236}">
                  <a16:creationId xmlns:a16="http://schemas.microsoft.com/office/drawing/2014/main" id="{A3347315-129B-497F-8D0A-788C97CD4CC3}"/>
                </a:ext>
              </a:extLst>
            </p:cNvPr>
            <p:cNvSpPr/>
            <p:nvPr/>
          </p:nvSpPr>
          <p:spPr>
            <a:xfrm>
              <a:off x="2597380" y="4256937"/>
              <a:ext cx="292500" cy="2925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74295" tIns="37148" rIns="74295" bIns="3714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de-DE" sz="1463"/>
            </a:p>
          </p:txBody>
        </p:sp>
        <p:sp>
          <p:nvSpPr>
            <p:cNvPr id="84" name="Ellipse 83">
              <a:extLst>
                <a:ext uri="{FF2B5EF4-FFF2-40B4-BE49-F238E27FC236}">
                  <a16:creationId xmlns:a16="http://schemas.microsoft.com/office/drawing/2014/main" id="{A46169C4-2121-4FC5-BA49-97F7C1C2C7CF}"/>
                </a:ext>
              </a:extLst>
            </p:cNvPr>
            <p:cNvSpPr/>
            <p:nvPr/>
          </p:nvSpPr>
          <p:spPr>
            <a:xfrm>
              <a:off x="2889880" y="4256937"/>
              <a:ext cx="292500" cy="2925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74295" tIns="37148" rIns="74295" bIns="3714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de-DE" sz="1463"/>
            </a:p>
          </p:txBody>
        </p:sp>
        <p:sp>
          <p:nvSpPr>
            <p:cNvPr id="85" name="Ellipse 84">
              <a:extLst>
                <a:ext uri="{FF2B5EF4-FFF2-40B4-BE49-F238E27FC236}">
                  <a16:creationId xmlns:a16="http://schemas.microsoft.com/office/drawing/2014/main" id="{81F0D2C8-E0CA-406B-AB46-6E0556DE5674}"/>
                </a:ext>
              </a:extLst>
            </p:cNvPr>
            <p:cNvSpPr/>
            <p:nvPr/>
          </p:nvSpPr>
          <p:spPr>
            <a:xfrm>
              <a:off x="3182381" y="4256937"/>
              <a:ext cx="292500" cy="2925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74295" tIns="37148" rIns="74295" bIns="3714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de-DE" sz="1463"/>
            </a:p>
          </p:txBody>
        </p:sp>
        <p:sp>
          <p:nvSpPr>
            <p:cNvPr id="86" name="Ellipse 85">
              <a:extLst>
                <a:ext uri="{FF2B5EF4-FFF2-40B4-BE49-F238E27FC236}">
                  <a16:creationId xmlns:a16="http://schemas.microsoft.com/office/drawing/2014/main" id="{9AAE0B1A-1A7C-4A04-BCEF-8C20788744CA}"/>
                </a:ext>
              </a:extLst>
            </p:cNvPr>
            <p:cNvSpPr/>
            <p:nvPr/>
          </p:nvSpPr>
          <p:spPr>
            <a:xfrm>
              <a:off x="2450404" y="3992471"/>
              <a:ext cx="292500" cy="2925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74295" tIns="37148" rIns="74295" bIns="3714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de-DE" sz="1463"/>
            </a:p>
          </p:txBody>
        </p:sp>
        <p:sp>
          <p:nvSpPr>
            <p:cNvPr id="87" name="Ellipse 86">
              <a:extLst>
                <a:ext uri="{FF2B5EF4-FFF2-40B4-BE49-F238E27FC236}">
                  <a16:creationId xmlns:a16="http://schemas.microsoft.com/office/drawing/2014/main" id="{A5D7EFE3-A084-4280-859B-C4CC0FC45BD4}"/>
                </a:ext>
              </a:extLst>
            </p:cNvPr>
            <p:cNvSpPr/>
            <p:nvPr/>
          </p:nvSpPr>
          <p:spPr>
            <a:xfrm>
              <a:off x="2742904" y="3992471"/>
              <a:ext cx="292500" cy="2925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74295" tIns="37148" rIns="74295" bIns="3714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de-DE" sz="1463"/>
            </a:p>
          </p:txBody>
        </p:sp>
        <p:sp>
          <p:nvSpPr>
            <p:cNvPr id="88" name="Ellipse 87">
              <a:extLst>
                <a:ext uri="{FF2B5EF4-FFF2-40B4-BE49-F238E27FC236}">
                  <a16:creationId xmlns:a16="http://schemas.microsoft.com/office/drawing/2014/main" id="{BD6EED82-6291-4228-8D36-C6BD7B9E585E}"/>
                </a:ext>
              </a:extLst>
            </p:cNvPr>
            <p:cNvSpPr/>
            <p:nvPr/>
          </p:nvSpPr>
          <p:spPr>
            <a:xfrm>
              <a:off x="3035404" y="3992471"/>
              <a:ext cx="292500" cy="2925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74295" tIns="37148" rIns="74295" bIns="3714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de-DE" sz="1463"/>
            </a:p>
          </p:txBody>
        </p:sp>
        <p:sp>
          <p:nvSpPr>
            <p:cNvPr id="89" name="Ellipse 88">
              <a:extLst>
                <a:ext uri="{FF2B5EF4-FFF2-40B4-BE49-F238E27FC236}">
                  <a16:creationId xmlns:a16="http://schemas.microsoft.com/office/drawing/2014/main" id="{780AFFA5-61C3-48CF-AE0B-57BDA4F67C27}"/>
                </a:ext>
              </a:extLst>
            </p:cNvPr>
            <p:cNvSpPr/>
            <p:nvPr/>
          </p:nvSpPr>
          <p:spPr>
            <a:xfrm>
              <a:off x="3327904" y="3992471"/>
              <a:ext cx="292500" cy="2925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74295" tIns="37148" rIns="74295" bIns="3714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de-DE" sz="1463"/>
            </a:p>
          </p:txBody>
        </p:sp>
        <p:sp>
          <p:nvSpPr>
            <p:cNvPr id="90" name="Ellipse 89">
              <a:extLst>
                <a:ext uri="{FF2B5EF4-FFF2-40B4-BE49-F238E27FC236}">
                  <a16:creationId xmlns:a16="http://schemas.microsoft.com/office/drawing/2014/main" id="{2FB77691-83EF-4A7B-845E-3A37921DF570}"/>
                </a:ext>
              </a:extLst>
            </p:cNvPr>
            <p:cNvSpPr/>
            <p:nvPr/>
          </p:nvSpPr>
          <p:spPr>
            <a:xfrm>
              <a:off x="2304154" y="3728006"/>
              <a:ext cx="292500" cy="2925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74295" tIns="37148" rIns="74295" bIns="3714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de-DE" sz="1463"/>
            </a:p>
          </p:txBody>
        </p:sp>
        <p:sp>
          <p:nvSpPr>
            <p:cNvPr id="91" name="Ellipse 90">
              <a:extLst>
                <a:ext uri="{FF2B5EF4-FFF2-40B4-BE49-F238E27FC236}">
                  <a16:creationId xmlns:a16="http://schemas.microsoft.com/office/drawing/2014/main" id="{75245A6A-AE1B-4B90-A1C4-EB45B0689AF8}"/>
                </a:ext>
              </a:extLst>
            </p:cNvPr>
            <p:cNvSpPr/>
            <p:nvPr/>
          </p:nvSpPr>
          <p:spPr>
            <a:xfrm>
              <a:off x="2596654" y="3728006"/>
              <a:ext cx="292500" cy="2925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74295" tIns="37148" rIns="74295" bIns="3714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de-DE" sz="1463"/>
            </a:p>
          </p:txBody>
        </p:sp>
        <p:sp>
          <p:nvSpPr>
            <p:cNvPr id="92" name="Ellipse 91">
              <a:extLst>
                <a:ext uri="{FF2B5EF4-FFF2-40B4-BE49-F238E27FC236}">
                  <a16:creationId xmlns:a16="http://schemas.microsoft.com/office/drawing/2014/main" id="{AD03D3D9-8BFB-40C7-9501-D331E8FCC945}"/>
                </a:ext>
              </a:extLst>
            </p:cNvPr>
            <p:cNvSpPr/>
            <p:nvPr/>
          </p:nvSpPr>
          <p:spPr>
            <a:xfrm>
              <a:off x="2889154" y="3728006"/>
              <a:ext cx="292500" cy="2925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74295" tIns="37148" rIns="74295" bIns="3714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de-DE" sz="1463"/>
            </a:p>
          </p:txBody>
        </p:sp>
        <p:sp>
          <p:nvSpPr>
            <p:cNvPr id="93" name="Ellipse 92">
              <a:extLst>
                <a:ext uri="{FF2B5EF4-FFF2-40B4-BE49-F238E27FC236}">
                  <a16:creationId xmlns:a16="http://schemas.microsoft.com/office/drawing/2014/main" id="{DA98A252-F54D-4982-B290-1F57207D2854}"/>
                </a:ext>
              </a:extLst>
            </p:cNvPr>
            <p:cNvSpPr/>
            <p:nvPr/>
          </p:nvSpPr>
          <p:spPr>
            <a:xfrm>
              <a:off x="3181654" y="3728006"/>
              <a:ext cx="292500" cy="2925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74295" tIns="37148" rIns="74295" bIns="3714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de-DE" sz="1463"/>
            </a:p>
          </p:txBody>
        </p:sp>
        <p:sp>
          <p:nvSpPr>
            <p:cNvPr id="94" name="Ellipse 93">
              <a:extLst>
                <a:ext uri="{FF2B5EF4-FFF2-40B4-BE49-F238E27FC236}">
                  <a16:creationId xmlns:a16="http://schemas.microsoft.com/office/drawing/2014/main" id="{781708FA-549E-467D-AA43-1469345F7C48}"/>
                </a:ext>
              </a:extLst>
            </p:cNvPr>
            <p:cNvSpPr/>
            <p:nvPr/>
          </p:nvSpPr>
          <p:spPr>
            <a:xfrm>
              <a:off x="2449678" y="3463540"/>
              <a:ext cx="292500" cy="2925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74295" tIns="37148" rIns="74295" bIns="3714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de-DE" sz="1463"/>
            </a:p>
          </p:txBody>
        </p:sp>
        <p:sp>
          <p:nvSpPr>
            <p:cNvPr id="95" name="Ellipse 94">
              <a:extLst>
                <a:ext uri="{FF2B5EF4-FFF2-40B4-BE49-F238E27FC236}">
                  <a16:creationId xmlns:a16="http://schemas.microsoft.com/office/drawing/2014/main" id="{617B2A39-8A6D-40AC-9378-9A0D94C18CDB}"/>
                </a:ext>
              </a:extLst>
            </p:cNvPr>
            <p:cNvSpPr/>
            <p:nvPr/>
          </p:nvSpPr>
          <p:spPr>
            <a:xfrm>
              <a:off x="2742178" y="3463540"/>
              <a:ext cx="292500" cy="2925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74295" tIns="37148" rIns="74295" bIns="3714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de-DE" sz="1463"/>
            </a:p>
          </p:txBody>
        </p:sp>
        <p:sp>
          <p:nvSpPr>
            <p:cNvPr id="96" name="Ellipse 95">
              <a:extLst>
                <a:ext uri="{FF2B5EF4-FFF2-40B4-BE49-F238E27FC236}">
                  <a16:creationId xmlns:a16="http://schemas.microsoft.com/office/drawing/2014/main" id="{E30C2106-EE77-4384-B02C-60F470430B3B}"/>
                </a:ext>
              </a:extLst>
            </p:cNvPr>
            <p:cNvSpPr/>
            <p:nvPr/>
          </p:nvSpPr>
          <p:spPr>
            <a:xfrm>
              <a:off x="3034678" y="3463540"/>
              <a:ext cx="292500" cy="2925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74295" tIns="37148" rIns="74295" bIns="3714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de-DE" sz="1463"/>
            </a:p>
          </p:txBody>
        </p:sp>
        <p:sp>
          <p:nvSpPr>
            <p:cNvPr id="97" name="Ellipse 96">
              <a:extLst>
                <a:ext uri="{FF2B5EF4-FFF2-40B4-BE49-F238E27FC236}">
                  <a16:creationId xmlns:a16="http://schemas.microsoft.com/office/drawing/2014/main" id="{0F1CD8B0-4022-4355-BBB6-729A06BB1A24}"/>
                </a:ext>
              </a:extLst>
            </p:cNvPr>
            <p:cNvSpPr/>
            <p:nvPr/>
          </p:nvSpPr>
          <p:spPr>
            <a:xfrm>
              <a:off x="3327178" y="3463540"/>
              <a:ext cx="292500" cy="2925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74295" tIns="37148" rIns="74295" bIns="3714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de-DE" sz="1463" dirty="0"/>
            </a:p>
          </p:txBody>
        </p:sp>
        <p:sp>
          <p:nvSpPr>
            <p:cNvPr id="98" name="Ellipse 97">
              <a:extLst>
                <a:ext uri="{FF2B5EF4-FFF2-40B4-BE49-F238E27FC236}">
                  <a16:creationId xmlns:a16="http://schemas.microsoft.com/office/drawing/2014/main" id="{94D4225A-24A2-4773-B2F6-EF6B31ADE2EB}"/>
                </a:ext>
              </a:extLst>
            </p:cNvPr>
            <p:cNvSpPr/>
            <p:nvPr/>
          </p:nvSpPr>
          <p:spPr>
            <a:xfrm>
              <a:off x="2303428" y="3191376"/>
              <a:ext cx="292500" cy="2925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74295" tIns="37148" rIns="74295" bIns="3714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de-DE" sz="1463"/>
            </a:p>
          </p:txBody>
        </p:sp>
        <p:sp>
          <p:nvSpPr>
            <p:cNvPr id="99" name="Ellipse 98">
              <a:extLst>
                <a:ext uri="{FF2B5EF4-FFF2-40B4-BE49-F238E27FC236}">
                  <a16:creationId xmlns:a16="http://schemas.microsoft.com/office/drawing/2014/main" id="{EC8515D5-0BAE-424A-9282-596A7A626696}"/>
                </a:ext>
              </a:extLst>
            </p:cNvPr>
            <p:cNvSpPr/>
            <p:nvPr/>
          </p:nvSpPr>
          <p:spPr>
            <a:xfrm>
              <a:off x="2595928" y="3191376"/>
              <a:ext cx="292500" cy="2925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74295" tIns="37148" rIns="74295" bIns="3714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de-DE" sz="1463"/>
            </a:p>
          </p:txBody>
        </p:sp>
        <p:sp>
          <p:nvSpPr>
            <p:cNvPr id="100" name="Ellipse 99">
              <a:extLst>
                <a:ext uri="{FF2B5EF4-FFF2-40B4-BE49-F238E27FC236}">
                  <a16:creationId xmlns:a16="http://schemas.microsoft.com/office/drawing/2014/main" id="{E2C4122F-DA41-443F-8323-E15B583BBAF4}"/>
                </a:ext>
              </a:extLst>
            </p:cNvPr>
            <p:cNvSpPr/>
            <p:nvPr/>
          </p:nvSpPr>
          <p:spPr>
            <a:xfrm>
              <a:off x="2888428" y="3191376"/>
              <a:ext cx="292500" cy="2925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74295" tIns="37148" rIns="74295" bIns="3714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de-DE" sz="1463"/>
            </a:p>
          </p:txBody>
        </p:sp>
        <p:sp>
          <p:nvSpPr>
            <p:cNvPr id="101" name="Ellipse 100">
              <a:extLst>
                <a:ext uri="{FF2B5EF4-FFF2-40B4-BE49-F238E27FC236}">
                  <a16:creationId xmlns:a16="http://schemas.microsoft.com/office/drawing/2014/main" id="{24989C47-0E9E-4582-9376-96261D2969D3}"/>
                </a:ext>
              </a:extLst>
            </p:cNvPr>
            <p:cNvSpPr/>
            <p:nvPr/>
          </p:nvSpPr>
          <p:spPr>
            <a:xfrm>
              <a:off x="3180928" y="3191376"/>
              <a:ext cx="292500" cy="2925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74295" tIns="37148" rIns="74295" bIns="3714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de-DE" sz="1463"/>
            </a:p>
          </p:txBody>
        </p:sp>
        <p:sp>
          <p:nvSpPr>
            <p:cNvPr id="102" name="Ellipse 101">
              <a:extLst>
                <a:ext uri="{FF2B5EF4-FFF2-40B4-BE49-F238E27FC236}">
                  <a16:creationId xmlns:a16="http://schemas.microsoft.com/office/drawing/2014/main" id="{52396D7D-7E7C-4054-917E-CB957079A40C}"/>
                </a:ext>
              </a:extLst>
            </p:cNvPr>
            <p:cNvSpPr/>
            <p:nvPr/>
          </p:nvSpPr>
          <p:spPr>
            <a:xfrm>
              <a:off x="2448951" y="2926911"/>
              <a:ext cx="292500" cy="2925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74295" tIns="37148" rIns="74295" bIns="3714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de-DE" sz="1463"/>
            </a:p>
          </p:txBody>
        </p:sp>
        <p:sp>
          <p:nvSpPr>
            <p:cNvPr id="103" name="Ellipse 102">
              <a:extLst>
                <a:ext uri="{FF2B5EF4-FFF2-40B4-BE49-F238E27FC236}">
                  <a16:creationId xmlns:a16="http://schemas.microsoft.com/office/drawing/2014/main" id="{A2A9C464-C90E-4C34-9525-1726259FF1DF}"/>
                </a:ext>
              </a:extLst>
            </p:cNvPr>
            <p:cNvSpPr/>
            <p:nvPr/>
          </p:nvSpPr>
          <p:spPr>
            <a:xfrm>
              <a:off x="2741451" y="2926911"/>
              <a:ext cx="292500" cy="2925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74295" tIns="37148" rIns="74295" bIns="3714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de-DE" sz="1463"/>
            </a:p>
          </p:txBody>
        </p:sp>
        <p:sp>
          <p:nvSpPr>
            <p:cNvPr id="104" name="Ellipse 103">
              <a:extLst>
                <a:ext uri="{FF2B5EF4-FFF2-40B4-BE49-F238E27FC236}">
                  <a16:creationId xmlns:a16="http://schemas.microsoft.com/office/drawing/2014/main" id="{2549E81A-632F-48FE-8EE8-3D198E590CAA}"/>
                </a:ext>
              </a:extLst>
            </p:cNvPr>
            <p:cNvSpPr/>
            <p:nvPr/>
          </p:nvSpPr>
          <p:spPr>
            <a:xfrm>
              <a:off x="3033951" y="2926911"/>
              <a:ext cx="292500" cy="2925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74295" tIns="37148" rIns="74295" bIns="3714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de-DE" sz="1463"/>
            </a:p>
          </p:txBody>
        </p:sp>
        <p:sp>
          <p:nvSpPr>
            <p:cNvPr id="105" name="Ellipse 104">
              <a:extLst>
                <a:ext uri="{FF2B5EF4-FFF2-40B4-BE49-F238E27FC236}">
                  <a16:creationId xmlns:a16="http://schemas.microsoft.com/office/drawing/2014/main" id="{72AA57C3-E84F-4BB1-8FFD-2CDC0ED4F3F5}"/>
                </a:ext>
              </a:extLst>
            </p:cNvPr>
            <p:cNvSpPr/>
            <p:nvPr/>
          </p:nvSpPr>
          <p:spPr>
            <a:xfrm>
              <a:off x="3326451" y="2926911"/>
              <a:ext cx="292500" cy="2925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74295" tIns="37148" rIns="74295" bIns="3714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de-DE" sz="1463"/>
            </a:p>
          </p:txBody>
        </p:sp>
        <p:sp>
          <p:nvSpPr>
            <p:cNvPr id="106" name="Ellipse 105">
              <a:extLst>
                <a:ext uri="{FF2B5EF4-FFF2-40B4-BE49-F238E27FC236}">
                  <a16:creationId xmlns:a16="http://schemas.microsoft.com/office/drawing/2014/main" id="{55798C43-CD9C-4D54-A477-E22AA02246C2}"/>
                </a:ext>
              </a:extLst>
            </p:cNvPr>
            <p:cNvSpPr/>
            <p:nvPr/>
          </p:nvSpPr>
          <p:spPr>
            <a:xfrm>
              <a:off x="6273245" y="2918808"/>
              <a:ext cx="292500" cy="2925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74295" tIns="37148" rIns="74295" bIns="3714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de-DE" sz="1463"/>
            </a:p>
          </p:txBody>
        </p:sp>
        <p:sp>
          <p:nvSpPr>
            <p:cNvPr id="107" name="Ellipse 106">
              <a:extLst>
                <a:ext uri="{FF2B5EF4-FFF2-40B4-BE49-F238E27FC236}">
                  <a16:creationId xmlns:a16="http://schemas.microsoft.com/office/drawing/2014/main" id="{B0EDDFB8-E19C-46F5-B94A-7C004477FF19}"/>
                </a:ext>
              </a:extLst>
            </p:cNvPr>
            <p:cNvSpPr/>
            <p:nvPr/>
          </p:nvSpPr>
          <p:spPr>
            <a:xfrm>
              <a:off x="6565745" y="2918808"/>
              <a:ext cx="292500" cy="2925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74295" tIns="37148" rIns="74295" bIns="3714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de-DE" sz="1463"/>
            </a:p>
          </p:txBody>
        </p:sp>
        <p:sp>
          <p:nvSpPr>
            <p:cNvPr id="108" name="Ellipse 107">
              <a:extLst>
                <a:ext uri="{FF2B5EF4-FFF2-40B4-BE49-F238E27FC236}">
                  <a16:creationId xmlns:a16="http://schemas.microsoft.com/office/drawing/2014/main" id="{FB3EAE78-6D0F-46E0-9FEE-0483E7A57F9F}"/>
                </a:ext>
              </a:extLst>
            </p:cNvPr>
            <p:cNvSpPr/>
            <p:nvPr/>
          </p:nvSpPr>
          <p:spPr>
            <a:xfrm>
              <a:off x="6858245" y="2918808"/>
              <a:ext cx="292500" cy="2925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74295" tIns="37148" rIns="74295" bIns="3714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de-DE" sz="1463"/>
            </a:p>
          </p:txBody>
        </p:sp>
        <p:sp>
          <p:nvSpPr>
            <p:cNvPr id="109" name="Ellipse 108">
              <a:extLst>
                <a:ext uri="{FF2B5EF4-FFF2-40B4-BE49-F238E27FC236}">
                  <a16:creationId xmlns:a16="http://schemas.microsoft.com/office/drawing/2014/main" id="{01C7B0FA-7339-42AC-B59B-12A1F47C2DA7}"/>
                </a:ext>
              </a:extLst>
            </p:cNvPr>
            <p:cNvSpPr/>
            <p:nvPr/>
          </p:nvSpPr>
          <p:spPr>
            <a:xfrm>
              <a:off x="7150746" y="2918808"/>
              <a:ext cx="292500" cy="2925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74295" tIns="37148" rIns="74295" bIns="3714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de-DE" sz="1463"/>
            </a:p>
          </p:txBody>
        </p:sp>
        <p:sp>
          <p:nvSpPr>
            <p:cNvPr id="110" name="Ellipse 109">
              <a:extLst>
                <a:ext uri="{FF2B5EF4-FFF2-40B4-BE49-F238E27FC236}">
                  <a16:creationId xmlns:a16="http://schemas.microsoft.com/office/drawing/2014/main" id="{6DF9EEFB-B19A-4F43-91BE-E4ED0CD668B5}"/>
                </a:ext>
              </a:extLst>
            </p:cNvPr>
            <p:cNvSpPr/>
            <p:nvPr/>
          </p:nvSpPr>
          <p:spPr>
            <a:xfrm>
              <a:off x="6434265" y="4248834"/>
              <a:ext cx="292500" cy="2925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74295" tIns="37148" rIns="74295" bIns="3714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de-DE" sz="1463"/>
            </a:p>
          </p:txBody>
        </p:sp>
        <p:sp>
          <p:nvSpPr>
            <p:cNvPr id="111" name="Ellipse 110">
              <a:extLst>
                <a:ext uri="{FF2B5EF4-FFF2-40B4-BE49-F238E27FC236}">
                  <a16:creationId xmlns:a16="http://schemas.microsoft.com/office/drawing/2014/main" id="{8B5827D5-D1E3-42F7-9AF4-59D2E676E96A}"/>
                </a:ext>
              </a:extLst>
            </p:cNvPr>
            <p:cNvSpPr/>
            <p:nvPr/>
          </p:nvSpPr>
          <p:spPr>
            <a:xfrm>
              <a:off x="6726765" y="4248834"/>
              <a:ext cx="292500" cy="2925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74295" tIns="37148" rIns="74295" bIns="3714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de-DE" sz="1463"/>
            </a:p>
          </p:txBody>
        </p:sp>
        <p:sp>
          <p:nvSpPr>
            <p:cNvPr id="112" name="Ellipse 111">
              <a:extLst>
                <a:ext uri="{FF2B5EF4-FFF2-40B4-BE49-F238E27FC236}">
                  <a16:creationId xmlns:a16="http://schemas.microsoft.com/office/drawing/2014/main" id="{5D5AF248-C6A7-4448-BC5D-853F830F112C}"/>
                </a:ext>
              </a:extLst>
            </p:cNvPr>
            <p:cNvSpPr/>
            <p:nvPr/>
          </p:nvSpPr>
          <p:spPr>
            <a:xfrm>
              <a:off x="7019265" y="4248834"/>
              <a:ext cx="292500" cy="2925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74295" tIns="37148" rIns="74295" bIns="3714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de-DE" sz="1463"/>
            </a:p>
          </p:txBody>
        </p:sp>
        <p:sp>
          <p:nvSpPr>
            <p:cNvPr id="113" name="Ellipse 112">
              <a:extLst>
                <a:ext uri="{FF2B5EF4-FFF2-40B4-BE49-F238E27FC236}">
                  <a16:creationId xmlns:a16="http://schemas.microsoft.com/office/drawing/2014/main" id="{32DDBE6F-002A-4E00-A605-94937E625532}"/>
                </a:ext>
              </a:extLst>
            </p:cNvPr>
            <p:cNvSpPr/>
            <p:nvPr/>
          </p:nvSpPr>
          <p:spPr>
            <a:xfrm>
              <a:off x="7311765" y="4248834"/>
              <a:ext cx="292500" cy="2925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74295" tIns="37148" rIns="74295" bIns="3714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de-DE" sz="1463"/>
            </a:p>
          </p:txBody>
        </p:sp>
        <p:sp>
          <p:nvSpPr>
            <p:cNvPr id="114" name="Ellipse 113">
              <a:extLst>
                <a:ext uri="{FF2B5EF4-FFF2-40B4-BE49-F238E27FC236}">
                  <a16:creationId xmlns:a16="http://schemas.microsoft.com/office/drawing/2014/main" id="{95B44C2D-B3AA-4973-BF95-FD79B48103B8}"/>
                </a:ext>
              </a:extLst>
            </p:cNvPr>
            <p:cNvSpPr/>
            <p:nvPr/>
          </p:nvSpPr>
          <p:spPr>
            <a:xfrm>
              <a:off x="6288015" y="3984369"/>
              <a:ext cx="292500" cy="2925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74295" tIns="37148" rIns="74295" bIns="3714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de-DE" sz="1463"/>
            </a:p>
          </p:txBody>
        </p:sp>
        <p:sp>
          <p:nvSpPr>
            <p:cNvPr id="115" name="Ellipse 114">
              <a:extLst>
                <a:ext uri="{FF2B5EF4-FFF2-40B4-BE49-F238E27FC236}">
                  <a16:creationId xmlns:a16="http://schemas.microsoft.com/office/drawing/2014/main" id="{B3EE7C80-CE39-49F4-889A-8276D48F8C28}"/>
                </a:ext>
              </a:extLst>
            </p:cNvPr>
            <p:cNvSpPr/>
            <p:nvPr/>
          </p:nvSpPr>
          <p:spPr>
            <a:xfrm>
              <a:off x="6580515" y="3984369"/>
              <a:ext cx="292500" cy="2925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74295" tIns="37148" rIns="74295" bIns="3714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de-DE" sz="1463"/>
            </a:p>
          </p:txBody>
        </p:sp>
        <p:sp>
          <p:nvSpPr>
            <p:cNvPr id="116" name="Ellipse 115">
              <a:extLst>
                <a:ext uri="{FF2B5EF4-FFF2-40B4-BE49-F238E27FC236}">
                  <a16:creationId xmlns:a16="http://schemas.microsoft.com/office/drawing/2014/main" id="{DF2C9DC1-F6BF-483E-9F55-D8ABF6E25340}"/>
                </a:ext>
              </a:extLst>
            </p:cNvPr>
            <p:cNvSpPr/>
            <p:nvPr/>
          </p:nvSpPr>
          <p:spPr>
            <a:xfrm>
              <a:off x="6873015" y="3984369"/>
              <a:ext cx="292500" cy="2925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74295" tIns="37148" rIns="74295" bIns="3714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de-DE" sz="1463"/>
            </a:p>
          </p:txBody>
        </p:sp>
        <p:sp>
          <p:nvSpPr>
            <p:cNvPr id="117" name="Ellipse 116">
              <a:extLst>
                <a:ext uri="{FF2B5EF4-FFF2-40B4-BE49-F238E27FC236}">
                  <a16:creationId xmlns:a16="http://schemas.microsoft.com/office/drawing/2014/main" id="{AE3B672B-9BE1-4818-9FE1-032AE4821621}"/>
                </a:ext>
              </a:extLst>
            </p:cNvPr>
            <p:cNvSpPr/>
            <p:nvPr/>
          </p:nvSpPr>
          <p:spPr>
            <a:xfrm>
              <a:off x="7165515" y="3984369"/>
              <a:ext cx="292500" cy="2925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74295" tIns="37148" rIns="74295" bIns="3714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de-DE" sz="1463"/>
            </a:p>
          </p:txBody>
        </p:sp>
        <p:sp>
          <p:nvSpPr>
            <p:cNvPr id="118" name="Ellipse 117">
              <a:extLst>
                <a:ext uri="{FF2B5EF4-FFF2-40B4-BE49-F238E27FC236}">
                  <a16:creationId xmlns:a16="http://schemas.microsoft.com/office/drawing/2014/main" id="{714844EF-7960-4850-B8C8-6E0F75EA3382}"/>
                </a:ext>
              </a:extLst>
            </p:cNvPr>
            <p:cNvSpPr/>
            <p:nvPr/>
          </p:nvSpPr>
          <p:spPr>
            <a:xfrm>
              <a:off x="6433539" y="3719903"/>
              <a:ext cx="292500" cy="2925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74295" tIns="37148" rIns="74295" bIns="3714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de-DE" sz="1463"/>
            </a:p>
          </p:txBody>
        </p:sp>
        <p:sp>
          <p:nvSpPr>
            <p:cNvPr id="119" name="Ellipse 118">
              <a:extLst>
                <a:ext uri="{FF2B5EF4-FFF2-40B4-BE49-F238E27FC236}">
                  <a16:creationId xmlns:a16="http://schemas.microsoft.com/office/drawing/2014/main" id="{002F55BC-D787-4EC5-9D7D-6C036351A246}"/>
                </a:ext>
              </a:extLst>
            </p:cNvPr>
            <p:cNvSpPr/>
            <p:nvPr/>
          </p:nvSpPr>
          <p:spPr>
            <a:xfrm>
              <a:off x="6726039" y="3719903"/>
              <a:ext cx="292500" cy="2925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74295" tIns="37148" rIns="74295" bIns="3714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de-DE" sz="1463"/>
            </a:p>
          </p:txBody>
        </p:sp>
        <p:sp>
          <p:nvSpPr>
            <p:cNvPr id="120" name="Ellipse 119">
              <a:extLst>
                <a:ext uri="{FF2B5EF4-FFF2-40B4-BE49-F238E27FC236}">
                  <a16:creationId xmlns:a16="http://schemas.microsoft.com/office/drawing/2014/main" id="{63550157-2588-4999-A403-FCE9DB750550}"/>
                </a:ext>
              </a:extLst>
            </p:cNvPr>
            <p:cNvSpPr/>
            <p:nvPr/>
          </p:nvSpPr>
          <p:spPr>
            <a:xfrm>
              <a:off x="7018539" y="3719903"/>
              <a:ext cx="292500" cy="2925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74295" tIns="37148" rIns="74295" bIns="3714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de-DE" sz="1463"/>
            </a:p>
          </p:txBody>
        </p:sp>
        <p:sp>
          <p:nvSpPr>
            <p:cNvPr id="121" name="Ellipse 120">
              <a:extLst>
                <a:ext uri="{FF2B5EF4-FFF2-40B4-BE49-F238E27FC236}">
                  <a16:creationId xmlns:a16="http://schemas.microsoft.com/office/drawing/2014/main" id="{EBD14A8F-2C07-4745-AD14-E7073FCB1225}"/>
                </a:ext>
              </a:extLst>
            </p:cNvPr>
            <p:cNvSpPr/>
            <p:nvPr/>
          </p:nvSpPr>
          <p:spPr>
            <a:xfrm>
              <a:off x="7311039" y="3719903"/>
              <a:ext cx="292500" cy="2925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74295" tIns="37148" rIns="74295" bIns="3714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de-DE" sz="1463" dirty="0"/>
            </a:p>
          </p:txBody>
        </p:sp>
        <p:sp>
          <p:nvSpPr>
            <p:cNvPr id="122" name="Ellipse 121">
              <a:extLst>
                <a:ext uri="{FF2B5EF4-FFF2-40B4-BE49-F238E27FC236}">
                  <a16:creationId xmlns:a16="http://schemas.microsoft.com/office/drawing/2014/main" id="{DC146242-ECDB-45CD-BECA-B8F31D4F25EA}"/>
                </a:ext>
              </a:extLst>
            </p:cNvPr>
            <p:cNvSpPr/>
            <p:nvPr/>
          </p:nvSpPr>
          <p:spPr>
            <a:xfrm>
              <a:off x="6287289" y="3447739"/>
              <a:ext cx="292500" cy="2925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74295" tIns="37148" rIns="74295" bIns="3714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de-DE" sz="1463"/>
            </a:p>
          </p:txBody>
        </p:sp>
        <p:sp>
          <p:nvSpPr>
            <p:cNvPr id="123" name="Ellipse 122">
              <a:extLst>
                <a:ext uri="{FF2B5EF4-FFF2-40B4-BE49-F238E27FC236}">
                  <a16:creationId xmlns:a16="http://schemas.microsoft.com/office/drawing/2014/main" id="{453C282E-F64D-496E-837A-F774EE93AC3C}"/>
                </a:ext>
              </a:extLst>
            </p:cNvPr>
            <p:cNvSpPr/>
            <p:nvPr/>
          </p:nvSpPr>
          <p:spPr>
            <a:xfrm>
              <a:off x="6579789" y="3447739"/>
              <a:ext cx="292500" cy="2925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74295" tIns="37148" rIns="74295" bIns="3714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de-DE" sz="1463"/>
            </a:p>
          </p:txBody>
        </p:sp>
        <p:sp>
          <p:nvSpPr>
            <p:cNvPr id="124" name="Ellipse 123">
              <a:extLst>
                <a:ext uri="{FF2B5EF4-FFF2-40B4-BE49-F238E27FC236}">
                  <a16:creationId xmlns:a16="http://schemas.microsoft.com/office/drawing/2014/main" id="{B6EF0011-BD53-4DB7-B535-DA533C47C0CC}"/>
                </a:ext>
              </a:extLst>
            </p:cNvPr>
            <p:cNvSpPr/>
            <p:nvPr/>
          </p:nvSpPr>
          <p:spPr>
            <a:xfrm>
              <a:off x="6872289" y="3447739"/>
              <a:ext cx="292500" cy="2925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74295" tIns="37148" rIns="74295" bIns="3714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de-DE" sz="1463"/>
            </a:p>
          </p:txBody>
        </p:sp>
        <p:sp>
          <p:nvSpPr>
            <p:cNvPr id="125" name="Ellipse 124">
              <a:extLst>
                <a:ext uri="{FF2B5EF4-FFF2-40B4-BE49-F238E27FC236}">
                  <a16:creationId xmlns:a16="http://schemas.microsoft.com/office/drawing/2014/main" id="{0D96FFC3-0F27-4A18-88FD-07E443D43B4A}"/>
                </a:ext>
              </a:extLst>
            </p:cNvPr>
            <p:cNvSpPr/>
            <p:nvPr/>
          </p:nvSpPr>
          <p:spPr>
            <a:xfrm>
              <a:off x="7164789" y="3447739"/>
              <a:ext cx="292500" cy="2925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74295" tIns="37148" rIns="74295" bIns="3714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de-DE" sz="1463"/>
            </a:p>
          </p:txBody>
        </p:sp>
        <p:sp>
          <p:nvSpPr>
            <p:cNvPr id="126" name="Ellipse 125">
              <a:extLst>
                <a:ext uri="{FF2B5EF4-FFF2-40B4-BE49-F238E27FC236}">
                  <a16:creationId xmlns:a16="http://schemas.microsoft.com/office/drawing/2014/main" id="{B38CDF90-4683-42B7-A8D0-116A73D1987F}"/>
                </a:ext>
              </a:extLst>
            </p:cNvPr>
            <p:cNvSpPr/>
            <p:nvPr/>
          </p:nvSpPr>
          <p:spPr>
            <a:xfrm>
              <a:off x="6432812" y="3183274"/>
              <a:ext cx="292500" cy="2925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74295" tIns="37148" rIns="74295" bIns="3714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de-DE" sz="1463"/>
            </a:p>
          </p:txBody>
        </p:sp>
        <p:sp>
          <p:nvSpPr>
            <p:cNvPr id="127" name="Ellipse 126">
              <a:extLst>
                <a:ext uri="{FF2B5EF4-FFF2-40B4-BE49-F238E27FC236}">
                  <a16:creationId xmlns:a16="http://schemas.microsoft.com/office/drawing/2014/main" id="{1610CB14-6A21-48E1-A547-A6F142B8B86A}"/>
                </a:ext>
              </a:extLst>
            </p:cNvPr>
            <p:cNvSpPr/>
            <p:nvPr/>
          </p:nvSpPr>
          <p:spPr>
            <a:xfrm>
              <a:off x="6725312" y="3183274"/>
              <a:ext cx="292500" cy="2925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74295" tIns="37148" rIns="74295" bIns="3714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de-DE" sz="1463"/>
            </a:p>
          </p:txBody>
        </p:sp>
        <p:sp>
          <p:nvSpPr>
            <p:cNvPr id="128" name="Ellipse 127">
              <a:extLst>
                <a:ext uri="{FF2B5EF4-FFF2-40B4-BE49-F238E27FC236}">
                  <a16:creationId xmlns:a16="http://schemas.microsoft.com/office/drawing/2014/main" id="{D8E95B30-A127-4B6E-A7CC-EB4CC8CC271F}"/>
                </a:ext>
              </a:extLst>
            </p:cNvPr>
            <p:cNvSpPr/>
            <p:nvPr/>
          </p:nvSpPr>
          <p:spPr>
            <a:xfrm>
              <a:off x="7017812" y="3183274"/>
              <a:ext cx="292500" cy="2925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74295" tIns="37148" rIns="74295" bIns="3714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de-DE" sz="1463"/>
            </a:p>
          </p:txBody>
        </p:sp>
        <p:sp>
          <p:nvSpPr>
            <p:cNvPr id="129" name="Ellipse 128">
              <a:extLst>
                <a:ext uri="{FF2B5EF4-FFF2-40B4-BE49-F238E27FC236}">
                  <a16:creationId xmlns:a16="http://schemas.microsoft.com/office/drawing/2014/main" id="{AE6EBFB9-87D7-40EA-95D8-1A5FB962DCA6}"/>
                </a:ext>
              </a:extLst>
            </p:cNvPr>
            <p:cNvSpPr/>
            <p:nvPr/>
          </p:nvSpPr>
          <p:spPr>
            <a:xfrm>
              <a:off x="7310312" y="3183274"/>
              <a:ext cx="292500" cy="2925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74295" tIns="37148" rIns="74295" bIns="3714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de-DE" sz="1463"/>
            </a:p>
          </p:txBody>
        </p:sp>
        <p:sp>
          <p:nvSpPr>
            <p:cNvPr id="130" name="Textfeld 129">
              <a:extLst>
                <a:ext uri="{FF2B5EF4-FFF2-40B4-BE49-F238E27FC236}">
                  <a16:creationId xmlns:a16="http://schemas.microsoft.com/office/drawing/2014/main" id="{AC24B9BC-3E7F-4842-BDEF-013CE46DD92D}"/>
                </a:ext>
              </a:extLst>
            </p:cNvPr>
            <p:cNvSpPr txBox="1"/>
            <p:nvPr/>
          </p:nvSpPr>
          <p:spPr>
            <a:xfrm>
              <a:off x="4690709" y="2022767"/>
              <a:ext cx="498855" cy="31745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1463"/>
                <a:t>Na</a:t>
              </a:r>
              <a:r>
                <a:rPr lang="de-DE" sz="1463" baseline="30000"/>
                <a:t>+</a:t>
              </a:r>
              <a:endParaRPr lang="de-DE" sz="1463" baseline="30000" dirty="0"/>
            </a:p>
          </p:txBody>
        </p:sp>
        <p:sp>
          <p:nvSpPr>
            <p:cNvPr id="131" name="Pfeil nach rechts 68">
              <a:extLst>
                <a:ext uri="{FF2B5EF4-FFF2-40B4-BE49-F238E27FC236}">
                  <a16:creationId xmlns:a16="http://schemas.microsoft.com/office/drawing/2014/main" id="{AA4DC227-1E72-48A4-BA28-6D5DE004E4B3}"/>
                </a:ext>
              </a:extLst>
            </p:cNvPr>
            <p:cNvSpPr/>
            <p:nvPr/>
          </p:nvSpPr>
          <p:spPr>
            <a:xfrm rot="4179273">
              <a:off x="4727999" y="2533777"/>
              <a:ext cx="512006" cy="198508"/>
            </a:xfrm>
            <a:prstGeom prst="rightArrow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463"/>
            </a:p>
          </p:txBody>
        </p:sp>
        <p:sp>
          <p:nvSpPr>
            <p:cNvPr id="132" name="Textfeld 131">
              <a:extLst>
                <a:ext uri="{FF2B5EF4-FFF2-40B4-BE49-F238E27FC236}">
                  <a16:creationId xmlns:a16="http://schemas.microsoft.com/office/drawing/2014/main" id="{26965522-B5DC-4B91-8CB8-8EE84CCB8BFE}"/>
                </a:ext>
              </a:extLst>
            </p:cNvPr>
            <p:cNvSpPr txBox="1"/>
            <p:nvPr/>
          </p:nvSpPr>
          <p:spPr>
            <a:xfrm>
              <a:off x="3593868" y="1805675"/>
              <a:ext cx="498855" cy="31745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1463"/>
                <a:t>Na</a:t>
              </a:r>
              <a:r>
                <a:rPr lang="de-DE" sz="1463" baseline="30000"/>
                <a:t>+</a:t>
              </a:r>
              <a:endParaRPr lang="de-DE" sz="1463" baseline="30000" dirty="0"/>
            </a:p>
          </p:txBody>
        </p:sp>
        <p:sp>
          <p:nvSpPr>
            <p:cNvPr id="133" name="Pfeil nach rechts 68">
              <a:extLst>
                <a:ext uri="{FF2B5EF4-FFF2-40B4-BE49-F238E27FC236}">
                  <a16:creationId xmlns:a16="http://schemas.microsoft.com/office/drawing/2014/main" id="{5464AF9B-D5A1-44FE-A7FB-1E9F24DDB8AA}"/>
                </a:ext>
              </a:extLst>
            </p:cNvPr>
            <p:cNvSpPr/>
            <p:nvPr/>
          </p:nvSpPr>
          <p:spPr>
            <a:xfrm rot="4179273">
              <a:off x="3631158" y="2316685"/>
              <a:ext cx="512006" cy="198508"/>
            </a:xfrm>
            <a:prstGeom prst="rightArrow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463"/>
            </a:p>
          </p:txBody>
        </p:sp>
        <p:sp>
          <p:nvSpPr>
            <p:cNvPr id="134" name="Textfeld 133">
              <a:extLst>
                <a:ext uri="{FF2B5EF4-FFF2-40B4-BE49-F238E27FC236}">
                  <a16:creationId xmlns:a16="http://schemas.microsoft.com/office/drawing/2014/main" id="{D300163C-1779-4E4D-9249-9F4C97BFEA22}"/>
                </a:ext>
              </a:extLst>
            </p:cNvPr>
            <p:cNvSpPr txBox="1"/>
            <p:nvPr/>
          </p:nvSpPr>
          <p:spPr>
            <a:xfrm>
              <a:off x="2835561" y="1984175"/>
              <a:ext cx="498855" cy="31745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1463"/>
                <a:t>Na</a:t>
              </a:r>
              <a:r>
                <a:rPr lang="de-DE" sz="1463" baseline="30000"/>
                <a:t>+</a:t>
              </a:r>
              <a:endParaRPr lang="de-DE" sz="1463" baseline="30000" dirty="0"/>
            </a:p>
          </p:txBody>
        </p:sp>
        <p:sp>
          <p:nvSpPr>
            <p:cNvPr id="135" name="Pfeil nach rechts 68">
              <a:extLst>
                <a:ext uri="{FF2B5EF4-FFF2-40B4-BE49-F238E27FC236}">
                  <a16:creationId xmlns:a16="http://schemas.microsoft.com/office/drawing/2014/main" id="{CE8E0FA1-BC07-4086-AE6A-4AEA785D4C55}"/>
                </a:ext>
              </a:extLst>
            </p:cNvPr>
            <p:cNvSpPr/>
            <p:nvPr/>
          </p:nvSpPr>
          <p:spPr>
            <a:xfrm rot="4179273">
              <a:off x="2872851" y="2495185"/>
              <a:ext cx="512006" cy="198508"/>
            </a:xfrm>
            <a:prstGeom prst="rightArrow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463"/>
            </a:p>
          </p:txBody>
        </p:sp>
        <p:sp>
          <p:nvSpPr>
            <p:cNvPr id="136" name="Textfeld 135">
              <a:extLst>
                <a:ext uri="{FF2B5EF4-FFF2-40B4-BE49-F238E27FC236}">
                  <a16:creationId xmlns:a16="http://schemas.microsoft.com/office/drawing/2014/main" id="{EB7C0898-6C70-4E78-AA27-BCC5B2B14CD0}"/>
                </a:ext>
              </a:extLst>
            </p:cNvPr>
            <p:cNvSpPr txBox="1"/>
            <p:nvPr/>
          </p:nvSpPr>
          <p:spPr>
            <a:xfrm>
              <a:off x="5415293" y="2054552"/>
              <a:ext cx="498855" cy="31745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1463"/>
                <a:t>Na</a:t>
              </a:r>
              <a:r>
                <a:rPr lang="de-DE" sz="1463" baseline="30000"/>
                <a:t>+</a:t>
              </a:r>
              <a:endParaRPr lang="de-DE" sz="1463" baseline="30000" dirty="0"/>
            </a:p>
          </p:txBody>
        </p:sp>
        <p:sp>
          <p:nvSpPr>
            <p:cNvPr id="137" name="Pfeil nach rechts 68">
              <a:extLst>
                <a:ext uri="{FF2B5EF4-FFF2-40B4-BE49-F238E27FC236}">
                  <a16:creationId xmlns:a16="http://schemas.microsoft.com/office/drawing/2014/main" id="{338D779D-BD69-491A-B96F-D91EEBB8571D}"/>
                </a:ext>
              </a:extLst>
            </p:cNvPr>
            <p:cNvSpPr/>
            <p:nvPr/>
          </p:nvSpPr>
          <p:spPr>
            <a:xfrm rot="4179273">
              <a:off x="5452583" y="2565562"/>
              <a:ext cx="512006" cy="198508"/>
            </a:xfrm>
            <a:prstGeom prst="rightArrow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463"/>
            </a:p>
          </p:txBody>
        </p:sp>
        <p:sp>
          <p:nvSpPr>
            <p:cNvPr id="138" name="Textfeld 137">
              <a:extLst>
                <a:ext uri="{FF2B5EF4-FFF2-40B4-BE49-F238E27FC236}">
                  <a16:creationId xmlns:a16="http://schemas.microsoft.com/office/drawing/2014/main" id="{7AC8D4CF-2A1C-4D15-A5AD-035B0417464F}"/>
                </a:ext>
              </a:extLst>
            </p:cNvPr>
            <p:cNvSpPr txBox="1"/>
            <p:nvPr/>
          </p:nvSpPr>
          <p:spPr>
            <a:xfrm>
              <a:off x="4995506" y="1707881"/>
              <a:ext cx="498855" cy="31745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1463"/>
                <a:t>Na</a:t>
              </a:r>
              <a:r>
                <a:rPr lang="de-DE" sz="1463" baseline="30000"/>
                <a:t>+</a:t>
              </a:r>
              <a:endParaRPr lang="de-DE" sz="1463" baseline="30000" dirty="0"/>
            </a:p>
          </p:txBody>
        </p:sp>
        <p:sp>
          <p:nvSpPr>
            <p:cNvPr id="139" name="Pfeil nach rechts 68">
              <a:extLst>
                <a:ext uri="{FF2B5EF4-FFF2-40B4-BE49-F238E27FC236}">
                  <a16:creationId xmlns:a16="http://schemas.microsoft.com/office/drawing/2014/main" id="{3DF7E4FA-4C2B-49F8-90D9-C2CF9DC29FB8}"/>
                </a:ext>
              </a:extLst>
            </p:cNvPr>
            <p:cNvSpPr/>
            <p:nvPr/>
          </p:nvSpPr>
          <p:spPr>
            <a:xfrm rot="4179273">
              <a:off x="5032796" y="2218891"/>
              <a:ext cx="512006" cy="198508"/>
            </a:xfrm>
            <a:prstGeom prst="rightArrow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463"/>
            </a:p>
          </p:txBody>
        </p:sp>
        <p:sp>
          <p:nvSpPr>
            <p:cNvPr id="140" name="Textfeld 139">
              <a:extLst>
                <a:ext uri="{FF2B5EF4-FFF2-40B4-BE49-F238E27FC236}">
                  <a16:creationId xmlns:a16="http://schemas.microsoft.com/office/drawing/2014/main" id="{A214BD03-4F14-41FA-9882-6B3A48F16CFD}"/>
                </a:ext>
              </a:extLst>
            </p:cNvPr>
            <p:cNvSpPr txBox="1"/>
            <p:nvPr/>
          </p:nvSpPr>
          <p:spPr>
            <a:xfrm>
              <a:off x="6016834" y="2045864"/>
              <a:ext cx="498855" cy="31745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1463"/>
                <a:t>Na</a:t>
              </a:r>
              <a:r>
                <a:rPr lang="de-DE" sz="1463" baseline="30000"/>
                <a:t>+</a:t>
              </a:r>
              <a:endParaRPr lang="de-DE" sz="1463" baseline="30000" dirty="0"/>
            </a:p>
          </p:txBody>
        </p:sp>
        <p:sp>
          <p:nvSpPr>
            <p:cNvPr id="141" name="Pfeil nach rechts 68">
              <a:extLst>
                <a:ext uri="{FF2B5EF4-FFF2-40B4-BE49-F238E27FC236}">
                  <a16:creationId xmlns:a16="http://schemas.microsoft.com/office/drawing/2014/main" id="{EFEC1B02-B09A-49EF-81C7-536E06E62389}"/>
                </a:ext>
              </a:extLst>
            </p:cNvPr>
            <p:cNvSpPr/>
            <p:nvPr/>
          </p:nvSpPr>
          <p:spPr>
            <a:xfrm rot="4179273">
              <a:off x="6054124" y="2556874"/>
              <a:ext cx="512006" cy="198508"/>
            </a:xfrm>
            <a:prstGeom prst="rightArrow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463"/>
            </a:p>
          </p:txBody>
        </p:sp>
        <p:sp>
          <p:nvSpPr>
            <p:cNvPr id="142" name="Textfeld 141">
              <a:extLst>
                <a:ext uri="{FF2B5EF4-FFF2-40B4-BE49-F238E27FC236}">
                  <a16:creationId xmlns:a16="http://schemas.microsoft.com/office/drawing/2014/main" id="{D7976A20-BB5C-4A61-BEB0-DF3C5B7AEAD9}"/>
                </a:ext>
              </a:extLst>
            </p:cNvPr>
            <p:cNvSpPr txBox="1"/>
            <p:nvPr/>
          </p:nvSpPr>
          <p:spPr>
            <a:xfrm>
              <a:off x="6563260" y="2256963"/>
              <a:ext cx="498855" cy="31745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1463"/>
                <a:t>Na</a:t>
              </a:r>
              <a:r>
                <a:rPr lang="de-DE" sz="1463" baseline="30000"/>
                <a:t>+</a:t>
              </a:r>
              <a:endParaRPr lang="de-DE" sz="1463" baseline="30000" dirty="0"/>
            </a:p>
          </p:txBody>
        </p:sp>
        <p:sp>
          <p:nvSpPr>
            <p:cNvPr id="143" name="Pfeil nach rechts 68">
              <a:extLst>
                <a:ext uri="{FF2B5EF4-FFF2-40B4-BE49-F238E27FC236}">
                  <a16:creationId xmlns:a16="http://schemas.microsoft.com/office/drawing/2014/main" id="{47AA4F54-5F0E-4FEC-B5FE-23AD7DD159C6}"/>
                </a:ext>
              </a:extLst>
            </p:cNvPr>
            <p:cNvSpPr/>
            <p:nvPr/>
          </p:nvSpPr>
          <p:spPr>
            <a:xfrm rot="4179273">
              <a:off x="6600550" y="2767973"/>
              <a:ext cx="512006" cy="198508"/>
            </a:xfrm>
            <a:prstGeom prst="rightArrow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463"/>
            </a:p>
          </p:txBody>
        </p:sp>
        <p:sp>
          <p:nvSpPr>
            <p:cNvPr id="144" name="Textfeld 143">
              <a:extLst>
                <a:ext uri="{FF2B5EF4-FFF2-40B4-BE49-F238E27FC236}">
                  <a16:creationId xmlns:a16="http://schemas.microsoft.com/office/drawing/2014/main" id="{747CE223-1764-4B57-863D-EE16A77D4B44}"/>
                </a:ext>
              </a:extLst>
            </p:cNvPr>
            <p:cNvSpPr txBox="1"/>
            <p:nvPr/>
          </p:nvSpPr>
          <p:spPr>
            <a:xfrm>
              <a:off x="6904895" y="1793807"/>
              <a:ext cx="498855" cy="31745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1463" dirty="0"/>
                <a:t>Na</a:t>
              </a:r>
              <a:r>
                <a:rPr lang="de-DE" sz="1463" baseline="30000" dirty="0"/>
                <a:t>+</a:t>
              </a:r>
            </a:p>
          </p:txBody>
        </p:sp>
        <p:sp>
          <p:nvSpPr>
            <p:cNvPr id="145" name="Pfeil nach rechts 68">
              <a:extLst>
                <a:ext uri="{FF2B5EF4-FFF2-40B4-BE49-F238E27FC236}">
                  <a16:creationId xmlns:a16="http://schemas.microsoft.com/office/drawing/2014/main" id="{301F1DEE-FCED-4CFB-B452-D8528AC12964}"/>
                </a:ext>
              </a:extLst>
            </p:cNvPr>
            <p:cNvSpPr/>
            <p:nvPr/>
          </p:nvSpPr>
          <p:spPr>
            <a:xfrm rot="4179273">
              <a:off x="6942185" y="2304817"/>
              <a:ext cx="512006" cy="198508"/>
            </a:xfrm>
            <a:prstGeom prst="rightArrow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463"/>
            </a:p>
          </p:txBody>
        </p:sp>
        <p:sp>
          <p:nvSpPr>
            <p:cNvPr id="146" name="Textfeld 145">
              <a:extLst>
                <a:ext uri="{FF2B5EF4-FFF2-40B4-BE49-F238E27FC236}">
                  <a16:creationId xmlns:a16="http://schemas.microsoft.com/office/drawing/2014/main" id="{DBABBDB9-E417-46ED-ACEC-28F9119A3CBA}"/>
                </a:ext>
              </a:extLst>
            </p:cNvPr>
            <p:cNvSpPr txBox="1"/>
            <p:nvPr/>
          </p:nvSpPr>
          <p:spPr>
            <a:xfrm>
              <a:off x="3263162" y="2151043"/>
              <a:ext cx="498855" cy="31745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1463"/>
                <a:t>Na</a:t>
              </a:r>
              <a:r>
                <a:rPr lang="de-DE" sz="1463" baseline="30000"/>
                <a:t>+</a:t>
              </a:r>
              <a:endParaRPr lang="de-DE" sz="1463" baseline="30000" dirty="0"/>
            </a:p>
          </p:txBody>
        </p:sp>
        <p:sp>
          <p:nvSpPr>
            <p:cNvPr id="147" name="Pfeil nach rechts 68">
              <a:extLst>
                <a:ext uri="{FF2B5EF4-FFF2-40B4-BE49-F238E27FC236}">
                  <a16:creationId xmlns:a16="http://schemas.microsoft.com/office/drawing/2014/main" id="{6B619996-4F11-4CFA-A6F5-ED9329207FFA}"/>
                </a:ext>
              </a:extLst>
            </p:cNvPr>
            <p:cNvSpPr/>
            <p:nvPr/>
          </p:nvSpPr>
          <p:spPr>
            <a:xfrm rot="4179273">
              <a:off x="3300452" y="2662053"/>
              <a:ext cx="512006" cy="198508"/>
            </a:xfrm>
            <a:prstGeom prst="rightArrow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463"/>
            </a:p>
          </p:txBody>
        </p:sp>
        <p:grpSp>
          <p:nvGrpSpPr>
            <p:cNvPr id="148" name="Gruppieren 147">
              <a:extLst>
                <a:ext uri="{FF2B5EF4-FFF2-40B4-BE49-F238E27FC236}">
                  <a16:creationId xmlns:a16="http://schemas.microsoft.com/office/drawing/2014/main" id="{CBC476DD-C0BD-4526-B20C-261C9AAD5435}"/>
                </a:ext>
              </a:extLst>
            </p:cNvPr>
            <p:cNvGrpSpPr/>
            <p:nvPr/>
          </p:nvGrpSpPr>
          <p:grpSpPr>
            <a:xfrm>
              <a:off x="5745523" y="4622999"/>
              <a:ext cx="394660" cy="820953"/>
              <a:chOff x="4984003" y="4622999"/>
              <a:chExt cx="394660" cy="820953"/>
            </a:xfrm>
          </p:grpSpPr>
          <p:sp>
            <p:nvSpPr>
              <p:cNvPr id="149" name="Textfeld 148">
                <a:extLst>
                  <a:ext uri="{FF2B5EF4-FFF2-40B4-BE49-F238E27FC236}">
                    <a16:creationId xmlns:a16="http://schemas.microsoft.com/office/drawing/2014/main" id="{F9A2B7B1-15C7-4F7C-9DA1-B1DFC623277C}"/>
                  </a:ext>
                </a:extLst>
              </p:cNvPr>
              <p:cNvSpPr txBox="1"/>
              <p:nvPr/>
            </p:nvSpPr>
            <p:spPr>
              <a:xfrm>
                <a:off x="4984003" y="5126493"/>
                <a:ext cx="394660" cy="31745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sz="1463" dirty="0"/>
                  <a:t>H</a:t>
                </a:r>
                <a:r>
                  <a:rPr lang="de-DE" sz="1463" baseline="30000" dirty="0"/>
                  <a:t>+</a:t>
                </a:r>
              </a:p>
            </p:txBody>
          </p:sp>
          <p:sp>
            <p:nvSpPr>
              <p:cNvPr id="150" name="Pfeil nach rechts 76">
                <a:extLst>
                  <a:ext uri="{FF2B5EF4-FFF2-40B4-BE49-F238E27FC236}">
                    <a16:creationId xmlns:a16="http://schemas.microsoft.com/office/drawing/2014/main" id="{868BE0FD-EA12-4153-955D-51845CE25DBE}"/>
                  </a:ext>
                </a:extLst>
              </p:cNvPr>
              <p:cNvSpPr/>
              <p:nvPr/>
            </p:nvSpPr>
            <p:spPr>
              <a:xfrm rot="4200000">
                <a:off x="4881508" y="4779748"/>
                <a:ext cx="512006" cy="198508"/>
              </a:xfrm>
              <a:prstGeom prst="rightArrow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sz="1463"/>
              </a:p>
            </p:txBody>
          </p:sp>
        </p:grpSp>
        <p:grpSp>
          <p:nvGrpSpPr>
            <p:cNvPr id="151" name="Gruppieren 150">
              <a:extLst>
                <a:ext uri="{FF2B5EF4-FFF2-40B4-BE49-F238E27FC236}">
                  <a16:creationId xmlns:a16="http://schemas.microsoft.com/office/drawing/2014/main" id="{B06689D4-42B5-4034-B28D-069DD21BDD4F}"/>
                </a:ext>
              </a:extLst>
            </p:cNvPr>
            <p:cNvGrpSpPr/>
            <p:nvPr/>
          </p:nvGrpSpPr>
          <p:grpSpPr>
            <a:xfrm>
              <a:off x="4378552" y="4716016"/>
              <a:ext cx="394660" cy="820953"/>
              <a:chOff x="4984003" y="4622999"/>
              <a:chExt cx="394660" cy="820953"/>
            </a:xfrm>
          </p:grpSpPr>
          <p:sp>
            <p:nvSpPr>
              <p:cNvPr id="152" name="Textfeld 151">
                <a:extLst>
                  <a:ext uri="{FF2B5EF4-FFF2-40B4-BE49-F238E27FC236}">
                    <a16:creationId xmlns:a16="http://schemas.microsoft.com/office/drawing/2014/main" id="{00B72111-2B9B-4BCC-8ECF-A6F13585AAD3}"/>
                  </a:ext>
                </a:extLst>
              </p:cNvPr>
              <p:cNvSpPr txBox="1"/>
              <p:nvPr/>
            </p:nvSpPr>
            <p:spPr>
              <a:xfrm>
                <a:off x="4984003" y="5126493"/>
                <a:ext cx="394660" cy="31745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sz="1463" dirty="0"/>
                  <a:t>H</a:t>
                </a:r>
                <a:r>
                  <a:rPr lang="de-DE" sz="1463" baseline="30000" dirty="0"/>
                  <a:t>+</a:t>
                </a:r>
              </a:p>
            </p:txBody>
          </p:sp>
          <p:sp>
            <p:nvSpPr>
              <p:cNvPr id="153" name="Pfeil nach rechts 76">
                <a:extLst>
                  <a:ext uri="{FF2B5EF4-FFF2-40B4-BE49-F238E27FC236}">
                    <a16:creationId xmlns:a16="http://schemas.microsoft.com/office/drawing/2014/main" id="{D1CD95C3-6E5A-4D78-BA3D-170485D468E7}"/>
                  </a:ext>
                </a:extLst>
              </p:cNvPr>
              <p:cNvSpPr/>
              <p:nvPr/>
            </p:nvSpPr>
            <p:spPr>
              <a:xfrm rot="4200000">
                <a:off x="4881508" y="4779748"/>
                <a:ext cx="512006" cy="198508"/>
              </a:xfrm>
              <a:prstGeom prst="rightArrow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sz="1463"/>
              </a:p>
            </p:txBody>
          </p:sp>
        </p:grpSp>
        <p:grpSp>
          <p:nvGrpSpPr>
            <p:cNvPr id="154" name="Gruppieren 153">
              <a:extLst>
                <a:ext uri="{FF2B5EF4-FFF2-40B4-BE49-F238E27FC236}">
                  <a16:creationId xmlns:a16="http://schemas.microsoft.com/office/drawing/2014/main" id="{C9CAF87D-78A1-4CAD-83DD-E0F689D878BA}"/>
                </a:ext>
              </a:extLst>
            </p:cNvPr>
            <p:cNvGrpSpPr/>
            <p:nvPr/>
          </p:nvGrpSpPr>
          <p:grpSpPr>
            <a:xfrm>
              <a:off x="4724668" y="4967762"/>
              <a:ext cx="394660" cy="820953"/>
              <a:chOff x="4984003" y="4622999"/>
              <a:chExt cx="394660" cy="820953"/>
            </a:xfrm>
          </p:grpSpPr>
          <p:sp>
            <p:nvSpPr>
              <p:cNvPr id="155" name="Textfeld 154">
                <a:extLst>
                  <a:ext uri="{FF2B5EF4-FFF2-40B4-BE49-F238E27FC236}">
                    <a16:creationId xmlns:a16="http://schemas.microsoft.com/office/drawing/2014/main" id="{CC29389D-CAED-4F1E-B263-93D580023189}"/>
                  </a:ext>
                </a:extLst>
              </p:cNvPr>
              <p:cNvSpPr txBox="1"/>
              <p:nvPr/>
            </p:nvSpPr>
            <p:spPr>
              <a:xfrm>
                <a:off x="4984003" y="5126493"/>
                <a:ext cx="394660" cy="31745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sz="1463" dirty="0"/>
                  <a:t>H</a:t>
                </a:r>
                <a:r>
                  <a:rPr lang="de-DE" sz="1463" baseline="30000" dirty="0"/>
                  <a:t>+</a:t>
                </a:r>
              </a:p>
            </p:txBody>
          </p:sp>
          <p:sp>
            <p:nvSpPr>
              <p:cNvPr id="156" name="Pfeil nach rechts 76">
                <a:extLst>
                  <a:ext uri="{FF2B5EF4-FFF2-40B4-BE49-F238E27FC236}">
                    <a16:creationId xmlns:a16="http://schemas.microsoft.com/office/drawing/2014/main" id="{ADB3F0EB-E3A1-463B-BBDF-66AF6208329B}"/>
                  </a:ext>
                </a:extLst>
              </p:cNvPr>
              <p:cNvSpPr/>
              <p:nvPr/>
            </p:nvSpPr>
            <p:spPr>
              <a:xfrm rot="4200000">
                <a:off x="4881508" y="4779748"/>
                <a:ext cx="512006" cy="198508"/>
              </a:xfrm>
              <a:prstGeom prst="rightArrow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sz="1463"/>
              </a:p>
            </p:txBody>
          </p:sp>
        </p:grpSp>
        <p:grpSp>
          <p:nvGrpSpPr>
            <p:cNvPr id="157" name="Gruppieren 156">
              <a:extLst>
                <a:ext uri="{FF2B5EF4-FFF2-40B4-BE49-F238E27FC236}">
                  <a16:creationId xmlns:a16="http://schemas.microsoft.com/office/drawing/2014/main" id="{7028CD2C-CF3C-4CFC-A0A6-307933D08F47}"/>
                </a:ext>
              </a:extLst>
            </p:cNvPr>
            <p:cNvGrpSpPr/>
            <p:nvPr/>
          </p:nvGrpSpPr>
          <p:grpSpPr>
            <a:xfrm>
              <a:off x="3899127" y="4622999"/>
              <a:ext cx="394660" cy="820953"/>
              <a:chOff x="4984003" y="4622999"/>
              <a:chExt cx="394660" cy="820953"/>
            </a:xfrm>
          </p:grpSpPr>
          <p:sp>
            <p:nvSpPr>
              <p:cNvPr id="158" name="Textfeld 157">
                <a:extLst>
                  <a:ext uri="{FF2B5EF4-FFF2-40B4-BE49-F238E27FC236}">
                    <a16:creationId xmlns:a16="http://schemas.microsoft.com/office/drawing/2014/main" id="{8FF5E21A-3B85-434B-B350-F29109B1BF4E}"/>
                  </a:ext>
                </a:extLst>
              </p:cNvPr>
              <p:cNvSpPr txBox="1"/>
              <p:nvPr/>
            </p:nvSpPr>
            <p:spPr>
              <a:xfrm>
                <a:off x="4984003" y="5126493"/>
                <a:ext cx="394660" cy="31745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sz="1463" dirty="0"/>
                  <a:t>H</a:t>
                </a:r>
                <a:r>
                  <a:rPr lang="de-DE" sz="1463" baseline="30000" dirty="0"/>
                  <a:t>+</a:t>
                </a:r>
              </a:p>
            </p:txBody>
          </p:sp>
          <p:sp>
            <p:nvSpPr>
              <p:cNvPr id="159" name="Pfeil nach rechts 76">
                <a:extLst>
                  <a:ext uri="{FF2B5EF4-FFF2-40B4-BE49-F238E27FC236}">
                    <a16:creationId xmlns:a16="http://schemas.microsoft.com/office/drawing/2014/main" id="{53DA2D14-A311-4EE8-B10D-E237D4D1A63F}"/>
                  </a:ext>
                </a:extLst>
              </p:cNvPr>
              <p:cNvSpPr/>
              <p:nvPr/>
            </p:nvSpPr>
            <p:spPr>
              <a:xfrm rot="4200000">
                <a:off x="4881508" y="4779748"/>
                <a:ext cx="512006" cy="198508"/>
              </a:xfrm>
              <a:prstGeom prst="rightArrow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sz="1463"/>
              </a:p>
            </p:txBody>
          </p:sp>
        </p:grpSp>
        <p:grpSp>
          <p:nvGrpSpPr>
            <p:cNvPr id="160" name="Gruppieren 159">
              <a:extLst>
                <a:ext uri="{FF2B5EF4-FFF2-40B4-BE49-F238E27FC236}">
                  <a16:creationId xmlns:a16="http://schemas.microsoft.com/office/drawing/2014/main" id="{0E12BADD-9736-4562-A15C-3D29D729780C}"/>
                </a:ext>
              </a:extLst>
            </p:cNvPr>
            <p:cNvGrpSpPr/>
            <p:nvPr/>
          </p:nvGrpSpPr>
          <p:grpSpPr>
            <a:xfrm>
              <a:off x="3273450" y="4569045"/>
              <a:ext cx="394660" cy="820953"/>
              <a:chOff x="4984003" y="4622999"/>
              <a:chExt cx="394660" cy="820953"/>
            </a:xfrm>
          </p:grpSpPr>
          <p:sp>
            <p:nvSpPr>
              <p:cNvPr id="161" name="Textfeld 160">
                <a:extLst>
                  <a:ext uri="{FF2B5EF4-FFF2-40B4-BE49-F238E27FC236}">
                    <a16:creationId xmlns:a16="http://schemas.microsoft.com/office/drawing/2014/main" id="{0459B9A6-F907-4533-94FC-519AFDECA7F9}"/>
                  </a:ext>
                </a:extLst>
              </p:cNvPr>
              <p:cNvSpPr txBox="1"/>
              <p:nvPr/>
            </p:nvSpPr>
            <p:spPr>
              <a:xfrm>
                <a:off x="4984003" y="5126493"/>
                <a:ext cx="394660" cy="31745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sz="1463" dirty="0"/>
                  <a:t>H</a:t>
                </a:r>
                <a:r>
                  <a:rPr lang="de-DE" sz="1463" baseline="30000" dirty="0"/>
                  <a:t>+</a:t>
                </a:r>
              </a:p>
            </p:txBody>
          </p:sp>
          <p:sp>
            <p:nvSpPr>
              <p:cNvPr id="162" name="Pfeil nach rechts 76">
                <a:extLst>
                  <a:ext uri="{FF2B5EF4-FFF2-40B4-BE49-F238E27FC236}">
                    <a16:creationId xmlns:a16="http://schemas.microsoft.com/office/drawing/2014/main" id="{2CB0515E-B409-4702-BBA0-EF41B4961368}"/>
                  </a:ext>
                </a:extLst>
              </p:cNvPr>
              <p:cNvSpPr/>
              <p:nvPr/>
            </p:nvSpPr>
            <p:spPr>
              <a:xfrm rot="4200000">
                <a:off x="4881508" y="4779748"/>
                <a:ext cx="512006" cy="198508"/>
              </a:xfrm>
              <a:prstGeom prst="rightArrow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sz="1463"/>
              </a:p>
            </p:txBody>
          </p:sp>
        </p:grpSp>
        <p:grpSp>
          <p:nvGrpSpPr>
            <p:cNvPr id="163" name="Gruppieren 162">
              <a:extLst>
                <a:ext uri="{FF2B5EF4-FFF2-40B4-BE49-F238E27FC236}">
                  <a16:creationId xmlns:a16="http://schemas.microsoft.com/office/drawing/2014/main" id="{65B98DFC-2DC4-4FC7-9968-208B52ECFFF1}"/>
                </a:ext>
              </a:extLst>
            </p:cNvPr>
            <p:cNvGrpSpPr/>
            <p:nvPr/>
          </p:nvGrpSpPr>
          <p:grpSpPr>
            <a:xfrm>
              <a:off x="2707338" y="4709509"/>
              <a:ext cx="394660" cy="820953"/>
              <a:chOff x="4984003" y="4622999"/>
              <a:chExt cx="394660" cy="820953"/>
            </a:xfrm>
          </p:grpSpPr>
          <p:sp>
            <p:nvSpPr>
              <p:cNvPr id="164" name="Textfeld 163">
                <a:extLst>
                  <a:ext uri="{FF2B5EF4-FFF2-40B4-BE49-F238E27FC236}">
                    <a16:creationId xmlns:a16="http://schemas.microsoft.com/office/drawing/2014/main" id="{D889D5D0-E806-4905-9C4D-6B0E7468D22E}"/>
                  </a:ext>
                </a:extLst>
              </p:cNvPr>
              <p:cNvSpPr txBox="1"/>
              <p:nvPr/>
            </p:nvSpPr>
            <p:spPr>
              <a:xfrm>
                <a:off x="4984003" y="5126493"/>
                <a:ext cx="394660" cy="31745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sz="1463" dirty="0"/>
                  <a:t>H</a:t>
                </a:r>
                <a:r>
                  <a:rPr lang="de-DE" sz="1463" baseline="30000" dirty="0"/>
                  <a:t>+</a:t>
                </a:r>
              </a:p>
            </p:txBody>
          </p:sp>
          <p:sp>
            <p:nvSpPr>
              <p:cNvPr id="165" name="Pfeil nach rechts 76">
                <a:extLst>
                  <a:ext uri="{FF2B5EF4-FFF2-40B4-BE49-F238E27FC236}">
                    <a16:creationId xmlns:a16="http://schemas.microsoft.com/office/drawing/2014/main" id="{8F9BBD6F-2DA5-404B-B2EE-7DAA00061CD1}"/>
                  </a:ext>
                </a:extLst>
              </p:cNvPr>
              <p:cNvSpPr/>
              <p:nvPr/>
            </p:nvSpPr>
            <p:spPr>
              <a:xfrm rot="4200000">
                <a:off x="4881508" y="4779748"/>
                <a:ext cx="512006" cy="198508"/>
              </a:xfrm>
              <a:prstGeom prst="rightArrow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sz="1463"/>
              </a:p>
            </p:txBody>
          </p:sp>
        </p:grpSp>
        <p:grpSp>
          <p:nvGrpSpPr>
            <p:cNvPr id="166" name="Gruppieren 165">
              <a:extLst>
                <a:ext uri="{FF2B5EF4-FFF2-40B4-BE49-F238E27FC236}">
                  <a16:creationId xmlns:a16="http://schemas.microsoft.com/office/drawing/2014/main" id="{3BC4776E-6E24-408B-A98C-5F0129E78E77}"/>
                </a:ext>
              </a:extLst>
            </p:cNvPr>
            <p:cNvGrpSpPr/>
            <p:nvPr/>
          </p:nvGrpSpPr>
          <p:grpSpPr>
            <a:xfrm>
              <a:off x="6206528" y="4809513"/>
              <a:ext cx="394660" cy="820953"/>
              <a:chOff x="4984003" y="4622999"/>
              <a:chExt cx="394660" cy="820953"/>
            </a:xfrm>
          </p:grpSpPr>
          <p:sp>
            <p:nvSpPr>
              <p:cNvPr id="167" name="Textfeld 166">
                <a:extLst>
                  <a:ext uri="{FF2B5EF4-FFF2-40B4-BE49-F238E27FC236}">
                    <a16:creationId xmlns:a16="http://schemas.microsoft.com/office/drawing/2014/main" id="{0239763E-BCAE-4C82-828C-29EEBFD671D2}"/>
                  </a:ext>
                </a:extLst>
              </p:cNvPr>
              <p:cNvSpPr txBox="1"/>
              <p:nvPr/>
            </p:nvSpPr>
            <p:spPr>
              <a:xfrm>
                <a:off x="4984003" y="5126493"/>
                <a:ext cx="394660" cy="31745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sz="1463" dirty="0"/>
                  <a:t>H</a:t>
                </a:r>
                <a:r>
                  <a:rPr lang="de-DE" sz="1463" baseline="30000" dirty="0"/>
                  <a:t>+</a:t>
                </a:r>
              </a:p>
            </p:txBody>
          </p:sp>
          <p:sp>
            <p:nvSpPr>
              <p:cNvPr id="168" name="Pfeil nach rechts 76">
                <a:extLst>
                  <a:ext uri="{FF2B5EF4-FFF2-40B4-BE49-F238E27FC236}">
                    <a16:creationId xmlns:a16="http://schemas.microsoft.com/office/drawing/2014/main" id="{738E91F7-7837-45CE-9A75-0FA47915FB90}"/>
                  </a:ext>
                </a:extLst>
              </p:cNvPr>
              <p:cNvSpPr/>
              <p:nvPr/>
            </p:nvSpPr>
            <p:spPr>
              <a:xfrm rot="4200000">
                <a:off x="4881508" y="4779748"/>
                <a:ext cx="512006" cy="198508"/>
              </a:xfrm>
              <a:prstGeom prst="rightArrow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sz="1463"/>
              </a:p>
            </p:txBody>
          </p:sp>
        </p:grpSp>
        <p:grpSp>
          <p:nvGrpSpPr>
            <p:cNvPr id="169" name="Gruppieren 168">
              <a:extLst>
                <a:ext uri="{FF2B5EF4-FFF2-40B4-BE49-F238E27FC236}">
                  <a16:creationId xmlns:a16="http://schemas.microsoft.com/office/drawing/2014/main" id="{5AF91310-9C6D-4688-9DDE-3FB18EAB59E4}"/>
                </a:ext>
              </a:extLst>
            </p:cNvPr>
            <p:cNvGrpSpPr/>
            <p:nvPr/>
          </p:nvGrpSpPr>
          <p:grpSpPr>
            <a:xfrm>
              <a:off x="6553715" y="4865905"/>
              <a:ext cx="394660" cy="820953"/>
              <a:chOff x="4984003" y="4622999"/>
              <a:chExt cx="394660" cy="820953"/>
            </a:xfrm>
          </p:grpSpPr>
          <p:sp>
            <p:nvSpPr>
              <p:cNvPr id="170" name="Textfeld 169">
                <a:extLst>
                  <a:ext uri="{FF2B5EF4-FFF2-40B4-BE49-F238E27FC236}">
                    <a16:creationId xmlns:a16="http://schemas.microsoft.com/office/drawing/2014/main" id="{A510C1BC-5AFA-4DFC-A99F-D406B5492417}"/>
                  </a:ext>
                </a:extLst>
              </p:cNvPr>
              <p:cNvSpPr txBox="1"/>
              <p:nvPr/>
            </p:nvSpPr>
            <p:spPr>
              <a:xfrm>
                <a:off x="4984003" y="5126493"/>
                <a:ext cx="394660" cy="31745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sz="1463" dirty="0"/>
                  <a:t>H</a:t>
                </a:r>
                <a:r>
                  <a:rPr lang="de-DE" sz="1463" baseline="30000" dirty="0"/>
                  <a:t>+</a:t>
                </a:r>
              </a:p>
            </p:txBody>
          </p:sp>
          <p:sp>
            <p:nvSpPr>
              <p:cNvPr id="171" name="Pfeil nach rechts 76">
                <a:extLst>
                  <a:ext uri="{FF2B5EF4-FFF2-40B4-BE49-F238E27FC236}">
                    <a16:creationId xmlns:a16="http://schemas.microsoft.com/office/drawing/2014/main" id="{F3B8FD7C-262B-4664-8358-D98254B503E6}"/>
                  </a:ext>
                </a:extLst>
              </p:cNvPr>
              <p:cNvSpPr/>
              <p:nvPr/>
            </p:nvSpPr>
            <p:spPr>
              <a:xfrm rot="4200000">
                <a:off x="4881508" y="4779748"/>
                <a:ext cx="512006" cy="198508"/>
              </a:xfrm>
              <a:prstGeom prst="rightArrow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sz="1463"/>
              </a:p>
            </p:txBody>
          </p:sp>
        </p:grpSp>
        <p:grpSp>
          <p:nvGrpSpPr>
            <p:cNvPr id="172" name="Gruppieren 171">
              <a:extLst>
                <a:ext uri="{FF2B5EF4-FFF2-40B4-BE49-F238E27FC236}">
                  <a16:creationId xmlns:a16="http://schemas.microsoft.com/office/drawing/2014/main" id="{E7B2EED6-0F68-47FC-A312-939772895078}"/>
                </a:ext>
              </a:extLst>
            </p:cNvPr>
            <p:cNvGrpSpPr/>
            <p:nvPr/>
          </p:nvGrpSpPr>
          <p:grpSpPr>
            <a:xfrm>
              <a:off x="6895260" y="4398798"/>
              <a:ext cx="394660" cy="820953"/>
              <a:chOff x="4984003" y="4622999"/>
              <a:chExt cx="394660" cy="820953"/>
            </a:xfrm>
          </p:grpSpPr>
          <p:sp>
            <p:nvSpPr>
              <p:cNvPr id="173" name="Textfeld 172">
                <a:extLst>
                  <a:ext uri="{FF2B5EF4-FFF2-40B4-BE49-F238E27FC236}">
                    <a16:creationId xmlns:a16="http://schemas.microsoft.com/office/drawing/2014/main" id="{8BDD3D8C-A9AD-4A7F-B692-D95C7F641172}"/>
                  </a:ext>
                </a:extLst>
              </p:cNvPr>
              <p:cNvSpPr txBox="1"/>
              <p:nvPr/>
            </p:nvSpPr>
            <p:spPr>
              <a:xfrm>
                <a:off x="4984003" y="5126493"/>
                <a:ext cx="394660" cy="31745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sz="1463" dirty="0"/>
                  <a:t>H</a:t>
                </a:r>
                <a:r>
                  <a:rPr lang="de-DE" sz="1463" baseline="30000" dirty="0"/>
                  <a:t>+</a:t>
                </a:r>
              </a:p>
            </p:txBody>
          </p:sp>
          <p:sp>
            <p:nvSpPr>
              <p:cNvPr id="174" name="Pfeil nach rechts 76">
                <a:extLst>
                  <a:ext uri="{FF2B5EF4-FFF2-40B4-BE49-F238E27FC236}">
                    <a16:creationId xmlns:a16="http://schemas.microsoft.com/office/drawing/2014/main" id="{F52B4528-2AC6-4D61-81A7-1191210EDD14}"/>
                  </a:ext>
                </a:extLst>
              </p:cNvPr>
              <p:cNvSpPr/>
              <p:nvPr/>
            </p:nvSpPr>
            <p:spPr>
              <a:xfrm rot="4200000">
                <a:off x="4881508" y="4779748"/>
                <a:ext cx="512006" cy="198508"/>
              </a:xfrm>
              <a:prstGeom prst="rightArrow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sz="1463"/>
              </a:p>
            </p:txBody>
          </p:sp>
        </p:grpSp>
        <p:grpSp>
          <p:nvGrpSpPr>
            <p:cNvPr id="175" name="Gruppieren 174">
              <a:extLst>
                <a:ext uri="{FF2B5EF4-FFF2-40B4-BE49-F238E27FC236}">
                  <a16:creationId xmlns:a16="http://schemas.microsoft.com/office/drawing/2014/main" id="{844C18ED-F1C4-40BA-A383-A820183CFE51}"/>
                </a:ext>
              </a:extLst>
            </p:cNvPr>
            <p:cNvGrpSpPr/>
            <p:nvPr/>
          </p:nvGrpSpPr>
          <p:grpSpPr>
            <a:xfrm>
              <a:off x="6287379" y="4090089"/>
              <a:ext cx="394660" cy="820953"/>
              <a:chOff x="4984003" y="4622999"/>
              <a:chExt cx="394660" cy="820953"/>
            </a:xfrm>
          </p:grpSpPr>
          <p:sp>
            <p:nvSpPr>
              <p:cNvPr id="176" name="Textfeld 175">
                <a:extLst>
                  <a:ext uri="{FF2B5EF4-FFF2-40B4-BE49-F238E27FC236}">
                    <a16:creationId xmlns:a16="http://schemas.microsoft.com/office/drawing/2014/main" id="{053B4EFF-9E4A-407C-848B-4E16D70C7AE4}"/>
                  </a:ext>
                </a:extLst>
              </p:cNvPr>
              <p:cNvSpPr txBox="1"/>
              <p:nvPr/>
            </p:nvSpPr>
            <p:spPr>
              <a:xfrm>
                <a:off x="4984003" y="5126493"/>
                <a:ext cx="394660" cy="31745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sz="1463" dirty="0"/>
                  <a:t>H</a:t>
                </a:r>
                <a:r>
                  <a:rPr lang="de-DE" sz="1463" baseline="30000" dirty="0"/>
                  <a:t>+</a:t>
                </a:r>
              </a:p>
            </p:txBody>
          </p:sp>
          <p:sp>
            <p:nvSpPr>
              <p:cNvPr id="177" name="Pfeil nach rechts 76">
                <a:extLst>
                  <a:ext uri="{FF2B5EF4-FFF2-40B4-BE49-F238E27FC236}">
                    <a16:creationId xmlns:a16="http://schemas.microsoft.com/office/drawing/2014/main" id="{AF8E288B-89AB-4E2B-86A7-D44A319B5CA3}"/>
                  </a:ext>
                </a:extLst>
              </p:cNvPr>
              <p:cNvSpPr/>
              <p:nvPr/>
            </p:nvSpPr>
            <p:spPr>
              <a:xfrm rot="4200000">
                <a:off x="4881508" y="4779748"/>
                <a:ext cx="512006" cy="198508"/>
              </a:xfrm>
              <a:prstGeom prst="rightArrow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sz="1463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0310890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99AD96A3-027A-40B1-81CF-20A634E211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Anionen-Austauscher</a:t>
            </a:r>
          </a:p>
        </p:txBody>
      </p:sp>
      <p:grpSp>
        <p:nvGrpSpPr>
          <p:cNvPr id="3" name="Gruppieren 2">
            <a:extLst>
              <a:ext uri="{FF2B5EF4-FFF2-40B4-BE49-F238E27FC236}">
                <a16:creationId xmlns:a16="http://schemas.microsoft.com/office/drawing/2014/main" id="{19F0579F-CFC4-42DE-BE6F-0452439C4ACF}"/>
              </a:ext>
            </a:extLst>
          </p:cNvPr>
          <p:cNvGrpSpPr/>
          <p:nvPr/>
        </p:nvGrpSpPr>
        <p:grpSpPr>
          <a:xfrm>
            <a:off x="2303428" y="1707881"/>
            <a:ext cx="5300837" cy="4080834"/>
            <a:chOff x="2303428" y="1707881"/>
            <a:chExt cx="5300837" cy="4080834"/>
          </a:xfrm>
        </p:grpSpPr>
        <p:sp>
          <p:nvSpPr>
            <p:cNvPr id="13" name="Ellipse 12">
              <a:extLst>
                <a:ext uri="{FF2B5EF4-FFF2-40B4-BE49-F238E27FC236}">
                  <a16:creationId xmlns:a16="http://schemas.microsoft.com/office/drawing/2014/main" id="{BB107779-AEA9-41EC-8C65-D69B3D199610}"/>
                </a:ext>
              </a:extLst>
            </p:cNvPr>
            <p:cNvSpPr/>
            <p:nvPr/>
          </p:nvSpPr>
          <p:spPr>
            <a:xfrm>
              <a:off x="3484870" y="4256937"/>
              <a:ext cx="292500" cy="2925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74295" tIns="37148" rIns="74295" bIns="3714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de-DE" sz="1463"/>
            </a:p>
          </p:txBody>
        </p:sp>
        <p:sp>
          <p:nvSpPr>
            <p:cNvPr id="14" name="Ellipse 13">
              <a:extLst>
                <a:ext uri="{FF2B5EF4-FFF2-40B4-BE49-F238E27FC236}">
                  <a16:creationId xmlns:a16="http://schemas.microsoft.com/office/drawing/2014/main" id="{85D3DE98-6DD7-41AC-B325-8E845888F56B}"/>
                </a:ext>
              </a:extLst>
            </p:cNvPr>
            <p:cNvSpPr/>
            <p:nvPr/>
          </p:nvSpPr>
          <p:spPr>
            <a:xfrm>
              <a:off x="3777370" y="4256937"/>
              <a:ext cx="292500" cy="2925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74295" tIns="37148" rIns="74295" bIns="3714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de-DE" sz="1463"/>
            </a:p>
          </p:txBody>
        </p:sp>
        <p:sp>
          <p:nvSpPr>
            <p:cNvPr id="15" name="Ellipse 14">
              <a:extLst>
                <a:ext uri="{FF2B5EF4-FFF2-40B4-BE49-F238E27FC236}">
                  <a16:creationId xmlns:a16="http://schemas.microsoft.com/office/drawing/2014/main" id="{93C4F106-0C4C-4004-A282-C414E21FE936}"/>
                </a:ext>
              </a:extLst>
            </p:cNvPr>
            <p:cNvSpPr/>
            <p:nvPr/>
          </p:nvSpPr>
          <p:spPr>
            <a:xfrm>
              <a:off x="4069870" y="4256937"/>
              <a:ext cx="292500" cy="2925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74295" tIns="37148" rIns="74295" bIns="3714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de-DE" sz="1463"/>
            </a:p>
          </p:txBody>
        </p:sp>
        <p:sp>
          <p:nvSpPr>
            <p:cNvPr id="16" name="Ellipse 15">
              <a:extLst>
                <a:ext uri="{FF2B5EF4-FFF2-40B4-BE49-F238E27FC236}">
                  <a16:creationId xmlns:a16="http://schemas.microsoft.com/office/drawing/2014/main" id="{6AD278DF-4A09-4918-9038-342234ADF133}"/>
                </a:ext>
              </a:extLst>
            </p:cNvPr>
            <p:cNvSpPr/>
            <p:nvPr/>
          </p:nvSpPr>
          <p:spPr>
            <a:xfrm>
              <a:off x="4362371" y="4256937"/>
              <a:ext cx="292500" cy="2925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74295" tIns="37148" rIns="74295" bIns="3714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de-DE" sz="1463"/>
            </a:p>
          </p:txBody>
        </p:sp>
        <p:sp>
          <p:nvSpPr>
            <p:cNvPr id="17" name="Ellipse 16">
              <a:extLst>
                <a:ext uri="{FF2B5EF4-FFF2-40B4-BE49-F238E27FC236}">
                  <a16:creationId xmlns:a16="http://schemas.microsoft.com/office/drawing/2014/main" id="{C2097EBD-71F0-466D-AB2A-F9F70EAE1761}"/>
                </a:ext>
              </a:extLst>
            </p:cNvPr>
            <p:cNvSpPr/>
            <p:nvPr/>
          </p:nvSpPr>
          <p:spPr>
            <a:xfrm>
              <a:off x="4656324" y="4256937"/>
              <a:ext cx="292500" cy="2925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74295" tIns="37148" rIns="74295" bIns="3714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de-DE" sz="1463"/>
            </a:p>
          </p:txBody>
        </p:sp>
        <p:sp>
          <p:nvSpPr>
            <p:cNvPr id="18" name="Ellipse 17">
              <a:extLst>
                <a:ext uri="{FF2B5EF4-FFF2-40B4-BE49-F238E27FC236}">
                  <a16:creationId xmlns:a16="http://schemas.microsoft.com/office/drawing/2014/main" id="{DD3E4C60-A0D7-497B-BB42-8CE514626497}"/>
                </a:ext>
              </a:extLst>
            </p:cNvPr>
            <p:cNvSpPr/>
            <p:nvPr/>
          </p:nvSpPr>
          <p:spPr>
            <a:xfrm>
              <a:off x="3630394" y="3992471"/>
              <a:ext cx="292500" cy="2925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74295" tIns="37148" rIns="74295" bIns="3714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de-DE" sz="1463"/>
            </a:p>
          </p:txBody>
        </p:sp>
        <p:sp>
          <p:nvSpPr>
            <p:cNvPr id="19" name="Ellipse 18">
              <a:extLst>
                <a:ext uri="{FF2B5EF4-FFF2-40B4-BE49-F238E27FC236}">
                  <a16:creationId xmlns:a16="http://schemas.microsoft.com/office/drawing/2014/main" id="{08855940-EFF6-44AF-8431-866AF7EDA816}"/>
                </a:ext>
              </a:extLst>
            </p:cNvPr>
            <p:cNvSpPr/>
            <p:nvPr/>
          </p:nvSpPr>
          <p:spPr>
            <a:xfrm>
              <a:off x="3922894" y="3992471"/>
              <a:ext cx="292500" cy="2925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74295" tIns="37148" rIns="74295" bIns="3714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de-DE" sz="1463"/>
            </a:p>
          </p:txBody>
        </p:sp>
        <p:sp>
          <p:nvSpPr>
            <p:cNvPr id="20" name="Ellipse 19">
              <a:extLst>
                <a:ext uri="{FF2B5EF4-FFF2-40B4-BE49-F238E27FC236}">
                  <a16:creationId xmlns:a16="http://schemas.microsoft.com/office/drawing/2014/main" id="{A6CDCB2C-EC50-49F3-A367-352863F0884C}"/>
                </a:ext>
              </a:extLst>
            </p:cNvPr>
            <p:cNvSpPr/>
            <p:nvPr/>
          </p:nvSpPr>
          <p:spPr>
            <a:xfrm>
              <a:off x="4215394" y="3992471"/>
              <a:ext cx="292500" cy="2925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74295" tIns="37148" rIns="74295" bIns="3714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de-DE" sz="1463"/>
            </a:p>
          </p:txBody>
        </p:sp>
        <p:sp>
          <p:nvSpPr>
            <p:cNvPr id="21" name="Ellipse 20">
              <a:extLst>
                <a:ext uri="{FF2B5EF4-FFF2-40B4-BE49-F238E27FC236}">
                  <a16:creationId xmlns:a16="http://schemas.microsoft.com/office/drawing/2014/main" id="{48DF9FBA-F974-4B96-9764-FECC844AE80E}"/>
                </a:ext>
              </a:extLst>
            </p:cNvPr>
            <p:cNvSpPr/>
            <p:nvPr/>
          </p:nvSpPr>
          <p:spPr>
            <a:xfrm>
              <a:off x="4507894" y="3992471"/>
              <a:ext cx="292500" cy="2925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74295" tIns="37148" rIns="74295" bIns="3714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de-DE" sz="1463"/>
            </a:p>
          </p:txBody>
        </p:sp>
        <p:sp>
          <p:nvSpPr>
            <p:cNvPr id="22" name="Ellipse 21">
              <a:extLst>
                <a:ext uri="{FF2B5EF4-FFF2-40B4-BE49-F238E27FC236}">
                  <a16:creationId xmlns:a16="http://schemas.microsoft.com/office/drawing/2014/main" id="{E91C389F-B9EA-428E-AB11-0EE65BE4F8FB}"/>
                </a:ext>
              </a:extLst>
            </p:cNvPr>
            <p:cNvSpPr/>
            <p:nvPr/>
          </p:nvSpPr>
          <p:spPr>
            <a:xfrm>
              <a:off x="3484144" y="3728006"/>
              <a:ext cx="292500" cy="2925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74295" tIns="37148" rIns="74295" bIns="3714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de-DE" sz="1463"/>
            </a:p>
          </p:txBody>
        </p:sp>
        <p:sp>
          <p:nvSpPr>
            <p:cNvPr id="23" name="Ellipse 22">
              <a:extLst>
                <a:ext uri="{FF2B5EF4-FFF2-40B4-BE49-F238E27FC236}">
                  <a16:creationId xmlns:a16="http://schemas.microsoft.com/office/drawing/2014/main" id="{26C3A0D5-DD7C-49E6-8169-F23CDEE8B8C3}"/>
                </a:ext>
              </a:extLst>
            </p:cNvPr>
            <p:cNvSpPr/>
            <p:nvPr/>
          </p:nvSpPr>
          <p:spPr>
            <a:xfrm>
              <a:off x="3776644" y="3728006"/>
              <a:ext cx="292500" cy="2925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74295" tIns="37148" rIns="74295" bIns="3714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de-DE" sz="1463"/>
            </a:p>
          </p:txBody>
        </p:sp>
        <p:sp>
          <p:nvSpPr>
            <p:cNvPr id="24" name="Ellipse 23">
              <a:extLst>
                <a:ext uri="{FF2B5EF4-FFF2-40B4-BE49-F238E27FC236}">
                  <a16:creationId xmlns:a16="http://schemas.microsoft.com/office/drawing/2014/main" id="{51B82D4B-397F-44B0-8C12-A96A1D5211AE}"/>
                </a:ext>
              </a:extLst>
            </p:cNvPr>
            <p:cNvSpPr/>
            <p:nvPr/>
          </p:nvSpPr>
          <p:spPr>
            <a:xfrm>
              <a:off x="4069144" y="3728006"/>
              <a:ext cx="292500" cy="2925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74295" tIns="37148" rIns="74295" bIns="3714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de-DE" sz="1463"/>
            </a:p>
          </p:txBody>
        </p:sp>
        <p:sp>
          <p:nvSpPr>
            <p:cNvPr id="25" name="Ellipse 24">
              <a:extLst>
                <a:ext uri="{FF2B5EF4-FFF2-40B4-BE49-F238E27FC236}">
                  <a16:creationId xmlns:a16="http://schemas.microsoft.com/office/drawing/2014/main" id="{645D0579-7033-47A2-8CF9-66FC677925B7}"/>
                </a:ext>
              </a:extLst>
            </p:cNvPr>
            <p:cNvSpPr/>
            <p:nvPr/>
          </p:nvSpPr>
          <p:spPr>
            <a:xfrm>
              <a:off x="4361644" y="3728006"/>
              <a:ext cx="292500" cy="2925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74295" tIns="37148" rIns="74295" bIns="3714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de-DE" sz="1463"/>
            </a:p>
          </p:txBody>
        </p:sp>
        <p:sp>
          <p:nvSpPr>
            <p:cNvPr id="26" name="Ellipse 25">
              <a:extLst>
                <a:ext uri="{FF2B5EF4-FFF2-40B4-BE49-F238E27FC236}">
                  <a16:creationId xmlns:a16="http://schemas.microsoft.com/office/drawing/2014/main" id="{EA9832BB-58DD-4D93-BC4C-481B22B3B9F5}"/>
                </a:ext>
              </a:extLst>
            </p:cNvPr>
            <p:cNvSpPr/>
            <p:nvPr/>
          </p:nvSpPr>
          <p:spPr>
            <a:xfrm>
              <a:off x="4655598" y="3728006"/>
              <a:ext cx="292500" cy="2925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74295" tIns="37148" rIns="74295" bIns="3714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de-DE" sz="1463"/>
            </a:p>
          </p:txBody>
        </p:sp>
        <p:sp>
          <p:nvSpPr>
            <p:cNvPr id="27" name="Ellipse 26">
              <a:extLst>
                <a:ext uri="{FF2B5EF4-FFF2-40B4-BE49-F238E27FC236}">
                  <a16:creationId xmlns:a16="http://schemas.microsoft.com/office/drawing/2014/main" id="{14C5AA52-0BA5-4899-8658-892EBCEFF0BE}"/>
                </a:ext>
              </a:extLst>
            </p:cNvPr>
            <p:cNvSpPr/>
            <p:nvPr/>
          </p:nvSpPr>
          <p:spPr>
            <a:xfrm>
              <a:off x="3629668" y="3463540"/>
              <a:ext cx="292500" cy="2925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74295" tIns="37148" rIns="74295" bIns="3714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de-DE" sz="1463"/>
            </a:p>
          </p:txBody>
        </p:sp>
        <p:sp>
          <p:nvSpPr>
            <p:cNvPr id="28" name="Ellipse 27">
              <a:extLst>
                <a:ext uri="{FF2B5EF4-FFF2-40B4-BE49-F238E27FC236}">
                  <a16:creationId xmlns:a16="http://schemas.microsoft.com/office/drawing/2014/main" id="{4FAE5897-0207-4C72-B00A-2A1E2317A877}"/>
                </a:ext>
              </a:extLst>
            </p:cNvPr>
            <p:cNvSpPr/>
            <p:nvPr/>
          </p:nvSpPr>
          <p:spPr>
            <a:xfrm>
              <a:off x="3922168" y="3463540"/>
              <a:ext cx="292500" cy="2925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74295" tIns="37148" rIns="74295" bIns="3714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de-DE" sz="1463"/>
            </a:p>
          </p:txBody>
        </p:sp>
        <p:sp>
          <p:nvSpPr>
            <p:cNvPr id="29" name="Ellipse 28">
              <a:extLst>
                <a:ext uri="{FF2B5EF4-FFF2-40B4-BE49-F238E27FC236}">
                  <a16:creationId xmlns:a16="http://schemas.microsoft.com/office/drawing/2014/main" id="{EBF36E82-D3C9-4247-BA42-C65BD2632375}"/>
                </a:ext>
              </a:extLst>
            </p:cNvPr>
            <p:cNvSpPr/>
            <p:nvPr/>
          </p:nvSpPr>
          <p:spPr>
            <a:xfrm>
              <a:off x="4214668" y="3463540"/>
              <a:ext cx="292500" cy="2925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74295" tIns="37148" rIns="74295" bIns="3714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de-DE" sz="1463"/>
            </a:p>
          </p:txBody>
        </p:sp>
        <p:sp>
          <p:nvSpPr>
            <p:cNvPr id="30" name="Ellipse 29">
              <a:extLst>
                <a:ext uri="{FF2B5EF4-FFF2-40B4-BE49-F238E27FC236}">
                  <a16:creationId xmlns:a16="http://schemas.microsoft.com/office/drawing/2014/main" id="{43CE1A56-CEF6-47C4-B2F4-DE97E8EFD9D6}"/>
                </a:ext>
              </a:extLst>
            </p:cNvPr>
            <p:cNvSpPr/>
            <p:nvPr/>
          </p:nvSpPr>
          <p:spPr>
            <a:xfrm>
              <a:off x="4507168" y="3463540"/>
              <a:ext cx="292500" cy="2925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74295" tIns="37148" rIns="74295" bIns="3714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de-DE" sz="1463" dirty="0"/>
            </a:p>
          </p:txBody>
        </p:sp>
        <p:sp>
          <p:nvSpPr>
            <p:cNvPr id="31" name="Ellipse 30">
              <a:extLst>
                <a:ext uri="{FF2B5EF4-FFF2-40B4-BE49-F238E27FC236}">
                  <a16:creationId xmlns:a16="http://schemas.microsoft.com/office/drawing/2014/main" id="{72A91EF9-22BF-44CA-8816-C4BEB663A1FA}"/>
                </a:ext>
              </a:extLst>
            </p:cNvPr>
            <p:cNvSpPr/>
            <p:nvPr/>
          </p:nvSpPr>
          <p:spPr>
            <a:xfrm>
              <a:off x="3483418" y="3191376"/>
              <a:ext cx="292500" cy="2925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74295" tIns="37148" rIns="74295" bIns="3714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de-DE" sz="1463"/>
            </a:p>
          </p:txBody>
        </p:sp>
        <p:sp>
          <p:nvSpPr>
            <p:cNvPr id="32" name="Ellipse 31">
              <a:extLst>
                <a:ext uri="{FF2B5EF4-FFF2-40B4-BE49-F238E27FC236}">
                  <a16:creationId xmlns:a16="http://schemas.microsoft.com/office/drawing/2014/main" id="{C66096E0-EAE6-4D56-8394-D32983690E6C}"/>
                </a:ext>
              </a:extLst>
            </p:cNvPr>
            <p:cNvSpPr/>
            <p:nvPr/>
          </p:nvSpPr>
          <p:spPr>
            <a:xfrm>
              <a:off x="3775918" y="3191376"/>
              <a:ext cx="292500" cy="2925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74295" tIns="37148" rIns="74295" bIns="3714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de-DE" sz="1463"/>
            </a:p>
          </p:txBody>
        </p:sp>
        <p:sp>
          <p:nvSpPr>
            <p:cNvPr id="33" name="Ellipse 32">
              <a:extLst>
                <a:ext uri="{FF2B5EF4-FFF2-40B4-BE49-F238E27FC236}">
                  <a16:creationId xmlns:a16="http://schemas.microsoft.com/office/drawing/2014/main" id="{6767EDEA-AEFD-4243-BBF6-1FD6BDD4448E}"/>
                </a:ext>
              </a:extLst>
            </p:cNvPr>
            <p:cNvSpPr/>
            <p:nvPr/>
          </p:nvSpPr>
          <p:spPr>
            <a:xfrm>
              <a:off x="4068418" y="3191376"/>
              <a:ext cx="292500" cy="2925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74295" tIns="37148" rIns="74295" bIns="3714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de-DE" sz="1463"/>
            </a:p>
          </p:txBody>
        </p:sp>
        <p:sp>
          <p:nvSpPr>
            <p:cNvPr id="34" name="Ellipse 33">
              <a:extLst>
                <a:ext uri="{FF2B5EF4-FFF2-40B4-BE49-F238E27FC236}">
                  <a16:creationId xmlns:a16="http://schemas.microsoft.com/office/drawing/2014/main" id="{7751297A-3051-4A7A-A292-C2F464004086}"/>
                </a:ext>
              </a:extLst>
            </p:cNvPr>
            <p:cNvSpPr/>
            <p:nvPr/>
          </p:nvSpPr>
          <p:spPr>
            <a:xfrm>
              <a:off x="4360918" y="3191376"/>
              <a:ext cx="292500" cy="2925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74295" tIns="37148" rIns="74295" bIns="3714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de-DE" sz="1463"/>
            </a:p>
          </p:txBody>
        </p:sp>
        <p:sp>
          <p:nvSpPr>
            <p:cNvPr id="35" name="Ellipse 34">
              <a:extLst>
                <a:ext uri="{FF2B5EF4-FFF2-40B4-BE49-F238E27FC236}">
                  <a16:creationId xmlns:a16="http://schemas.microsoft.com/office/drawing/2014/main" id="{3EB4953C-E95C-4032-8DB1-F46F9A7DBD86}"/>
                </a:ext>
              </a:extLst>
            </p:cNvPr>
            <p:cNvSpPr/>
            <p:nvPr/>
          </p:nvSpPr>
          <p:spPr>
            <a:xfrm>
              <a:off x="4654871" y="3191376"/>
              <a:ext cx="292500" cy="2925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74295" tIns="37148" rIns="74295" bIns="3714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de-DE" sz="1463"/>
            </a:p>
          </p:txBody>
        </p:sp>
        <p:sp>
          <p:nvSpPr>
            <p:cNvPr id="36" name="Ellipse 35">
              <a:extLst>
                <a:ext uri="{FF2B5EF4-FFF2-40B4-BE49-F238E27FC236}">
                  <a16:creationId xmlns:a16="http://schemas.microsoft.com/office/drawing/2014/main" id="{1CE52C7B-C13E-42B8-906D-D99D3E6A3273}"/>
                </a:ext>
              </a:extLst>
            </p:cNvPr>
            <p:cNvSpPr/>
            <p:nvPr/>
          </p:nvSpPr>
          <p:spPr>
            <a:xfrm>
              <a:off x="3628941" y="2926911"/>
              <a:ext cx="292500" cy="2925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74295" tIns="37148" rIns="74295" bIns="3714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de-DE" sz="1463"/>
            </a:p>
          </p:txBody>
        </p:sp>
        <p:sp>
          <p:nvSpPr>
            <p:cNvPr id="37" name="Ellipse 36">
              <a:extLst>
                <a:ext uri="{FF2B5EF4-FFF2-40B4-BE49-F238E27FC236}">
                  <a16:creationId xmlns:a16="http://schemas.microsoft.com/office/drawing/2014/main" id="{8E77111A-DEB5-4B8D-B5B7-63684D2E8B10}"/>
                </a:ext>
              </a:extLst>
            </p:cNvPr>
            <p:cNvSpPr/>
            <p:nvPr/>
          </p:nvSpPr>
          <p:spPr>
            <a:xfrm>
              <a:off x="3921441" y="2926911"/>
              <a:ext cx="292500" cy="2925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74295" tIns="37148" rIns="74295" bIns="3714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de-DE" sz="1463"/>
            </a:p>
          </p:txBody>
        </p:sp>
        <p:sp>
          <p:nvSpPr>
            <p:cNvPr id="38" name="Ellipse 37">
              <a:extLst>
                <a:ext uri="{FF2B5EF4-FFF2-40B4-BE49-F238E27FC236}">
                  <a16:creationId xmlns:a16="http://schemas.microsoft.com/office/drawing/2014/main" id="{53F11B7A-7E9B-4848-A759-FB8033C66CED}"/>
                </a:ext>
              </a:extLst>
            </p:cNvPr>
            <p:cNvSpPr/>
            <p:nvPr/>
          </p:nvSpPr>
          <p:spPr>
            <a:xfrm>
              <a:off x="4213941" y="2926911"/>
              <a:ext cx="292500" cy="2925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74295" tIns="37148" rIns="74295" bIns="3714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de-DE" sz="1463"/>
            </a:p>
          </p:txBody>
        </p:sp>
        <p:sp>
          <p:nvSpPr>
            <p:cNvPr id="39" name="Ellipse 38">
              <a:extLst>
                <a:ext uri="{FF2B5EF4-FFF2-40B4-BE49-F238E27FC236}">
                  <a16:creationId xmlns:a16="http://schemas.microsoft.com/office/drawing/2014/main" id="{045EA613-2762-4A26-995A-B3FACE757170}"/>
                </a:ext>
              </a:extLst>
            </p:cNvPr>
            <p:cNvSpPr/>
            <p:nvPr/>
          </p:nvSpPr>
          <p:spPr>
            <a:xfrm>
              <a:off x="4506441" y="2926911"/>
              <a:ext cx="292500" cy="2925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74295" tIns="37148" rIns="74295" bIns="3714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de-DE" sz="1463"/>
            </a:p>
          </p:txBody>
        </p:sp>
        <p:cxnSp>
          <p:nvCxnSpPr>
            <p:cNvPr id="40" name="Gerader Verbinder 39">
              <a:extLst>
                <a:ext uri="{FF2B5EF4-FFF2-40B4-BE49-F238E27FC236}">
                  <a16:creationId xmlns:a16="http://schemas.microsoft.com/office/drawing/2014/main" id="{2CB1A01C-13FA-4224-8569-29ED7D574534}"/>
                </a:ext>
              </a:extLst>
            </p:cNvPr>
            <p:cNvCxnSpPr/>
            <p:nvPr/>
          </p:nvCxnSpPr>
          <p:spPr>
            <a:xfrm>
              <a:off x="2303428" y="1986281"/>
              <a:ext cx="0" cy="2936755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1" name="Textfeld 40">
              <a:extLst>
                <a:ext uri="{FF2B5EF4-FFF2-40B4-BE49-F238E27FC236}">
                  <a16:creationId xmlns:a16="http://schemas.microsoft.com/office/drawing/2014/main" id="{37A731C2-BBF6-438F-A0EE-C4C3F937072E}"/>
                </a:ext>
              </a:extLst>
            </p:cNvPr>
            <p:cNvSpPr txBox="1"/>
            <p:nvPr/>
          </p:nvSpPr>
          <p:spPr>
            <a:xfrm>
              <a:off x="4094363" y="2060163"/>
              <a:ext cx="404278" cy="31745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1463" dirty="0"/>
                <a:t>Cl</a:t>
              </a:r>
              <a:r>
                <a:rPr lang="de-DE" sz="1463" baseline="30000" dirty="0"/>
                <a:t>-</a:t>
              </a:r>
            </a:p>
          </p:txBody>
        </p:sp>
        <p:sp>
          <p:nvSpPr>
            <p:cNvPr id="43" name="Ellipse 42">
              <a:extLst>
                <a:ext uri="{FF2B5EF4-FFF2-40B4-BE49-F238E27FC236}">
                  <a16:creationId xmlns:a16="http://schemas.microsoft.com/office/drawing/2014/main" id="{E20A8352-0BFD-4A26-8647-079A997036AF}"/>
                </a:ext>
              </a:extLst>
            </p:cNvPr>
            <p:cNvSpPr/>
            <p:nvPr/>
          </p:nvSpPr>
          <p:spPr>
            <a:xfrm>
              <a:off x="4965637" y="4256937"/>
              <a:ext cx="292500" cy="2925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74295" tIns="37148" rIns="74295" bIns="3714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de-DE" sz="1463"/>
            </a:p>
          </p:txBody>
        </p:sp>
        <p:sp>
          <p:nvSpPr>
            <p:cNvPr id="44" name="Ellipse 43">
              <a:extLst>
                <a:ext uri="{FF2B5EF4-FFF2-40B4-BE49-F238E27FC236}">
                  <a16:creationId xmlns:a16="http://schemas.microsoft.com/office/drawing/2014/main" id="{CFD7C7E0-76F6-4AA0-826E-69E5D70B1B23}"/>
                </a:ext>
              </a:extLst>
            </p:cNvPr>
            <p:cNvSpPr/>
            <p:nvPr/>
          </p:nvSpPr>
          <p:spPr>
            <a:xfrm>
              <a:off x="5258137" y="4256937"/>
              <a:ext cx="292500" cy="2925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74295" tIns="37148" rIns="74295" bIns="3714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de-DE" sz="1463"/>
            </a:p>
          </p:txBody>
        </p:sp>
        <p:sp>
          <p:nvSpPr>
            <p:cNvPr id="45" name="Ellipse 44">
              <a:extLst>
                <a:ext uri="{FF2B5EF4-FFF2-40B4-BE49-F238E27FC236}">
                  <a16:creationId xmlns:a16="http://schemas.microsoft.com/office/drawing/2014/main" id="{81293CAB-0C29-4A4B-957E-DD0E7727A14F}"/>
                </a:ext>
              </a:extLst>
            </p:cNvPr>
            <p:cNvSpPr/>
            <p:nvPr/>
          </p:nvSpPr>
          <p:spPr>
            <a:xfrm>
              <a:off x="5550637" y="4256937"/>
              <a:ext cx="292500" cy="2925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74295" tIns="37148" rIns="74295" bIns="3714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de-DE" sz="1463"/>
            </a:p>
          </p:txBody>
        </p:sp>
        <p:sp>
          <p:nvSpPr>
            <p:cNvPr id="46" name="Ellipse 45">
              <a:extLst>
                <a:ext uri="{FF2B5EF4-FFF2-40B4-BE49-F238E27FC236}">
                  <a16:creationId xmlns:a16="http://schemas.microsoft.com/office/drawing/2014/main" id="{BABE9C7D-C343-42EC-A852-BE92854AF286}"/>
                </a:ext>
              </a:extLst>
            </p:cNvPr>
            <p:cNvSpPr/>
            <p:nvPr/>
          </p:nvSpPr>
          <p:spPr>
            <a:xfrm>
              <a:off x="5843137" y="4256937"/>
              <a:ext cx="292500" cy="2925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74295" tIns="37148" rIns="74295" bIns="3714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de-DE" sz="1463"/>
            </a:p>
          </p:txBody>
        </p:sp>
        <p:sp>
          <p:nvSpPr>
            <p:cNvPr id="47" name="Ellipse 46">
              <a:extLst>
                <a:ext uri="{FF2B5EF4-FFF2-40B4-BE49-F238E27FC236}">
                  <a16:creationId xmlns:a16="http://schemas.microsoft.com/office/drawing/2014/main" id="{160FE404-4735-41B7-A7B1-C653CA3A5BA1}"/>
                </a:ext>
              </a:extLst>
            </p:cNvPr>
            <p:cNvSpPr/>
            <p:nvPr/>
          </p:nvSpPr>
          <p:spPr>
            <a:xfrm>
              <a:off x="6137091" y="4256937"/>
              <a:ext cx="292500" cy="2925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74295" tIns="37148" rIns="74295" bIns="3714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de-DE" sz="1463"/>
            </a:p>
          </p:txBody>
        </p:sp>
        <p:sp>
          <p:nvSpPr>
            <p:cNvPr id="48" name="Ellipse 47">
              <a:extLst>
                <a:ext uri="{FF2B5EF4-FFF2-40B4-BE49-F238E27FC236}">
                  <a16:creationId xmlns:a16="http://schemas.microsoft.com/office/drawing/2014/main" id="{B1E4E498-3BD6-4AF2-BAD7-14AA79A930CF}"/>
                </a:ext>
              </a:extLst>
            </p:cNvPr>
            <p:cNvSpPr/>
            <p:nvPr/>
          </p:nvSpPr>
          <p:spPr>
            <a:xfrm>
              <a:off x="5111161" y="3992471"/>
              <a:ext cx="292500" cy="2925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74295" tIns="37148" rIns="74295" bIns="3714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de-DE" sz="1463"/>
            </a:p>
          </p:txBody>
        </p:sp>
        <p:sp>
          <p:nvSpPr>
            <p:cNvPr id="49" name="Ellipse 48">
              <a:extLst>
                <a:ext uri="{FF2B5EF4-FFF2-40B4-BE49-F238E27FC236}">
                  <a16:creationId xmlns:a16="http://schemas.microsoft.com/office/drawing/2014/main" id="{95673A82-A95B-43E0-9DED-3F55410FC623}"/>
                </a:ext>
              </a:extLst>
            </p:cNvPr>
            <p:cNvSpPr/>
            <p:nvPr/>
          </p:nvSpPr>
          <p:spPr>
            <a:xfrm>
              <a:off x="5403661" y="3992471"/>
              <a:ext cx="292500" cy="2925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74295" tIns="37148" rIns="74295" bIns="3714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de-DE" sz="1463"/>
            </a:p>
          </p:txBody>
        </p:sp>
        <p:sp>
          <p:nvSpPr>
            <p:cNvPr id="50" name="Ellipse 49">
              <a:extLst>
                <a:ext uri="{FF2B5EF4-FFF2-40B4-BE49-F238E27FC236}">
                  <a16:creationId xmlns:a16="http://schemas.microsoft.com/office/drawing/2014/main" id="{727BA16C-E3A3-4868-BF8D-600361C1E57B}"/>
                </a:ext>
              </a:extLst>
            </p:cNvPr>
            <p:cNvSpPr/>
            <p:nvPr/>
          </p:nvSpPr>
          <p:spPr>
            <a:xfrm>
              <a:off x="5696161" y="3992471"/>
              <a:ext cx="292500" cy="2925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74295" tIns="37148" rIns="74295" bIns="3714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de-DE" sz="1463"/>
            </a:p>
          </p:txBody>
        </p:sp>
        <p:sp>
          <p:nvSpPr>
            <p:cNvPr id="51" name="Ellipse 50">
              <a:extLst>
                <a:ext uri="{FF2B5EF4-FFF2-40B4-BE49-F238E27FC236}">
                  <a16:creationId xmlns:a16="http://schemas.microsoft.com/office/drawing/2014/main" id="{5FE50F36-D81B-4D10-9350-14FE79C4F266}"/>
                </a:ext>
              </a:extLst>
            </p:cNvPr>
            <p:cNvSpPr/>
            <p:nvPr/>
          </p:nvSpPr>
          <p:spPr>
            <a:xfrm>
              <a:off x="5988661" y="3992471"/>
              <a:ext cx="292500" cy="2925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74295" tIns="37148" rIns="74295" bIns="3714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de-DE" sz="1463"/>
            </a:p>
          </p:txBody>
        </p:sp>
        <p:sp>
          <p:nvSpPr>
            <p:cNvPr id="52" name="Ellipse 51">
              <a:extLst>
                <a:ext uri="{FF2B5EF4-FFF2-40B4-BE49-F238E27FC236}">
                  <a16:creationId xmlns:a16="http://schemas.microsoft.com/office/drawing/2014/main" id="{C0A904BD-0552-4724-A0D4-A062D491BFA5}"/>
                </a:ext>
              </a:extLst>
            </p:cNvPr>
            <p:cNvSpPr/>
            <p:nvPr/>
          </p:nvSpPr>
          <p:spPr>
            <a:xfrm>
              <a:off x="4812535" y="3989906"/>
              <a:ext cx="292500" cy="2925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74295" tIns="37148" rIns="74295" bIns="3714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de-DE" sz="1463"/>
            </a:p>
          </p:txBody>
        </p:sp>
        <p:sp>
          <p:nvSpPr>
            <p:cNvPr id="53" name="Ellipse 52">
              <a:extLst>
                <a:ext uri="{FF2B5EF4-FFF2-40B4-BE49-F238E27FC236}">
                  <a16:creationId xmlns:a16="http://schemas.microsoft.com/office/drawing/2014/main" id="{28A04947-BB7C-4D6A-831E-6373F0BAC285}"/>
                </a:ext>
              </a:extLst>
            </p:cNvPr>
            <p:cNvSpPr/>
            <p:nvPr/>
          </p:nvSpPr>
          <p:spPr>
            <a:xfrm>
              <a:off x="4964911" y="3721689"/>
              <a:ext cx="292500" cy="2925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74295" tIns="37148" rIns="74295" bIns="3714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de-DE" sz="1463"/>
            </a:p>
          </p:txBody>
        </p:sp>
        <p:sp>
          <p:nvSpPr>
            <p:cNvPr id="54" name="Ellipse 53">
              <a:extLst>
                <a:ext uri="{FF2B5EF4-FFF2-40B4-BE49-F238E27FC236}">
                  <a16:creationId xmlns:a16="http://schemas.microsoft.com/office/drawing/2014/main" id="{8B41ED0C-F110-4A3C-A3E6-75E332EDBCC8}"/>
                </a:ext>
              </a:extLst>
            </p:cNvPr>
            <p:cNvSpPr/>
            <p:nvPr/>
          </p:nvSpPr>
          <p:spPr>
            <a:xfrm>
              <a:off x="5257411" y="3721689"/>
              <a:ext cx="292500" cy="2925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74295" tIns="37148" rIns="74295" bIns="3714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de-DE" sz="1463"/>
            </a:p>
          </p:txBody>
        </p:sp>
        <p:sp>
          <p:nvSpPr>
            <p:cNvPr id="55" name="Ellipse 54">
              <a:extLst>
                <a:ext uri="{FF2B5EF4-FFF2-40B4-BE49-F238E27FC236}">
                  <a16:creationId xmlns:a16="http://schemas.microsoft.com/office/drawing/2014/main" id="{8F0E436A-5987-4575-907B-3DB2F40B0837}"/>
                </a:ext>
              </a:extLst>
            </p:cNvPr>
            <p:cNvSpPr/>
            <p:nvPr/>
          </p:nvSpPr>
          <p:spPr>
            <a:xfrm>
              <a:off x="5549911" y="3721689"/>
              <a:ext cx="292500" cy="2925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74295" tIns="37148" rIns="74295" bIns="3714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de-DE" sz="1463"/>
            </a:p>
          </p:txBody>
        </p:sp>
        <p:sp>
          <p:nvSpPr>
            <p:cNvPr id="56" name="Ellipse 55">
              <a:extLst>
                <a:ext uri="{FF2B5EF4-FFF2-40B4-BE49-F238E27FC236}">
                  <a16:creationId xmlns:a16="http://schemas.microsoft.com/office/drawing/2014/main" id="{A47F46D4-8E69-4C61-BD20-4C83C0CFAC07}"/>
                </a:ext>
              </a:extLst>
            </p:cNvPr>
            <p:cNvSpPr/>
            <p:nvPr/>
          </p:nvSpPr>
          <p:spPr>
            <a:xfrm>
              <a:off x="5842411" y="3721689"/>
              <a:ext cx="292500" cy="2925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74295" tIns="37148" rIns="74295" bIns="3714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de-DE" sz="1463"/>
            </a:p>
          </p:txBody>
        </p:sp>
        <p:sp>
          <p:nvSpPr>
            <p:cNvPr id="57" name="Ellipse 56">
              <a:extLst>
                <a:ext uri="{FF2B5EF4-FFF2-40B4-BE49-F238E27FC236}">
                  <a16:creationId xmlns:a16="http://schemas.microsoft.com/office/drawing/2014/main" id="{D5C5150D-9CB7-438D-85A3-B27C30186F1D}"/>
                </a:ext>
              </a:extLst>
            </p:cNvPr>
            <p:cNvSpPr/>
            <p:nvPr/>
          </p:nvSpPr>
          <p:spPr>
            <a:xfrm>
              <a:off x="6136365" y="3721689"/>
              <a:ext cx="292500" cy="2925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74295" tIns="37148" rIns="74295" bIns="3714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de-DE" sz="1463"/>
            </a:p>
          </p:txBody>
        </p:sp>
        <p:sp>
          <p:nvSpPr>
            <p:cNvPr id="58" name="Ellipse 57">
              <a:extLst>
                <a:ext uri="{FF2B5EF4-FFF2-40B4-BE49-F238E27FC236}">
                  <a16:creationId xmlns:a16="http://schemas.microsoft.com/office/drawing/2014/main" id="{57F804A2-7816-4280-89E9-5AFF30C7A60D}"/>
                </a:ext>
              </a:extLst>
            </p:cNvPr>
            <p:cNvSpPr/>
            <p:nvPr/>
          </p:nvSpPr>
          <p:spPr>
            <a:xfrm>
              <a:off x="5110434" y="3457224"/>
              <a:ext cx="292500" cy="2925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74295" tIns="37148" rIns="74295" bIns="3714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de-DE" sz="1463"/>
            </a:p>
          </p:txBody>
        </p:sp>
        <p:sp>
          <p:nvSpPr>
            <p:cNvPr id="59" name="Ellipse 58">
              <a:extLst>
                <a:ext uri="{FF2B5EF4-FFF2-40B4-BE49-F238E27FC236}">
                  <a16:creationId xmlns:a16="http://schemas.microsoft.com/office/drawing/2014/main" id="{B96D4FC0-34FA-4400-914B-F8F4BC294832}"/>
                </a:ext>
              </a:extLst>
            </p:cNvPr>
            <p:cNvSpPr/>
            <p:nvPr/>
          </p:nvSpPr>
          <p:spPr>
            <a:xfrm>
              <a:off x="5402935" y="3457224"/>
              <a:ext cx="292500" cy="2925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74295" tIns="37148" rIns="74295" bIns="3714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de-DE" sz="1463"/>
            </a:p>
          </p:txBody>
        </p:sp>
        <p:sp>
          <p:nvSpPr>
            <p:cNvPr id="60" name="Ellipse 59">
              <a:extLst>
                <a:ext uri="{FF2B5EF4-FFF2-40B4-BE49-F238E27FC236}">
                  <a16:creationId xmlns:a16="http://schemas.microsoft.com/office/drawing/2014/main" id="{6D6A48A7-E046-4BFC-93AD-51A897C81724}"/>
                </a:ext>
              </a:extLst>
            </p:cNvPr>
            <p:cNvSpPr/>
            <p:nvPr/>
          </p:nvSpPr>
          <p:spPr>
            <a:xfrm>
              <a:off x="5695435" y="3457224"/>
              <a:ext cx="292500" cy="2925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74295" tIns="37148" rIns="74295" bIns="3714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de-DE" sz="1463"/>
            </a:p>
          </p:txBody>
        </p:sp>
        <p:sp>
          <p:nvSpPr>
            <p:cNvPr id="61" name="Ellipse 60">
              <a:extLst>
                <a:ext uri="{FF2B5EF4-FFF2-40B4-BE49-F238E27FC236}">
                  <a16:creationId xmlns:a16="http://schemas.microsoft.com/office/drawing/2014/main" id="{E997473E-90B8-454A-B12F-5AB76F377007}"/>
                </a:ext>
              </a:extLst>
            </p:cNvPr>
            <p:cNvSpPr/>
            <p:nvPr/>
          </p:nvSpPr>
          <p:spPr>
            <a:xfrm>
              <a:off x="5987935" y="3457224"/>
              <a:ext cx="292500" cy="2925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74295" tIns="37148" rIns="74295" bIns="3714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de-DE" sz="1463"/>
            </a:p>
          </p:txBody>
        </p:sp>
        <p:sp>
          <p:nvSpPr>
            <p:cNvPr id="62" name="Ellipse 61">
              <a:extLst>
                <a:ext uri="{FF2B5EF4-FFF2-40B4-BE49-F238E27FC236}">
                  <a16:creationId xmlns:a16="http://schemas.microsoft.com/office/drawing/2014/main" id="{91AE07A7-8735-45EF-B618-393CAC8D82ED}"/>
                </a:ext>
              </a:extLst>
            </p:cNvPr>
            <p:cNvSpPr/>
            <p:nvPr/>
          </p:nvSpPr>
          <p:spPr>
            <a:xfrm>
              <a:off x="4811808" y="3454659"/>
              <a:ext cx="292500" cy="2925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74295" tIns="37148" rIns="74295" bIns="3714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de-DE" sz="1463"/>
            </a:p>
          </p:txBody>
        </p:sp>
        <p:sp>
          <p:nvSpPr>
            <p:cNvPr id="63" name="Ellipse 62">
              <a:extLst>
                <a:ext uri="{FF2B5EF4-FFF2-40B4-BE49-F238E27FC236}">
                  <a16:creationId xmlns:a16="http://schemas.microsoft.com/office/drawing/2014/main" id="{256F6AE4-87EC-4DB2-83DE-89140614FB8B}"/>
                </a:ext>
              </a:extLst>
            </p:cNvPr>
            <p:cNvSpPr/>
            <p:nvPr/>
          </p:nvSpPr>
          <p:spPr>
            <a:xfrm>
              <a:off x="4958058" y="3179235"/>
              <a:ext cx="292500" cy="2925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74295" tIns="37148" rIns="74295" bIns="3714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de-DE" sz="1463"/>
            </a:p>
          </p:txBody>
        </p:sp>
        <p:sp>
          <p:nvSpPr>
            <p:cNvPr id="64" name="Ellipse 63">
              <a:extLst>
                <a:ext uri="{FF2B5EF4-FFF2-40B4-BE49-F238E27FC236}">
                  <a16:creationId xmlns:a16="http://schemas.microsoft.com/office/drawing/2014/main" id="{7354DF80-4614-4EE3-B81C-3FEFB6856F8D}"/>
                </a:ext>
              </a:extLst>
            </p:cNvPr>
            <p:cNvSpPr/>
            <p:nvPr/>
          </p:nvSpPr>
          <p:spPr>
            <a:xfrm>
              <a:off x="5250558" y="3179235"/>
              <a:ext cx="292500" cy="2925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74295" tIns="37148" rIns="74295" bIns="3714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de-DE" sz="1463"/>
            </a:p>
          </p:txBody>
        </p:sp>
        <p:sp>
          <p:nvSpPr>
            <p:cNvPr id="65" name="Ellipse 64">
              <a:extLst>
                <a:ext uri="{FF2B5EF4-FFF2-40B4-BE49-F238E27FC236}">
                  <a16:creationId xmlns:a16="http://schemas.microsoft.com/office/drawing/2014/main" id="{AB57D57E-1171-418C-B2D4-4357D0C5F5C4}"/>
                </a:ext>
              </a:extLst>
            </p:cNvPr>
            <p:cNvSpPr/>
            <p:nvPr/>
          </p:nvSpPr>
          <p:spPr>
            <a:xfrm>
              <a:off x="5543058" y="3179235"/>
              <a:ext cx="292500" cy="2925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74295" tIns="37148" rIns="74295" bIns="3714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de-DE" sz="1463"/>
            </a:p>
          </p:txBody>
        </p:sp>
        <p:sp>
          <p:nvSpPr>
            <p:cNvPr id="66" name="Ellipse 65">
              <a:extLst>
                <a:ext uri="{FF2B5EF4-FFF2-40B4-BE49-F238E27FC236}">
                  <a16:creationId xmlns:a16="http://schemas.microsoft.com/office/drawing/2014/main" id="{E126EDEB-0AF7-4C6D-9289-667445795256}"/>
                </a:ext>
              </a:extLst>
            </p:cNvPr>
            <p:cNvSpPr/>
            <p:nvPr/>
          </p:nvSpPr>
          <p:spPr>
            <a:xfrm>
              <a:off x="5835558" y="3179235"/>
              <a:ext cx="292500" cy="2925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74295" tIns="37148" rIns="74295" bIns="3714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de-DE" sz="1463"/>
            </a:p>
          </p:txBody>
        </p:sp>
        <p:sp>
          <p:nvSpPr>
            <p:cNvPr id="67" name="Ellipse 66">
              <a:extLst>
                <a:ext uri="{FF2B5EF4-FFF2-40B4-BE49-F238E27FC236}">
                  <a16:creationId xmlns:a16="http://schemas.microsoft.com/office/drawing/2014/main" id="{F2A075CB-57B0-434B-8267-7368AE85DFE3}"/>
                </a:ext>
              </a:extLst>
            </p:cNvPr>
            <p:cNvSpPr/>
            <p:nvPr/>
          </p:nvSpPr>
          <p:spPr>
            <a:xfrm>
              <a:off x="6129512" y="3179235"/>
              <a:ext cx="292500" cy="2925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74295" tIns="37148" rIns="74295" bIns="3714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de-DE" sz="1463"/>
            </a:p>
          </p:txBody>
        </p:sp>
        <p:sp>
          <p:nvSpPr>
            <p:cNvPr id="68" name="Ellipse 67">
              <a:extLst>
                <a:ext uri="{FF2B5EF4-FFF2-40B4-BE49-F238E27FC236}">
                  <a16:creationId xmlns:a16="http://schemas.microsoft.com/office/drawing/2014/main" id="{84C91D5D-EB5C-45AA-9733-71CF26E4D3BE}"/>
                </a:ext>
              </a:extLst>
            </p:cNvPr>
            <p:cNvSpPr/>
            <p:nvPr/>
          </p:nvSpPr>
          <p:spPr>
            <a:xfrm>
              <a:off x="5103582" y="2914770"/>
              <a:ext cx="292500" cy="2925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74295" tIns="37148" rIns="74295" bIns="3714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de-DE" sz="1463"/>
            </a:p>
          </p:txBody>
        </p:sp>
        <p:sp>
          <p:nvSpPr>
            <p:cNvPr id="69" name="Ellipse 68">
              <a:extLst>
                <a:ext uri="{FF2B5EF4-FFF2-40B4-BE49-F238E27FC236}">
                  <a16:creationId xmlns:a16="http://schemas.microsoft.com/office/drawing/2014/main" id="{3BE74C27-DDB0-441E-9097-7F58F3CEEEE0}"/>
                </a:ext>
              </a:extLst>
            </p:cNvPr>
            <p:cNvSpPr/>
            <p:nvPr/>
          </p:nvSpPr>
          <p:spPr>
            <a:xfrm>
              <a:off x="5396082" y="2914770"/>
              <a:ext cx="292500" cy="2925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74295" tIns="37148" rIns="74295" bIns="3714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de-DE" sz="1463"/>
            </a:p>
          </p:txBody>
        </p:sp>
        <p:sp>
          <p:nvSpPr>
            <p:cNvPr id="70" name="Ellipse 69">
              <a:extLst>
                <a:ext uri="{FF2B5EF4-FFF2-40B4-BE49-F238E27FC236}">
                  <a16:creationId xmlns:a16="http://schemas.microsoft.com/office/drawing/2014/main" id="{6BEC6840-1A3B-45B4-8296-8473B6D63C79}"/>
                </a:ext>
              </a:extLst>
            </p:cNvPr>
            <p:cNvSpPr/>
            <p:nvPr/>
          </p:nvSpPr>
          <p:spPr>
            <a:xfrm>
              <a:off x="5688582" y="2914770"/>
              <a:ext cx="292500" cy="2925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74295" tIns="37148" rIns="74295" bIns="3714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de-DE" sz="1463"/>
            </a:p>
          </p:txBody>
        </p:sp>
        <p:sp>
          <p:nvSpPr>
            <p:cNvPr id="71" name="Ellipse 70">
              <a:extLst>
                <a:ext uri="{FF2B5EF4-FFF2-40B4-BE49-F238E27FC236}">
                  <a16:creationId xmlns:a16="http://schemas.microsoft.com/office/drawing/2014/main" id="{0369F83D-F84D-4F45-A8F3-8AEEA63C4EA9}"/>
                </a:ext>
              </a:extLst>
            </p:cNvPr>
            <p:cNvSpPr/>
            <p:nvPr/>
          </p:nvSpPr>
          <p:spPr>
            <a:xfrm>
              <a:off x="5981082" y="2914770"/>
              <a:ext cx="292500" cy="2925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74295" tIns="37148" rIns="74295" bIns="3714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de-DE" sz="1463"/>
            </a:p>
          </p:txBody>
        </p:sp>
        <p:sp>
          <p:nvSpPr>
            <p:cNvPr id="72" name="Ellipse 71">
              <a:extLst>
                <a:ext uri="{FF2B5EF4-FFF2-40B4-BE49-F238E27FC236}">
                  <a16:creationId xmlns:a16="http://schemas.microsoft.com/office/drawing/2014/main" id="{F1C42A0F-45EF-4819-B0D6-6A7FB071F85A}"/>
                </a:ext>
              </a:extLst>
            </p:cNvPr>
            <p:cNvSpPr/>
            <p:nvPr/>
          </p:nvSpPr>
          <p:spPr>
            <a:xfrm>
              <a:off x="4804956" y="2912204"/>
              <a:ext cx="292500" cy="2925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74295" tIns="37148" rIns="74295" bIns="3714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de-DE" sz="1463"/>
            </a:p>
          </p:txBody>
        </p:sp>
        <p:cxnSp>
          <p:nvCxnSpPr>
            <p:cNvPr id="73" name="Gerader Verbinder 72">
              <a:extLst>
                <a:ext uri="{FF2B5EF4-FFF2-40B4-BE49-F238E27FC236}">
                  <a16:creationId xmlns:a16="http://schemas.microsoft.com/office/drawing/2014/main" id="{3563FEE8-1A63-4953-9D79-A00EE9FCD7F9}"/>
                </a:ext>
              </a:extLst>
            </p:cNvPr>
            <p:cNvCxnSpPr/>
            <p:nvPr/>
          </p:nvCxnSpPr>
          <p:spPr>
            <a:xfrm>
              <a:off x="7602812" y="1979361"/>
              <a:ext cx="0" cy="2936755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4" name="Pfeil nach rechts 68">
              <a:extLst>
                <a:ext uri="{FF2B5EF4-FFF2-40B4-BE49-F238E27FC236}">
                  <a16:creationId xmlns:a16="http://schemas.microsoft.com/office/drawing/2014/main" id="{DFE1BEDE-13F2-44E5-97CA-93A5D552F24D}"/>
                </a:ext>
              </a:extLst>
            </p:cNvPr>
            <p:cNvSpPr/>
            <p:nvPr/>
          </p:nvSpPr>
          <p:spPr>
            <a:xfrm rot="4179273">
              <a:off x="4131653" y="2571173"/>
              <a:ext cx="512006" cy="198508"/>
            </a:xfrm>
            <a:prstGeom prst="rightArrow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463"/>
            </a:p>
          </p:txBody>
        </p:sp>
        <p:grpSp>
          <p:nvGrpSpPr>
            <p:cNvPr id="2" name="Gruppieren 1">
              <a:extLst>
                <a:ext uri="{FF2B5EF4-FFF2-40B4-BE49-F238E27FC236}">
                  <a16:creationId xmlns:a16="http://schemas.microsoft.com/office/drawing/2014/main" id="{BF5386AC-6125-4B7D-B1FC-3329577B6C3E}"/>
                </a:ext>
              </a:extLst>
            </p:cNvPr>
            <p:cNvGrpSpPr/>
            <p:nvPr/>
          </p:nvGrpSpPr>
          <p:grpSpPr>
            <a:xfrm>
              <a:off x="4984003" y="4622999"/>
              <a:ext cx="508473" cy="820953"/>
              <a:chOff x="4984003" y="4622999"/>
              <a:chExt cx="508473" cy="820953"/>
            </a:xfrm>
          </p:grpSpPr>
          <p:sp>
            <p:nvSpPr>
              <p:cNvPr id="76" name="Textfeld 75">
                <a:extLst>
                  <a:ext uri="{FF2B5EF4-FFF2-40B4-BE49-F238E27FC236}">
                    <a16:creationId xmlns:a16="http://schemas.microsoft.com/office/drawing/2014/main" id="{8DC91BDE-BDD9-42E2-B9CB-A5376F9B580E}"/>
                  </a:ext>
                </a:extLst>
              </p:cNvPr>
              <p:cNvSpPr txBox="1"/>
              <p:nvPr/>
            </p:nvSpPr>
            <p:spPr>
              <a:xfrm>
                <a:off x="4984003" y="5126493"/>
                <a:ext cx="508473" cy="31745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sz="1463" dirty="0"/>
                  <a:t>OH</a:t>
                </a:r>
                <a:r>
                  <a:rPr lang="de-DE" sz="1463" baseline="30000" dirty="0"/>
                  <a:t>-</a:t>
                </a:r>
              </a:p>
            </p:txBody>
          </p:sp>
          <p:sp>
            <p:nvSpPr>
              <p:cNvPr id="79" name="Pfeil nach rechts 76">
                <a:extLst>
                  <a:ext uri="{FF2B5EF4-FFF2-40B4-BE49-F238E27FC236}">
                    <a16:creationId xmlns:a16="http://schemas.microsoft.com/office/drawing/2014/main" id="{9970176D-9D0A-4E63-86B8-E4B50D074EC4}"/>
                  </a:ext>
                </a:extLst>
              </p:cNvPr>
              <p:cNvSpPr/>
              <p:nvPr/>
            </p:nvSpPr>
            <p:spPr>
              <a:xfrm rot="4200000">
                <a:off x="4881508" y="4779748"/>
                <a:ext cx="512006" cy="198508"/>
              </a:xfrm>
              <a:prstGeom prst="rightArrow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sz="1463"/>
              </a:p>
            </p:txBody>
          </p:sp>
        </p:grpSp>
        <p:sp>
          <p:nvSpPr>
            <p:cNvPr id="82" name="Ellipse 81">
              <a:extLst>
                <a:ext uri="{FF2B5EF4-FFF2-40B4-BE49-F238E27FC236}">
                  <a16:creationId xmlns:a16="http://schemas.microsoft.com/office/drawing/2014/main" id="{A74AB3E9-92A7-4C2D-B861-0C20320CD419}"/>
                </a:ext>
              </a:extLst>
            </p:cNvPr>
            <p:cNvSpPr/>
            <p:nvPr/>
          </p:nvSpPr>
          <p:spPr>
            <a:xfrm>
              <a:off x="2304880" y="4256937"/>
              <a:ext cx="292500" cy="2925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74295" tIns="37148" rIns="74295" bIns="3714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de-DE" sz="1463"/>
            </a:p>
          </p:txBody>
        </p:sp>
        <p:sp>
          <p:nvSpPr>
            <p:cNvPr id="83" name="Ellipse 82">
              <a:extLst>
                <a:ext uri="{FF2B5EF4-FFF2-40B4-BE49-F238E27FC236}">
                  <a16:creationId xmlns:a16="http://schemas.microsoft.com/office/drawing/2014/main" id="{A3347315-129B-497F-8D0A-788C97CD4CC3}"/>
                </a:ext>
              </a:extLst>
            </p:cNvPr>
            <p:cNvSpPr/>
            <p:nvPr/>
          </p:nvSpPr>
          <p:spPr>
            <a:xfrm>
              <a:off x="2597380" y="4256937"/>
              <a:ext cx="292500" cy="2925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74295" tIns="37148" rIns="74295" bIns="3714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de-DE" sz="1463"/>
            </a:p>
          </p:txBody>
        </p:sp>
        <p:sp>
          <p:nvSpPr>
            <p:cNvPr id="84" name="Ellipse 83">
              <a:extLst>
                <a:ext uri="{FF2B5EF4-FFF2-40B4-BE49-F238E27FC236}">
                  <a16:creationId xmlns:a16="http://schemas.microsoft.com/office/drawing/2014/main" id="{A46169C4-2121-4FC5-BA49-97F7C1C2C7CF}"/>
                </a:ext>
              </a:extLst>
            </p:cNvPr>
            <p:cNvSpPr/>
            <p:nvPr/>
          </p:nvSpPr>
          <p:spPr>
            <a:xfrm>
              <a:off x="2889880" y="4256937"/>
              <a:ext cx="292500" cy="2925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74295" tIns="37148" rIns="74295" bIns="3714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de-DE" sz="1463"/>
            </a:p>
          </p:txBody>
        </p:sp>
        <p:sp>
          <p:nvSpPr>
            <p:cNvPr id="85" name="Ellipse 84">
              <a:extLst>
                <a:ext uri="{FF2B5EF4-FFF2-40B4-BE49-F238E27FC236}">
                  <a16:creationId xmlns:a16="http://schemas.microsoft.com/office/drawing/2014/main" id="{81F0D2C8-E0CA-406B-AB46-6E0556DE5674}"/>
                </a:ext>
              </a:extLst>
            </p:cNvPr>
            <p:cNvSpPr/>
            <p:nvPr/>
          </p:nvSpPr>
          <p:spPr>
            <a:xfrm>
              <a:off x="3182381" y="4256937"/>
              <a:ext cx="292500" cy="2925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74295" tIns="37148" rIns="74295" bIns="3714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de-DE" sz="1463"/>
            </a:p>
          </p:txBody>
        </p:sp>
        <p:sp>
          <p:nvSpPr>
            <p:cNvPr id="86" name="Ellipse 85">
              <a:extLst>
                <a:ext uri="{FF2B5EF4-FFF2-40B4-BE49-F238E27FC236}">
                  <a16:creationId xmlns:a16="http://schemas.microsoft.com/office/drawing/2014/main" id="{9AAE0B1A-1A7C-4A04-BCEF-8C20788744CA}"/>
                </a:ext>
              </a:extLst>
            </p:cNvPr>
            <p:cNvSpPr/>
            <p:nvPr/>
          </p:nvSpPr>
          <p:spPr>
            <a:xfrm>
              <a:off x="2450404" y="3992471"/>
              <a:ext cx="292500" cy="2925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74295" tIns="37148" rIns="74295" bIns="3714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de-DE" sz="1463"/>
            </a:p>
          </p:txBody>
        </p:sp>
        <p:sp>
          <p:nvSpPr>
            <p:cNvPr id="87" name="Ellipse 86">
              <a:extLst>
                <a:ext uri="{FF2B5EF4-FFF2-40B4-BE49-F238E27FC236}">
                  <a16:creationId xmlns:a16="http://schemas.microsoft.com/office/drawing/2014/main" id="{A5D7EFE3-A084-4280-859B-C4CC0FC45BD4}"/>
                </a:ext>
              </a:extLst>
            </p:cNvPr>
            <p:cNvSpPr/>
            <p:nvPr/>
          </p:nvSpPr>
          <p:spPr>
            <a:xfrm>
              <a:off x="2742904" y="3992471"/>
              <a:ext cx="292500" cy="2925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74295" tIns="37148" rIns="74295" bIns="3714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de-DE" sz="1463"/>
            </a:p>
          </p:txBody>
        </p:sp>
        <p:sp>
          <p:nvSpPr>
            <p:cNvPr id="88" name="Ellipse 87">
              <a:extLst>
                <a:ext uri="{FF2B5EF4-FFF2-40B4-BE49-F238E27FC236}">
                  <a16:creationId xmlns:a16="http://schemas.microsoft.com/office/drawing/2014/main" id="{BD6EED82-6291-4228-8D36-C6BD7B9E585E}"/>
                </a:ext>
              </a:extLst>
            </p:cNvPr>
            <p:cNvSpPr/>
            <p:nvPr/>
          </p:nvSpPr>
          <p:spPr>
            <a:xfrm>
              <a:off x="3035404" y="3992471"/>
              <a:ext cx="292500" cy="2925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74295" tIns="37148" rIns="74295" bIns="3714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de-DE" sz="1463"/>
            </a:p>
          </p:txBody>
        </p:sp>
        <p:sp>
          <p:nvSpPr>
            <p:cNvPr id="89" name="Ellipse 88">
              <a:extLst>
                <a:ext uri="{FF2B5EF4-FFF2-40B4-BE49-F238E27FC236}">
                  <a16:creationId xmlns:a16="http://schemas.microsoft.com/office/drawing/2014/main" id="{780AFFA5-61C3-48CF-AE0B-57BDA4F67C27}"/>
                </a:ext>
              </a:extLst>
            </p:cNvPr>
            <p:cNvSpPr/>
            <p:nvPr/>
          </p:nvSpPr>
          <p:spPr>
            <a:xfrm>
              <a:off x="3327904" y="3992471"/>
              <a:ext cx="292500" cy="2925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74295" tIns="37148" rIns="74295" bIns="3714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de-DE" sz="1463"/>
            </a:p>
          </p:txBody>
        </p:sp>
        <p:sp>
          <p:nvSpPr>
            <p:cNvPr id="90" name="Ellipse 89">
              <a:extLst>
                <a:ext uri="{FF2B5EF4-FFF2-40B4-BE49-F238E27FC236}">
                  <a16:creationId xmlns:a16="http://schemas.microsoft.com/office/drawing/2014/main" id="{2FB77691-83EF-4A7B-845E-3A37921DF570}"/>
                </a:ext>
              </a:extLst>
            </p:cNvPr>
            <p:cNvSpPr/>
            <p:nvPr/>
          </p:nvSpPr>
          <p:spPr>
            <a:xfrm>
              <a:off x="2304154" y="3728006"/>
              <a:ext cx="292500" cy="2925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74295" tIns="37148" rIns="74295" bIns="3714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de-DE" sz="1463"/>
            </a:p>
          </p:txBody>
        </p:sp>
        <p:sp>
          <p:nvSpPr>
            <p:cNvPr id="91" name="Ellipse 90">
              <a:extLst>
                <a:ext uri="{FF2B5EF4-FFF2-40B4-BE49-F238E27FC236}">
                  <a16:creationId xmlns:a16="http://schemas.microsoft.com/office/drawing/2014/main" id="{75245A6A-AE1B-4B90-A1C4-EB45B0689AF8}"/>
                </a:ext>
              </a:extLst>
            </p:cNvPr>
            <p:cNvSpPr/>
            <p:nvPr/>
          </p:nvSpPr>
          <p:spPr>
            <a:xfrm>
              <a:off x="2596654" y="3728006"/>
              <a:ext cx="292500" cy="2925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74295" tIns="37148" rIns="74295" bIns="3714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de-DE" sz="1463"/>
            </a:p>
          </p:txBody>
        </p:sp>
        <p:sp>
          <p:nvSpPr>
            <p:cNvPr id="92" name="Ellipse 91">
              <a:extLst>
                <a:ext uri="{FF2B5EF4-FFF2-40B4-BE49-F238E27FC236}">
                  <a16:creationId xmlns:a16="http://schemas.microsoft.com/office/drawing/2014/main" id="{AD03D3D9-8BFB-40C7-9501-D331E8FCC945}"/>
                </a:ext>
              </a:extLst>
            </p:cNvPr>
            <p:cNvSpPr/>
            <p:nvPr/>
          </p:nvSpPr>
          <p:spPr>
            <a:xfrm>
              <a:off x="2889154" y="3728006"/>
              <a:ext cx="292500" cy="2925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74295" tIns="37148" rIns="74295" bIns="3714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de-DE" sz="1463"/>
            </a:p>
          </p:txBody>
        </p:sp>
        <p:sp>
          <p:nvSpPr>
            <p:cNvPr id="93" name="Ellipse 92">
              <a:extLst>
                <a:ext uri="{FF2B5EF4-FFF2-40B4-BE49-F238E27FC236}">
                  <a16:creationId xmlns:a16="http://schemas.microsoft.com/office/drawing/2014/main" id="{DA98A252-F54D-4982-B290-1F57207D2854}"/>
                </a:ext>
              </a:extLst>
            </p:cNvPr>
            <p:cNvSpPr/>
            <p:nvPr/>
          </p:nvSpPr>
          <p:spPr>
            <a:xfrm>
              <a:off x="3181654" y="3728006"/>
              <a:ext cx="292500" cy="2925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74295" tIns="37148" rIns="74295" bIns="3714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de-DE" sz="1463"/>
            </a:p>
          </p:txBody>
        </p:sp>
        <p:sp>
          <p:nvSpPr>
            <p:cNvPr id="94" name="Ellipse 93">
              <a:extLst>
                <a:ext uri="{FF2B5EF4-FFF2-40B4-BE49-F238E27FC236}">
                  <a16:creationId xmlns:a16="http://schemas.microsoft.com/office/drawing/2014/main" id="{781708FA-549E-467D-AA43-1469345F7C48}"/>
                </a:ext>
              </a:extLst>
            </p:cNvPr>
            <p:cNvSpPr/>
            <p:nvPr/>
          </p:nvSpPr>
          <p:spPr>
            <a:xfrm>
              <a:off x="2449678" y="3463540"/>
              <a:ext cx="292500" cy="2925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74295" tIns="37148" rIns="74295" bIns="3714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de-DE" sz="1463"/>
            </a:p>
          </p:txBody>
        </p:sp>
        <p:sp>
          <p:nvSpPr>
            <p:cNvPr id="95" name="Ellipse 94">
              <a:extLst>
                <a:ext uri="{FF2B5EF4-FFF2-40B4-BE49-F238E27FC236}">
                  <a16:creationId xmlns:a16="http://schemas.microsoft.com/office/drawing/2014/main" id="{617B2A39-8A6D-40AC-9378-9A0D94C18CDB}"/>
                </a:ext>
              </a:extLst>
            </p:cNvPr>
            <p:cNvSpPr/>
            <p:nvPr/>
          </p:nvSpPr>
          <p:spPr>
            <a:xfrm>
              <a:off x="2742178" y="3463540"/>
              <a:ext cx="292500" cy="2925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74295" tIns="37148" rIns="74295" bIns="3714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de-DE" sz="1463"/>
            </a:p>
          </p:txBody>
        </p:sp>
        <p:sp>
          <p:nvSpPr>
            <p:cNvPr id="96" name="Ellipse 95">
              <a:extLst>
                <a:ext uri="{FF2B5EF4-FFF2-40B4-BE49-F238E27FC236}">
                  <a16:creationId xmlns:a16="http://schemas.microsoft.com/office/drawing/2014/main" id="{E30C2106-EE77-4384-B02C-60F470430B3B}"/>
                </a:ext>
              </a:extLst>
            </p:cNvPr>
            <p:cNvSpPr/>
            <p:nvPr/>
          </p:nvSpPr>
          <p:spPr>
            <a:xfrm>
              <a:off x="3034678" y="3463540"/>
              <a:ext cx="292500" cy="2925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74295" tIns="37148" rIns="74295" bIns="3714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de-DE" sz="1463"/>
            </a:p>
          </p:txBody>
        </p:sp>
        <p:sp>
          <p:nvSpPr>
            <p:cNvPr id="97" name="Ellipse 96">
              <a:extLst>
                <a:ext uri="{FF2B5EF4-FFF2-40B4-BE49-F238E27FC236}">
                  <a16:creationId xmlns:a16="http://schemas.microsoft.com/office/drawing/2014/main" id="{0F1CD8B0-4022-4355-BBB6-729A06BB1A24}"/>
                </a:ext>
              </a:extLst>
            </p:cNvPr>
            <p:cNvSpPr/>
            <p:nvPr/>
          </p:nvSpPr>
          <p:spPr>
            <a:xfrm>
              <a:off x="3327178" y="3463540"/>
              <a:ext cx="292500" cy="2925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74295" tIns="37148" rIns="74295" bIns="3714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de-DE" sz="1463" dirty="0"/>
            </a:p>
          </p:txBody>
        </p:sp>
        <p:sp>
          <p:nvSpPr>
            <p:cNvPr id="98" name="Ellipse 97">
              <a:extLst>
                <a:ext uri="{FF2B5EF4-FFF2-40B4-BE49-F238E27FC236}">
                  <a16:creationId xmlns:a16="http://schemas.microsoft.com/office/drawing/2014/main" id="{94D4225A-24A2-4773-B2F6-EF6B31ADE2EB}"/>
                </a:ext>
              </a:extLst>
            </p:cNvPr>
            <p:cNvSpPr/>
            <p:nvPr/>
          </p:nvSpPr>
          <p:spPr>
            <a:xfrm>
              <a:off x="2303428" y="3191376"/>
              <a:ext cx="292500" cy="2925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74295" tIns="37148" rIns="74295" bIns="3714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de-DE" sz="1463"/>
            </a:p>
          </p:txBody>
        </p:sp>
        <p:sp>
          <p:nvSpPr>
            <p:cNvPr id="99" name="Ellipse 98">
              <a:extLst>
                <a:ext uri="{FF2B5EF4-FFF2-40B4-BE49-F238E27FC236}">
                  <a16:creationId xmlns:a16="http://schemas.microsoft.com/office/drawing/2014/main" id="{EC8515D5-0BAE-424A-9282-596A7A626696}"/>
                </a:ext>
              </a:extLst>
            </p:cNvPr>
            <p:cNvSpPr/>
            <p:nvPr/>
          </p:nvSpPr>
          <p:spPr>
            <a:xfrm>
              <a:off x="2595928" y="3191376"/>
              <a:ext cx="292500" cy="2925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74295" tIns="37148" rIns="74295" bIns="3714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de-DE" sz="1463"/>
            </a:p>
          </p:txBody>
        </p:sp>
        <p:sp>
          <p:nvSpPr>
            <p:cNvPr id="100" name="Ellipse 99">
              <a:extLst>
                <a:ext uri="{FF2B5EF4-FFF2-40B4-BE49-F238E27FC236}">
                  <a16:creationId xmlns:a16="http://schemas.microsoft.com/office/drawing/2014/main" id="{E2C4122F-DA41-443F-8323-E15B583BBAF4}"/>
                </a:ext>
              </a:extLst>
            </p:cNvPr>
            <p:cNvSpPr/>
            <p:nvPr/>
          </p:nvSpPr>
          <p:spPr>
            <a:xfrm>
              <a:off x="2888428" y="3191376"/>
              <a:ext cx="292500" cy="2925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74295" tIns="37148" rIns="74295" bIns="3714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de-DE" sz="1463"/>
            </a:p>
          </p:txBody>
        </p:sp>
        <p:sp>
          <p:nvSpPr>
            <p:cNvPr id="101" name="Ellipse 100">
              <a:extLst>
                <a:ext uri="{FF2B5EF4-FFF2-40B4-BE49-F238E27FC236}">
                  <a16:creationId xmlns:a16="http://schemas.microsoft.com/office/drawing/2014/main" id="{24989C47-0E9E-4582-9376-96261D2969D3}"/>
                </a:ext>
              </a:extLst>
            </p:cNvPr>
            <p:cNvSpPr/>
            <p:nvPr/>
          </p:nvSpPr>
          <p:spPr>
            <a:xfrm>
              <a:off x="3180928" y="3191376"/>
              <a:ext cx="292500" cy="2925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74295" tIns="37148" rIns="74295" bIns="3714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de-DE" sz="1463"/>
            </a:p>
          </p:txBody>
        </p:sp>
        <p:sp>
          <p:nvSpPr>
            <p:cNvPr id="102" name="Ellipse 101">
              <a:extLst>
                <a:ext uri="{FF2B5EF4-FFF2-40B4-BE49-F238E27FC236}">
                  <a16:creationId xmlns:a16="http://schemas.microsoft.com/office/drawing/2014/main" id="{52396D7D-7E7C-4054-917E-CB957079A40C}"/>
                </a:ext>
              </a:extLst>
            </p:cNvPr>
            <p:cNvSpPr/>
            <p:nvPr/>
          </p:nvSpPr>
          <p:spPr>
            <a:xfrm>
              <a:off x="2448951" y="2926911"/>
              <a:ext cx="292500" cy="2925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74295" tIns="37148" rIns="74295" bIns="3714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de-DE" sz="1463"/>
            </a:p>
          </p:txBody>
        </p:sp>
        <p:sp>
          <p:nvSpPr>
            <p:cNvPr id="103" name="Ellipse 102">
              <a:extLst>
                <a:ext uri="{FF2B5EF4-FFF2-40B4-BE49-F238E27FC236}">
                  <a16:creationId xmlns:a16="http://schemas.microsoft.com/office/drawing/2014/main" id="{A2A9C464-C90E-4C34-9525-1726259FF1DF}"/>
                </a:ext>
              </a:extLst>
            </p:cNvPr>
            <p:cNvSpPr/>
            <p:nvPr/>
          </p:nvSpPr>
          <p:spPr>
            <a:xfrm>
              <a:off x="2741451" y="2926911"/>
              <a:ext cx="292500" cy="2925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74295" tIns="37148" rIns="74295" bIns="3714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de-DE" sz="1463"/>
            </a:p>
          </p:txBody>
        </p:sp>
        <p:sp>
          <p:nvSpPr>
            <p:cNvPr id="104" name="Ellipse 103">
              <a:extLst>
                <a:ext uri="{FF2B5EF4-FFF2-40B4-BE49-F238E27FC236}">
                  <a16:creationId xmlns:a16="http://schemas.microsoft.com/office/drawing/2014/main" id="{2549E81A-632F-48FE-8EE8-3D198E590CAA}"/>
                </a:ext>
              </a:extLst>
            </p:cNvPr>
            <p:cNvSpPr/>
            <p:nvPr/>
          </p:nvSpPr>
          <p:spPr>
            <a:xfrm>
              <a:off x="3033951" y="2926911"/>
              <a:ext cx="292500" cy="2925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74295" tIns="37148" rIns="74295" bIns="3714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de-DE" sz="1463"/>
            </a:p>
          </p:txBody>
        </p:sp>
        <p:sp>
          <p:nvSpPr>
            <p:cNvPr id="105" name="Ellipse 104">
              <a:extLst>
                <a:ext uri="{FF2B5EF4-FFF2-40B4-BE49-F238E27FC236}">
                  <a16:creationId xmlns:a16="http://schemas.microsoft.com/office/drawing/2014/main" id="{72AA57C3-E84F-4BB1-8FFD-2CDC0ED4F3F5}"/>
                </a:ext>
              </a:extLst>
            </p:cNvPr>
            <p:cNvSpPr/>
            <p:nvPr/>
          </p:nvSpPr>
          <p:spPr>
            <a:xfrm>
              <a:off x="3326451" y="2926911"/>
              <a:ext cx="292500" cy="2925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74295" tIns="37148" rIns="74295" bIns="3714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de-DE" sz="1463"/>
            </a:p>
          </p:txBody>
        </p:sp>
        <p:sp>
          <p:nvSpPr>
            <p:cNvPr id="106" name="Ellipse 105">
              <a:extLst>
                <a:ext uri="{FF2B5EF4-FFF2-40B4-BE49-F238E27FC236}">
                  <a16:creationId xmlns:a16="http://schemas.microsoft.com/office/drawing/2014/main" id="{55798C43-CD9C-4D54-A477-E22AA02246C2}"/>
                </a:ext>
              </a:extLst>
            </p:cNvPr>
            <p:cNvSpPr/>
            <p:nvPr/>
          </p:nvSpPr>
          <p:spPr>
            <a:xfrm>
              <a:off x="6273245" y="2918808"/>
              <a:ext cx="292500" cy="2925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74295" tIns="37148" rIns="74295" bIns="3714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de-DE" sz="1463"/>
            </a:p>
          </p:txBody>
        </p:sp>
        <p:sp>
          <p:nvSpPr>
            <p:cNvPr id="107" name="Ellipse 106">
              <a:extLst>
                <a:ext uri="{FF2B5EF4-FFF2-40B4-BE49-F238E27FC236}">
                  <a16:creationId xmlns:a16="http://schemas.microsoft.com/office/drawing/2014/main" id="{B0EDDFB8-E19C-46F5-B94A-7C004477FF19}"/>
                </a:ext>
              </a:extLst>
            </p:cNvPr>
            <p:cNvSpPr/>
            <p:nvPr/>
          </p:nvSpPr>
          <p:spPr>
            <a:xfrm>
              <a:off x="6565745" y="2918808"/>
              <a:ext cx="292500" cy="2925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74295" tIns="37148" rIns="74295" bIns="3714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de-DE" sz="1463"/>
            </a:p>
          </p:txBody>
        </p:sp>
        <p:sp>
          <p:nvSpPr>
            <p:cNvPr id="108" name="Ellipse 107">
              <a:extLst>
                <a:ext uri="{FF2B5EF4-FFF2-40B4-BE49-F238E27FC236}">
                  <a16:creationId xmlns:a16="http://schemas.microsoft.com/office/drawing/2014/main" id="{FB3EAE78-6D0F-46E0-9FEE-0483E7A57F9F}"/>
                </a:ext>
              </a:extLst>
            </p:cNvPr>
            <p:cNvSpPr/>
            <p:nvPr/>
          </p:nvSpPr>
          <p:spPr>
            <a:xfrm>
              <a:off x="6858245" y="2918808"/>
              <a:ext cx="292500" cy="2925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74295" tIns="37148" rIns="74295" bIns="3714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de-DE" sz="1463"/>
            </a:p>
          </p:txBody>
        </p:sp>
        <p:sp>
          <p:nvSpPr>
            <p:cNvPr id="109" name="Ellipse 108">
              <a:extLst>
                <a:ext uri="{FF2B5EF4-FFF2-40B4-BE49-F238E27FC236}">
                  <a16:creationId xmlns:a16="http://schemas.microsoft.com/office/drawing/2014/main" id="{01C7B0FA-7339-42AC-B59B-12A1F47C2DA7}"/>
                </a:ext>
              </a:extLst>
            </p:cNvPr>
            <p:cNvSpPr/>
            <p:nvPr/>
          </p:nvSpPr>
          <p:spPr>
            <a:xfrm>
              <a:off x="7150746" y="2918808"/>
              <a:ext cx="292500" cy="2925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74295" tIns="37148" rIns="74295" bIns="3714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de-DE" sz="1463"/>
            </a:p>
          </p:txBody>
        </p:sp>
        <p:sp>
          <p:nvSpPr>
            <p:cNvPr id="110" name="Ellipse 109">
              <a:extLst>
                <a:ext uri="{FF2B5EF4-FFF2-40B4-BE49-F238E27FC236}">
                  <a16:creationId xmlns:a16="http://schemas.microsoft.com/office/drawing/2014/main" id="{6DF9EEFB-B19A-4F43-91BE-E4ED0CD668B5}"/>
                </a:ext>
              </a:extLst>
            </p:cNvPr>
            <p:cNvSpPr/>
            <p:nvPr/>
          </p:nvSpPr>
          <p:spPr>
            <a:xfrm>
              <a:off x="6434265" y="4248834"/>
              <a:ext cx="292500" cy="2925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74295" tIns="37148" rIns="74295" bIns="3714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de-DE" sz="1463"/>
            </a:p>
          </p:txBody>
        </p:sp>
        <p:sp>
          <p:nvSpPr>
            <p:cNvPr id="111" name="Ellipse 110">
              <a:extLst>
                <a:ext uri="{FF2B5EF4-FFF2-40B4-BE49-F238E27FC236}">
                  <a16:creationId xmlns:a16="http://schemas.microsoft.com/office/drawing/2014/main" id="{8B5827D5-D1E3-42F7-9AF4-59D2E676E96A}"/>
                </a:ext>
              </a:extLst>
            </p:cNvPr>
            <p:cNvSpPr/>
            <p:nvPr/>
          </p:nvSpPr>
          <p:spPr>
            <a:xfrm>
              <a:off x="6726765" y="4248834"/>
              <a:ext cx="292500" cy="2925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74295" tIns="37148" rIns="74295" bIns="3714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de-DE" sz="1463"/>
            </a:p>
          </p:txBody>
        </p:sp>
        <p:sp>
          <p:nvSpPr>
            <p:cNvPr id="112" name="Ellipse 111">
              <a:extLst>
                <a:ext uri="{FF2B5EF4-FFF2-40B4-BE49-F238E27FC236}">
                  <a16:creationId xmlns:a16="http://schemas.microsoft.com/office/drawing/2014/main" id="{5D5AF248-C6A7-4448-BC5D-853F830F112C}"/>
                </a:ext>
              </a:extLst>
            </p:cNvPr>
            <p:cNvSpPr/>
            <p:nvPr/>
          </p:nvSpPr>
          <p:spPr>
            <a:xfrm>
              <a:off x="7019265" y="4248834"/>
              <a:ext cx="292500" cy="2925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74295" tIns="37148" rIns="74295" bIns="3714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de-DE" sz="1463"/>
            </a:p>
          </p:txBody>
        </p:sp>
        <p:sp>
          <p:nvSpPr>
            <p:cNvPr id="113" name="Ellipse 112">
              <a:extLst>
                <a:ext uri="{FF2B5EF4-FFF2-40B4-BE49-F238E27FC236}">
                  <a16:creationId xmlns:a16="http://schemas.microsoft.com/office/drawing/2014/main" id="{32DDBE6F-002A-4E00-A605-94937E625532}"/>
                </a:ext>
              </a:extLst>
            </p:cNvPr>
            <p:cNvSpPr/>
            <p:nvPr/>
          </p:nvSpPr>
          <p:spPr>
            <a:xfrm>
              <a:off x="7311765" y="4248834"/>
              <a:ext cx="292500" cy="2925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74295" tIns="37148" rIns="74295" bIns="3714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de-DE" sz="1463"/>
            </a:p>
          </p:txBody>
        </p:sp>
        <p:sp>
          <p:nvSpPr>
            <p:cNvPr id="114" name="Ellipse 113">
              <a:extLst>
                <a:ext uri="{FF2B5EF4-FFF2-40B4-BE49-F238E27FC236}">
                  <a16:creationId xmlns:a16="http://schemas.microsoft.com/office/drawing/2014/main" id="{95B44C2D-B3AA-4973-BF95-FD79B48103B8}"/>
                </a:ext>
              </a:extLst>
            </p:cNvPr>
            <p:cNvSpPr/>
            <p:nvPr/>
          </p:nvSpPr>
          <p:spPr>
            <a:xfrm>
              <a:off x="6288015" y="3984369"/>
              <a:ext cx="292500" cy="2925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74295" tIns="37148" rIns="74295" bIns="3714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de-DE" sz="1463"/>
            </a:p>
          </p:txBody>
        </p:sp>
        <p:sp>
          <p:nvSpPr>
            <p:cNvPr id="115" name="Ellipse 114">
              <a:extLst>
                <a:ext uri="{FF2B5EF4-FFF2-40B4-BE49-F238E27FC236}">
                  <a16:creationId xmlns:a16="http://schemas.microsoft.com/office/drawing/2014/main" id="{B3EE7C80-CE39-49F4-889A-8276D48F8C28}"/>
                </a:ext>
              </a:extLst>
            </p:cNvPr>
            <p:cNvSpPr/>
            <p:nvPr/>
          </p:nvSpPr>
          <p:spPr>
            <a:xfrm>
              <a:off x="6580515" y="3984369"/>
              <a:ext cx="292500" cy="2925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74295" tIns="37148" rIns="74295" bIns="3714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de-DE" sz="1463"/>
            </a:p>
          </p:txBody>
        </p:sp>
        <p:sp>
          <p:nvSpPr>
            <p:cNvPr id="116" name="Ellipse 115">
              <a:extLst>
                <a:ext uri="{FF2B5EF4-FFF2-40B4-BE49-F238E27FC236}">
                  <a16:creationId xmlns:a16="http://schemas.microsoft.com/office/drawing/2014/main" id="{DF2C9DC1-F6BF-483E-9F55-D8ABF6E25340}"/>
                </a:ext>
              </a:extLst>
            </p:cNvPr>
            <p:cNvSpPr/>
            <p:nvPr/>
          </p:nvSpPr>
          <p:spPr>
            <a:xfrm>
              <a:off x="6873015" y="3984369"/>
              <a:ext cx="292500" cy="2925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74295" tIns="37148" rIns="74295" bIns="3714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de-DE" sz="1463"/>
            </a:p>
          </p:txBody>
        </p:sp>
        <p:sp>
          <p:nvSpPr>
            <p:cNvPr id="117" name="Ellipse 116">
              <a:extLst>
                <a:ext uri="{FF2B5EF4-FFF2-40B4-BE49-F238E27FC236}">
                  <a16:creationId xmlns:a16="http://schemas.microsoft.com/office/drawing/2014/main" id="{AE3B672B-9BE1-4818-9FE1-032AE4821621}"/>
                </a:ext>
              </a:extLst>
            </p:cNvPr>
            <p:cNvSpPr/>
            <p:nvPr/>
          </p:nvSpPr>
          <p:spPr>
            <a:xfrm>
              <a:off x="7165515" y="3984369"/>
              <a:ext cx="292500" cy="2925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74295" tIns="37148" rIns="74295" bIns="3714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de-DE" sz="1463"/>
            </a:p>
          </p:txBody>
        </p:sp>
        <p:sp>
          <p:nvSpPr>
            <p:cNvPr id="118" name="Ellipse 117">
              <a:extLst>
                <a:ext uri="{FF2B5EF4-FFF2-40B4-BE49-F238E27FC236}">
                  <a16:creationId xmlns:a16="http://schemas.microsoft.com/office/drawing/2014/main" id="{714844EF-7960-4850-B8C8-6E0F75EA3382}"/>
                </a:ext>
              </a:extLst>
            </p:cNvPr>
            <p:cNvSpPr/>
            <p:nvPr/>
          </p:nvSpPr>
          <p:spPr>
            <a:xfrm>
              <a:off x="6433539" y="3719903"/>
              <a:ext cx="292500" cy="2925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74295" tIns="37148" rIns="74295" bIns="3714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de-DE" sz="1463"/>
            </a:p>
          </p:txBody>
        </p:sp>
        <p:sp>
          <p:nvSpPr>
            <p:cNvPr id="119" name="Ellipse 118">
              <a:extLst>
                <a:ext uri="{FF2B5EF4-FFF2-40B4-BE49-F238E27FC236}">
                  <a16:creationId xmlns:a16="http://schemas.microsoft.com/office/drawing/2014/main" id="{002F55BC-D787-4EC5-9D7D-6C036351A246}"/>
                </a:ext>
              </a:extLst>
            </p:cNvPr>
            <p:cNvSpPr/>
            <p:nvPr/>
          </p:nvSpPr>
          <p:spPr>
            <a:xfrm>
              <a:off x="6726039" y="3719903"/>
              <a:ext cx="292500" cy="2925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74295" tIns="37148" rIns="74295" bIns="3714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de-DE" sz="1463"/>
            </a:p>
          </p:txBody>
        </p:sp>
        <p:sp>
          <p:nvSpPr>
            <p:cNvPr id="120" name="Ellipse 119">
              <a:extLst>
                <a:ext uri="{FF2B5EF4-FFF2-40B4-BE49-F238E27FC236}">
                  <a16:creationId xmlns:a16="http://schemas.microsoft.com/office/drawing/2014/main" id="{63550157-2588-4999-A403-FCE9DB750550}"/>
                </a:ext>
              </a:extLst>
            </p:cNvPr>
            <p:cNvSpPr/>
            <p:nvPr/>
          </p:nvSpPr>
          <p:spPr>
            <a:xfrm>
              <a:off x="7018539" y="3719903"/>
              <a:ext cx="292500" cy="2925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74295" tIns="37148" rIns="74295" bIns="3714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de-DE" sz="1463"/>
            </a:p>
          </p:txBody>
        </p:sp>
        <p:sp>
          <p:nvSpPr>
            <p:cNvPr id="121" name="Ellipse 120">
              <a:extLst>
                <a:ext uri="{FF2B5EF4-FFF2-40B4-BE49-F238E27FC236}">
                  <a16:creationId xmlns:a16="http://schemas.microsoft.com/office/drawing/2014/main" id="{EBD14A8F-2C07-4745-AD14-E7073FCB1225}"/>
                </a:ext>
              </a:extLst>
            </p:cNvPr>
            <p:cNvSpPr/>
            <p:nvPr/>
          </p:nvSpPr>
          <p:spPr>
            <a:xfrm>
              <a:off x="7311039" y="3719903"/>
              <a:ext cx="292500" cy="2925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74295" tIns="37148" rIns="74295" bIns="3714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de-DE" sz="1463" dirty="0"/>
            </a:p>
          </p:txBody>
        </p:sp>
        <p:sp>
          <p:nvSpPr>
            <p:cNvPr id="122" name="Ellipse 121">
              <a:extLst>
                <a:ext uri="{FF2B5EF4-FFF2-40B4-BE49-F238E27FC236}">
                  <a16:creationId xmlns:a16="http://schemas.microsoft.com/office/drawing/2014/main" id="{DC146242-ECDB-45CD-BECA-B8F31D4F25EA}"/>
                </a:ext>
              </a:extLst>
            </p:cNvPr>
            <p:cNvSpPr/>
            <p:nvPr/>
          </p:nvSpPr>
          <p:spPr>
            <a:xfrm>
              <a:off x="6287289" y="3447739"/>
              <a:ext cx="292500" cy="2925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74295" tIns="37148" rIns="74295" bIns="3714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de-DE" sz="1463"/>
            </a:p>
          </p:txBody>
        </p:sp>
        <p:sp>
          <p:nvSpPr>
            <p:cNvPr id="123" name="Ellipse 122">
              <a:extLst>
                <a:ext uri="{FF2B5EF4-FFF2-40B4-BE49-F238E27FC236}">
                  <a16:creationId xmlns:a16="http://schemas.microsoft.com/office/drawing/2014/main" id="{453C282E-F64D-496E-837A-F774EE93AC3C}"/>
                </a:ext>
              </a:extLst>
            </p:cNvPr>
            <p:cNvSpPr/>
            <p:nvPr/>
          </p:nvSpPr>
          <p:spPr>
            <a:xfrm>
              <a:off x="6579789" y="3447739"/>
              <a:ext cx="292500" cy="2925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74295" tIns="37148" rIns="74295" bIns="3714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de-DE" sz="1463"/>
            </a:p>
          </p:txBody>
        </p:sp>
        <p:sp>
          <p:nvSpPr>
            <p:cNvPr id="124" name="Ellipse 123">
              <a:extLst>
                <a:ext uri="{FF2B5EF4-FFF2-40B4-BE49-F238E27FC236}">
                  <a16:creationId xmlns:a16="http://schemas.microsoft.com/office/drawing/2014/main" id="{B6EF0011-BD53-4DB7-B535-DA533C47C0CC}"/>
                </a:ext>
              </a:extLst>
            </p:cNvPr>
            <p:cNvSpPr/>
            <p:nvPr/>
          </p:nvSpPr>
          <p:spPr>
            <a:xfrm>
              <a:off x="6872289" y="3447739"/>
              <a:ext cx="292500" cy="2925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74295" tIns="37148" rIns="74295" bIns="3714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de-DE" sz="1463"/>
            </a:p>
          </p:txBody>
        </p:sp>
        <p:sp>
          <p:nvSpPr>
            <p:cNvPr id="125" name="Ellipse 124">
              <a:extLst>
                <a:ext uri="{FF2B5EF4-FFF2-40B4-BE49-F238E27FC236}">
                  <a16:creationId xmlns:a16="http://schemas.microsoft.com/office/drawing/2014/main" id="{0D96FFC3-0F27-4A18-88FD-07E443D43B4A}"/>
                </a:ext>
              </a:extLst>
            </p:cNvPr>
            <p:cNvSpPr/>
            <p:nvPr/>
          </p:nvSpPr>
          <p:spPr>
            <a:xfrm>
              <a:off x="7164789" y="3447739"/>
              <a:ext cx="292500" cy="2925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74295" tIns="37148" rIns="74295" bIns="3714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de-DE" sz="1463"/>
            </a:p>
          </p:txBody>
        </p:sp>
        <p:sp>
          <p:nvSpPr>
            <p:cNvPr id="126" name="Ellipse 125">
              <a:extLst>
                <a:ext uri="{FF2B5EF4-FFF2-40B4-BE49-F238E27FC236}">
                  <a16:creationId xmlns:a16="http://schemas.microsoft.com/office/drawing/2014/main" id="{B38CDF90-4683-42B7-A8D0-116A73D1987F}"/>
                </a:ext>
              </a:extLst>
            </p:cNvPr>
            <p:cNvSpPr/>
            <p:nvPr/>
          </p:nvSpPr>
          <p:spPr>
            <a:xfrm>
              <a:off x="6432812" y="3183274"/>
              <a:ext cx="292500" cy="2925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74295" tIns="37148" rIns="74295" bIns="3714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de-DE" sz="1463"/>
            </a:p>
          </p:txBody>
        </p:sp>
        <p:sp>
          <p:nvSpPr>
            <p:cNvPr id="127" name="Ellipse 126">
              <a:extLst>
                <a:ext uri="{FF2B5EF4-FFF2-40B4-BE49-F238E27FC236}">
                  <a16:creationId xmlns:a16="http://schemas.microsoft.com/office/drawing/2014/main" id="{1610CB14-6A21-48E1-A547-A6F142B8B86A}"/>
                </a:ext>
              </a:extLst>
            </p:cNvPr>
            <p:cNvSpPr/>
            <p:nvPr/>
          </p:nvSpPr>
          <p:spPr>
            <a:xfrm>
              <a:off x="6725312" y="3183274"/>
              <a:ext cx="292500" cy="2925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74295" tIns="37148" rIns="74295" bIns="3714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de-DE" sz="1463"/>
            </a:p>
          </p:txBody>
        </p:sp>
        <p:sp>
          <p:nvSpPr>
            <p:cNvPr id="128" name="Ellipse 127">
              <a:extLst>
                <a:ext uri="{FF2B5EF4-FFF2-40B4-BE49-F238E27FC236}">
                  <a16:creationId xmlns:a16="http://schemas.microsoft.com/office/drawing/2014/main" id="{D8E95B30-A127-4B6E-A7CC-EB4CC8CC271F}"/>
                </a:ext>
              </a:extLst>
            </p:cNvPr>
            <p:cNvSpPr/>
            <p:nvPr/>
          </p:nvSpPr>
          <p:spPr>
            <a:xfrm>
              <a:off x="7017812" y="3183274"/>
              <a:ext cx="292500" cy="2925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74295" tIns="37148" rIns="74295" bIns="3714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de-DE" sz="1463"/>
            </a:p>
          </p:txBody>
        </p:sp>
        <p:sp>
          <p:nvSpPr>
            <p:cNvPr id="129" name="Ellipse 128">
              <a:extLst>
                <a:ext uri="{FF2B5EF4-FFF2-40B4-BE49-F238E27FC236}">
                  <a16:creationId xmlns:a16="http://schemas.microsoft.com/office/drawing/2014/main" id="{AE6EBFB9-87D7-40EA-95D8-1A5FB962DCA6}"/>
                </a:ext>
              </a:extLst>
            </p:cNvPr>
            <p:cNvSpPr/>
            <p:nvPr/>
          </p:nvSpPr>
          <p:spPr>
            <a:xfrm>
              <a:off x="7310312" y="3183274"/>
              <a:ext cx="292500" cy="2925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74295" tIns="37148" rIns="74295" bIns="3714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de-DE" sz="1463"/>
            </a:p>
          </p:txBody>
        </p:sp>
        <p:sp>
          <p:nvSpPr>
            <p:cNvPr id="130" name="Textfeld 129">
              <a:extLst>
                <a:ext uri="{FF2B5EF4-FFF2-40B4-BE49-F238E27FC236}">
                  <a16:creationId xmlns:a16="http://schemas.microsoft.com/office/drawing/2014/main" id="{AC24B9BC-3E7F-4842-BDEF-013CE46DD92D}"/>
                </a:ext>
              </a:extLst>
            </p:cNvPr>
            <p:cNvSpPr txBox="1"/>
            <p:nvPr/>
          </p:nvSpPr>
          <p:spPr>
            <a:xfrm>
              <a:off x="4690709" y="2022767"/>
              <a:ext cx="404278" cy="31745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1463" dirty="0"/>
                <a:t>Cl</a:t>
              </a:r>
              <a:r>
                <a:rPr lang="de-DE" sz="1463" baseline="30000" dirty="0"/>
                <a:t>-</a:t>
              </a:r>
            </a:p>
          </p:txBody>
        </p:sp>
        <p:sp>
          <p:nvSpPr>
            <p:cNvPr id="131" name="Pfeil nach rechts 68">
              <a:extLst>
                <a:ext uri="{FF2B5EF4-FFF2-40B4-BE49-F238E27FC236}">
                  <a16:creationId xmlns:a16="http://schemas.microsoft.com/office/drawing/2014/main" id="{AA4DC227-1E72-48A4-BA28-6D5DE004E4B3}"/>
                </a:ext>
              </a:extLst>
            </p:cNvPr>
            <p:cNvSpPr/>
            <p:nvPr/>
          </p:nvSpPr>
          <p:spPr>
            <a:xfrm rot="4179273">
              <a:off x="4727999" y="2533777"/>
              <a:ext cx="512006" cy="198508"/>
            </a:xfrm>
            <a:prstGeom prst="rightArrow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463"/>
            </a:p>
          </p:txBody>
        </p:sp>
        <p:sp>
          <p:nvSpPr>
            <p:cNvPr id="132" name="Textfeld 131">
              <a:extLst>
                <a:ext uri="{FF2B5EF4-FFF2-40B4-BE49-F238E27FC236}">
                  <a16:creationId xmlns:a16="http://schemas.microsoft.com/office/drawing/2014/main" id="{26965522-B5DC-4B91-8CB8-8EE84CCB8BFE}"/>
                </a:ext>
              </a:extLst>
            </p:cNvPr>
            <p:cNvSpPr txBox="1"/>
            <p:nvPr/>
          </p:nvSpPr>
          <p:spPr>
            <a:xfrm>
              <a:off x="3593868" y="1805675"/>
              <a:ext cx="404278" cy="31745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1463" dirty="0"/>
                <a:t>Cl</a:t>
              </a:r>
              <a:r>
                <a:rPr lang="de-DE" sz="1463" baseline="30000" dirty="0"/>
                <a:t>-</a:t>
              </a:r>
            </a:p>
          </p:txBody>
        </p:sp>
        <p:sp>
          <p:nvSpPr>
            <p:cNvPr id="133" name="Pfeil nach rechts 68">
              <a:extLst>
                <a:ext uri="{FF2B5EF4-FFF2-40B4-BE49-F238E27FC236}">
                  <a16:creationId xmlns:a16="http://schemas.microsoft.com/office/drawing/2014/main" id="{5464AF9B-D5A1-44FE-A7FB-1E9F24DDB8AA}"/>
                </a:ext>
              </a:extLst>
            </p:cNvPr>
            <p:cNvSpPr/>
            <p:nvPr/>
          </p:nvSpPr>
          <p:spPr>
            <a:xfrm rot="4179273">
              <a:off x="3631158" y="2316685"/>
              <a:ext cx="512006" cy="198508"/>
            </a:xfrm>
            <a:prstGeom prst="rightArrow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463"/>
            </a:p>
          </p:txBody>
        </p:sp>
        <p:sp>
          <p:nvSpPr>
            <p:cNvPr id="134" name="Textfeld 133">
              <a:extLst>
                <a:ext uri="{FF2B5EF4-FFF2-40B4-BE49-F238E27FC236}">
                  <a16:creationId xmlns:a16="http://schemas.microsoft.com/office/drawing/2014/main" id="{D300163C-1779-4E4D-9249-9F4C97BFEA22}"/>
                </a:ext>
              </a:extLst>
            </p:cNvPr>
            <p:cNvSpPr txBox="1"/>
            <p:nvPr/>
          </p:nvSpPr>
          <p:spPr>
            <a:xfrm>
              <a:off x="2835561" y="1984175"/>
              <a:ext cx="404278" cy="31745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1463" dirty="0"/>
                <a:t>Cl</a:t>
              </a:r>
              <a:r>
                <a:rPr lang="de-DE" sz="1463" baseline="30000" dirty="0"/>
                <a:t>-</a:t>
              </a:r>
            </a:p>
          </p:txBody>
        </p:sp>
        <p:sp>
          <p:nvSpPr>
            <p:cNvPr id="135" name="Pfeil nach rechts 68">
              <a:extLst>
                <a:ext uri="{FF2B5EF4-FFF2-40B4-BE49-F238E27FC236}">
                  <a16:creationId xmlns:a16="http://schemas.microsoft.com/office/drawing/2014/main" id="{CE8E0FA1-BC07-4086-AE6A-4AEA785D4C55}"/>
                </a:ext>
              </a:extLst>
            </p:cNvPr>
            <p:cNvSpPr/>
            <p:nvPr/>
          </p:nvSpPr>
          <p:spPr>
            <a:xfrm rot="4179273">
              <a:off x="2872851" y="2495185"/>
              <a:ext cx="512006" cy="198508"/>
            </a:xfrm>
            <a:prstGeom prst="rightArrow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463"/>
            </a:p>
          </p:txBody>
        </p:sp>
        <p:sp>
          <p:nvSpPr>
            <p:cNvPr id="136" name="Textfeld 135">
              <a:extLst>
                <a:ext uri="{FF2B5EF4-FFF2-40B4-BE49-F238E27FC236}">
                  <a16:creationId xmlns:a16="http://schemas.microsoft.com/office/drawing/2014/main" id="{EB7C0898-6C70-4E78-AA27-BCC5B2B14CD0}"/>
                </a:ext>
              </a:extLst>
            </p:cNvPr>
            <p:cNvSpPr txBox="1"/>
            <p:nvPr/>
          </p:nvSpPr>
          <p:spPr>
            <a:xfrm>
              <a:off x="5415293" y="2054552"/>
              <a:ext cx="404278" cy="31745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1463" dirty="0"/>
                <a:t>Cl</a:t>
              </a:r>
              <a:r>
                <a:rPr lang="de-DE" sz="1463" baseline="30000" dirty="0"/>
                <a:t>-</a:t>
              </a:r>
            </a:p>
          </p:txBody>
        </p:sp>
        <p:sp>
          <p:nvSpPr>
            <p:cNvPr id="137" name="Pfeil nach rechts 68">
              <a:extLst>
                <a:ext uri="{FF2B5EF4-FFF2-40B4-BE49-F238E27FC236}">
                  <a16:creationId xmlns:a16="http://schemas.microsoft.com/office/drawing/2014/main" id="{338D779D-BD69-491A-B96F-D91EEBB8571D}"/>
                </a:ext>
              </a:extLst>
            </p:cNvPr>
            <p:cNvSpPr/>
            <p:nvPr/>
          </p:nvSpPr>
          <p:spPr>
            <a:xfrm rot="4179273">
              <a:off x="5452583" y="2565562"/>
              <a:ext cx="512006" cy="198508"/>
            </a:xfrm>
            <a:prstGeom prst="rightArrow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463"/>
            </a:p>
          </p:txBody>
        </p:sp>
        <p:sp>
          <p:nvSpPr>
            <p:cNvPr id="138" name="Textfeld 137">
              <a:extLst>
                <a:ext uri="{FF2B5EF4-FFF2-40B4-BE49-F238E27FC236}">
                  <a16:creationId xmlns:a16="http://schemas.microsoft.com/office/drawing/2014/main" id="{7AC8D4CF-2A1C-4D15-A5AD-035B0417464F}"/>
                </a:ext>
              </a:extLst>
            </p:cNvPr>
            <p:cNvSpPr txBox="1"/>
            <p:nvPr/>
          </p:nvSpPr>
          <p:spPr>
            <a:xfrm>
              <a:off x="4995506" y="1707881"/>
              <a:ext cx="404278" cy="31745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1463" dirty="0"/>
                <a:t>Cl</a:t>
              </a:r>
              <a:r>
                <a:rPr lang="de-DE" sz="1463" baseline="30000" dirty="0"/>
                <a:t>-</a:t>
              </a:r>
            </a:p>
          </p:txBody>
        </p:sp>
        <p:sp>
          <p:nvSpPr>
            <p:cNvPr id="139" name="Pfeil nach rechts 68">
              <a:extLst>
                <a:ext uri="{FF2B5EF4-FFF2-40B4-BE49-F238E27FC236}">
                  <a16:creationId xmlns:a16="http://schemas.microsoft.com/office/drawing/2014/main" id="{3DF7E4FA-4C2B-49F8-90D9-C2CF9DC29FB8}"/>
                </a:ext>
              </a:extLst>
            </p:cNvPr>
            <p:cNvSpPr/>
            <p:nvPr/>
          </p:nvSpPr>
          <p:spPr>
            <a:xfrm rot="4179273">
              <a:off x="5032796" y="2218891"/>
              <a:ext cx="512006" cy="198508"/>
            </a:xfrm>
            <a:prstGeom prst="rightArrow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463"/>
            </a:p>
          </p:txBody>
        </p:sp>
        <p:sp>
          <p:nvSpPr>
            <p:cNvPr id="140" name="Textfeld 139">
              <a:extLst>
                <a:ext uri="{FF2B5EF4-FFF2-40B4-BE49-F238E27FC236}">
                  <a16:creationId xmlns:a16="http://schemas.microsoft.com/office/drawing/2014/main" id="{A214BD03-4F14-41FA-9882-6B3A48F16CFD}"/>
                </a:ext>
              </a:extLst>
            </p:cNvPr>
            <p:cNvSpPr txBox="1"/>
            <p:nvPr/>
          </p:nvSpPr>
          <p:spPr>
            <a:xfrm>
              <a:off x="6016834" y="2045864"/>
              <a:ext cx="404278" cy="31745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1463" dirty="0"/>
                <a:t>Cl</a:t>
              </a:r>
              <a:r>
                <a:rPr lang="de-DE" sz="1463" baseline="30000" dirty="0"/>
                <a:t>-</a:t>
              </a:r>
            </a:p>
          </p:txBody>
        </p:sp>
        <p:sp>
          <p:nvSpPr>
            <p:cNvPr id="141" name="Pfeil nach rechts 68">
              <a:extLst>
                <a:ext uri="{FF2B5EF4-FFF2-40B4-BE49-F238E27FC236}">
                  <a16:creationId xmlns:a16="http://schemas.microsoft.com/office/drawing/2014/main" id="{EFEC1B02-B09A-49EF-81C7-536E06E62389}"/>
                </a:ext>
              </a:extLst>
            </p:cNvPr>
            <p:cNvSpPr/>
            <p:nvPr/>
          </p:nvSpPr>
          <p:spPr>
            <a:xfrm rot="4179273">
              <a:off x="6054124" y="2556874"/>
              <a:ext cx="512006" cy="198508"/>
            </a:xfrm>
            <a:prstGeom prst="rightArrow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463"/>
            </a:p>
          </p:txBody>
        </p:sp>
        <p:sp>
          <p:nvSpPr>
            <p:cNvPr id="142" name="Textfeld 141">
              <a:extLst>
                <a:ext uri="{FF2B5EF4-FFF2-40B4-BE49-F238E27FC236}">
                  <a16:creationId xmlns:a16="http://schemas.microsoft.com/office/drawing/2014/main" id="{D7976A20-BB5C-4A61-BEB0-DF3C5B7AEAD9}"/>
                </a:ext>
              </a:extLst>
            </p:cNvPr>
            <p:cNvSpPr txBox="1"/>
            <p:nvPr/>
          </p:nvSpPr>
          <p:spPr>
            <a:xfrm>
              <a:off x="6563260" y="2256963"/>
              <a:ext cx="404278" cy="31745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1463" dirty="0"/>
                <a:t>Cl</a:t>
              </a:r>
              <a:r>
                <a:rPr lang="de-DE" sz="1463" baseline="30000" dirty="0"/>
                <a:t>-</a:t>
              </a:r>
            </a:p>
          </p:txBody>
        </p:sp>
        <p:sp>
          <p:nvSpPr>
            <p:cNvPr id="143" name="Pfeil nach rechts 68">
              <a:extLst>
                <a:ext uri="{FF2B5EF4-FFF2-40B4-BE49-F238E27FC236}">
                  <a16:creationId xmlns:a16="http://schemas.microsoft.com/office/drawing/2014/main" id="{47AA4F54-5F0E-4FEC-B5FE-23AD7DD159C6}"/>
                </a:ext>
              </a:extLst>
            </p:cNvPr>
            <p:cNvSpPr/>
            <p:nvPr/>
          </p:nvSpPr>
          <p:spPr>
            <a:xfrm rot="4179273">
              <a:off x="6600550" y="2767973"/>
              <a:ext cx="512006" cy="198508"/>
            </a:xfrm>
            <a:prstGeom prst="rightArrow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463"/>
            </a:p>
          </p:txBody>
        </p:sp>
        <p:sp>
          <p:nvSpPr>
            <p:cNvPr id="144" name="Textfeld 143">
              <a:extLst>
                <a:ext uri="{FF2B5EF4-FFF2-40B4-BE49-F238E27FC236}">
                  <a16:creationId xmlns:a16="http://schemas.microsoft.com/office/drawing/2014/main" id="{747CE223-1764-4B57-863D-EE16A77D4B44}"/>
                </a:ext>
              </a:extLst>
            </p:cNvPr>
            <p:cNvSpPr txBox="1"/>
            <p:nvPr/>
          </p:nvSpPr>
          <p:spPr>
            <a:xfrm>
              <a:off x="6904895" y="1793807"/>
              <a:ext cx="404278" cy="31745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1463" dirty="0"/>
                <a:t>Cl</a:t>
              </a:r>
              <a:r>
                <a:rPr lang="de-DE" sz="1463" baseline="30000" dirty="0"/>
                <a:t>-</a:t>
              </a:r>
            </a:p>
          </p:txBody>
        </p:sp>
        <p:sp>
          <p:nvSpPr>
            <p:cNvPr id="145" name="Pfeil nach rechts 68">
              <a:extLst>
                <a:ext uri="{FF2B5EF4-FFF2-40B4-BE49-F238E27FC236}">
                  <a16:creationId xmlns:a16="http://schemas.microsoft.com/office/drawing/2014/main" id="{301F1DEE-FCED-4CFB-B452-D8528AC12964}"/>
                </a:ext>
              </a:extLst>
            </p:cNvPr>
            <p:cNvSpPr/>
            <p:nvPr/>
          </p:nvSpPr>
          <p:spPr>
            <a:xfrm rot="4179273">
              <a:off x="6942185" y="2304817"/>
              <a:ext cx="512006" cy="198508"/>
            </a:xfrm>
            <a:prstGeom prst="rightArrow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463"/>
            </a:p>
          </p:txBody>
        </p:sp>
        <p:sp>
          <p:nvSpPr>
            <p:cNvPr id="146" name="Textfeld 145">
              <a:extLst>
                <a:ext uri="{FF2B5EF4-FFF2-40B4-BE49-F238E27FC236}">
                  <a16:creationId xmlns:a16="http://schemas.microsoft.com/office/drawing/2014/main" id="{DBABBDB9-E417-46ED-ACEC-28F9119A3CBA}"/>
                </a:ext>
              </a:extLst>
            </p:cNvPr>
            <p:cNvSpPr txBox="1"/>
            <p:nvPr/>
          </p:nvSpPr>
          <p:spPr>
            <a:xfrm>
              <a:off x="3263162" y="2151043"/>
              <a:ext cx="404278" cy="31745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1463" dirty="0"/>
                <a:t>Cl</a:t>
              </a:r>
              <a:r>
                <a:rPr lang="de-DE" sz="1463" baseline="30000" dirty="0"/>
                <a:t>-</a:t>
              </a:r>
            </a:p>
          </p:txBody>
        </p:sp>
        <p:sp>
          <p:nvSpPr>
            <p:cNvPr id="147" name="Pfeil nach rechts 68">
              <a:extLst>
                <a:ext uri="{FF2B5EF4-FFF2-40B4-BE49-F238E27FC236}">
                  <a16:creationId xmlns:a16="http://schemas.microsoft.com/office/drawing/2014/main" id="{6B619996-4F11-4CFA-A6F5-ED9329207FFA}"/>
                </a:ext>
              </a:extLst>
            </p:cNvPr>
            <p:cNvSpPr/>
            <p:nvPr/>
          </p:nvSpPr>
          <p:spPr>
            <a:xfrm rot="4179273">
              <a:off x="3300452" y="2662053"/>
              <a:ext cx="512006" cy="198508"/>
            </a:xfrm>
            <a:prstGeom prst="rightArrow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463"/>
            </a:p>
          </p:txBody>
        </p:sp>
        <p:grpSp>
          <p:nvGrpSpPr>
            <p:cNvPr id="148" name="Gruppieren 147">
              <a:extLst>
                <a:ext uri="{FF2B5EF4-FFF2-40B4-BE49-F238E27FC236}">
                  <a16:creationId xmlns:a16="http://schemas.microsoft.com/office/drawing/2014/main" id="{CBC476DD-C0BD-4526-B20C-261C9AAD5435}"/>
                </a:ext>
              </a:extLst>
            </p:cNvPr>
            <p:cNvGrpSpPr/>
            <p:nvPr/>
          </p:nvGrpSpPr>
          <p:grpSpPr>
            <a:xfrm>
              <a:off x="5745523" y="4622999"/>
              <a:ext cx="508473" cy="820953"/>
              <a:chOff x="4984003" y="4622999"/>
              <a:chExt cx="508473" cy="820953"/>
            </a:xfrm>
          </p:grpSpPr>
          <p:sp>
            <p:nvSpPr>
              <p:cNvPr id="149" name="Textfeld 148">
                <a:extLst>
                  <a:ext uri="{FF2B5EF4-FFF2-40B4-BE49-F238E27FC236}">
                    <a16:creationId xmlns:a16="http://schemas.microsoft.com/office/drawing/2014/main" id="{F9A2B7B1-15C7-4F7C-9DA1-B1DFC623277C}"/>
                  </a:ext>
                </a:extLst>
              </p:cNvPr>
              <p:cNvSpPr txBox="1"/>
              <p:nvPr/>
            </p:nvSpPr>
            <p:spPr>
              <a:xfrm>
                <a:off x="4984003" y="5126493"/>
                <a:ext cx="508473" cy="31745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sz="1463" dirty="0"/>
                  <a:t>OH</a:t>
                </a:r>
                <a:r>
                  <a:rPr lang="de-DE" sz="1463" baseline="30000" dirty="0"/>
                  <a:t>-</a:t>
                </a:r>
              </a:p>
            </p:txBody>
          </p:sp>
          <p:sp>
            <p:nvSpPr>
              <p:cNvPr id="150" name="Pfeil nach rechts 76">
                <a:extLst>
                  <a:ext uri="{FF2B5EF4-FFF2-40B4-BE49-F238E27FC236}">
                    <a16:creationId xmlns:a16="http://schemas.microsoft.com/office/drawing/2014/main" id="{868BE0FD-EA12-4153-955D-51845CE25DBE}"/>
                  </a:ext>
                </a:extLst>
              </p:cNvPr>
              <p:cNvSpPr/>
              <p:nvPr/>
            </p:nvSpPr>
            <p:spPr>
              <a:xfrm rot="4200000">
                <a:off x="4881508" y="4779748"/>
                <a:ext cx="512006" cy="198508"/>
              </a:xfrm>
              <a:prstGeom prst="rightArrow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sz="1463"/>
              </a:p>
            </p:txBody>
          </p:sp>
        </p:grpSp>
        <p:grpSp>
          <p:nvGrpSpPr>
            <p:cNvPr id="151" name="Gruppieren 150">
              <a:extLst>
                <a:ext uri="{FF2B5EF4-FFF2-40B4-BE49-F238E27FC236}">
                  <a16:creationId xmlns:a16="http://schemas.microsoft.com/office/drawing/2014/main" id="{B06689D4-42B5-4034-B28D-069DD21BDD4F}"/>
                </a:ext>
              </a:extLst>
            </p:cNvPr>
            <p:cNvGrpSpPr/>
            <p:nvPr/>
          </p:nvGrpSpPr>
          <p:grpSpPr>
            <a:xfrm>
              <a:off x="4378552" y="4716016"/>
              <a:ext cx="508473" cy="820953"/>
              <a:chOff x="4984003" y="4622999"/>
              <a:chExt cx="508473" cy="820953"/>
            </a:xfrm>
          </p:grpSpPr>
          <p:sp>
            <p:nvSpPr>
              <p:cNvPr id="152" name="Textfeld 151">
                <a:extLst>
                  <a:ext uri="{FF2B5EF4-FFF2-40B4-BE49-F238E27FC236}">
                    <a16:creationId xmlns:a16="http://schemas.microsoft.com/office/drawing/2014/main" id="{00B72111-2B9B-4BCC-8ECF-A6F13585AAD3}"/>
                  </a:ext>
                </a:extLst>
              </p:cNvPr>
              <p:cNvSpPr txBox="1"/>
              <p:nvPr/>
            </p:nvSpPr>
            <p:spPr>
              <a:xfrm>
                <a:off x="4984003" y="5126493"/>
                <a:ext cx="508473" cy="31745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sz="1463" dirty="0"/>
                  <a:t>OH</a:t>
                </a:r>
                <a:r>
                  <a:rPr lang="de-DE" sz="1463" baseline="30000" dirty="0"/>
                  <a:t>-</a:t>
                </a:r>
              </a:p>
            </p:txBody>
          </p:sp>
          <p:sp>
            <p:nvSpPr>
              <p:cNvPr id="153" name="Pfeil nach rechts 76">
                <a:extLst>
                  <a:ext uri="{FF2B5EF4-FFF2-40B4-BE49-F238E27FC236}">
                    <a16:creationId xmlns:a16="http://schemas.microsoft.com/office/drawing/2014/main" id="{D1CD95C3-6E5A-4D78-BA3D-170485D468E7}"/>
                  </a:ext>
                </a:extLst>
              </p:cNvPr>
              <p:cNvSpPr/>
              <p:nvPr/>
            </p:nvSpPr>
            <p:spPr>
              <a:xfrm rot="4200000">
                <a:off x="4881508" y="4779748"/>
                <a:ext cx="512006" cy="198508"/>
              </a:xfrm>
              <a:prstGeom prst="rightArrow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sz="1463"/>
              </a:p>
            </p:txBody>
          </p:sp>
        </p:grpSp>
        <p:grpSp>
          <p:nvGrpSpPr>
            <p:cNvPr id="154" name="Gruppieren 153">
              <a:extLst>
                <a:ext uri="{FF2B5EF4-FFF2-40B4-BE49-F238E27FC236}">
                  <a16:creationId xmlns:a16="http://schemas.microsoft.com/office/drawing/2014/main" id="{C9CAF87D-78A1-4CAD-83DD-E0F689D878BA}"/>
                </a:ext>
              </a:extLst>
            </p:cNvPr>
            <p:cNvGrpSpPr/>
            <p:nvPr/>
          </p:nvGrpSpPr>
          <p:grpSpPr>
            <a:xfrm>
              <a:off x="4724668" y="4967762"/>
              <a:ext cx="508473" cy="820953"/>
              <a:chOff x="4984003" y="4622999"/>
              <a:chExt cx="508473" cy="820953"/>
            </a:xfrm>
          </p:grpSpPr>
          <p:sp>
            <p:nvSpPr>
              <p:cNvPr id="155" name="Textfeld 154">
                <a:extLst>
                  <a:ext uri="{FF2B5EF4-FFF2-40B4-BE49-F238E27FC236}">
                    <a16:creationId xmlns:a16="http://schemas.microsoft.com/office/drawing/2014/main" id="{CC29389D-CAED-4F1E-B263-93D580023189}"/>
                  </a:ext>
                </a:extLst>
              </p:cNvPr>
              <p:cNvSpPr txBox="1"/>
              <p:nvPr/>
            </p:nvSpPr>
            <p:spPr>
              <a:xfrm>
                <a:off x="4984003" y="5126493"/>
                <a:ext cx="508473" cy="31745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sz="1463" dirty="0"/>
                  <a:t>OH</a:t>
                </a:r>
                <a:r>
                  <a:rPr lang="de-DE" sz="1463" baseline="30000" dirty="0"/>
                  <a:t>-</a:t>
                </a:r>
              </a:p>
            </p:txBody>
          </p:sp>
          <p:sp>
            <p:nvSpPr>
              <p:cNvPr id="156" name="Pfeil nach rechts 76">
                <a:extLst>
                  <a:ext uri="{FF2B5EF4-FFF2-40B4-BE49-F238E27FC236}">
                    <a16:creationId xmlns:a16="http://schemas.microsoft.com/office/drawing/2014/main" id="{ADB3F0EB-E3A1-463B-BBDF-66AF6208329B}"/>
                  </a:ext>
                </a:extLst>
              </p:cNvPr>
              <p:cNvSpPr/>
              <p:nvPr/>
            </p:nvSpPr>
            <p:spPr>
              <a:xfrm rot="4200000">
                <a:off x="4881508" y="4779748"/>
                <a:ext cx="512006" cy="198508"/>
              </a:xfrm>
              <a:prstGeom prst="rightArrow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sz="1463"/>
              </a:p>
            </p:txBody>
          </p:sp>
        </p:grpSp>
        <p:grpSp>
          <p:nvGrpSpPr>
            <p:cNvPr id="157" name="Gruppieren 156">
              <a:extLst>
                <a:ext uri="{FF2B5EF4-FFF2-40B4-BE49-F238E27FC236}">
                  <a16:creationId xmlns:a16="http://schemas.microsoft.com/office/drawing/2014/main" id="{7028CD2C-CF3C-4CFC-A0A6-307933D08F47}"/>
                </a:ext>
              </a:extLst>
            </p:cNvPr>
            <p:cNvGrpSpPr/>
            <p:nvPr/>
          </p:nvGrpSpPr>
          <p:grpSpPr>
            <a:xfrm>
              <a:off x="3899127" y="4622999"/>
              <a:ext cx="508473" cy="820953"/>
              <a:chOff x="4984003" y="4622999"/>
              <a:chExt cx="508473" cy="820953"/>
            </a:xfrm>
          </p:grpSpPr>
          <p:sp>
            <p:nvSpPr>
              <p:cNvPr id="158" name="Textfeld 157">
                <a:extLst>
                  <a:ext uri="{FF2B5EF4-FFF2-40B4-BE49-F238E27FC236}">
                    <a16:creationId xmlns:a16="http://schemas.microsoft.com/office/drawing/2014/main" id="{8FF5E21A-3B85-434B-B350-F29109B1BF4E}"/>
                  </a:ext>
                </a:extLst>
              </p:cNvPr>
              <p:cNvSpPr txBox="1"/>
              <p:nvPr/>
            </p:nvSpPr>
            <p:spPr>
              <a:xfrm>
                <a:off x="4984003" y="5126493"/>
                <a:ext cx="508473" cy="31745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sz="1463" dirty="0"/>
                  <a:t>OH</a:t>
                </a:r>
                <a:r>
                  <a:rPr lang="de-DE" sz="1463" baseline="30000" dirty="0"/>
                  <a:t>-</a:t>
                </a:r>
              </a:p>
            </p:txBody>
          </p:sp>
          <p:sp>
            <p:nvSpPr>
              <p:cNvPr id="159" name="Pfeil nach rechts 76">
                <a:extLst>
                  <a:ext uri="{FF2B5EF4-FFF2-40B4-BE49-F238E27FC236}">
                    <a16:creationId xmlns:a16="http://schemas.microsoft.com/office/drawing/2014/main" id="{53DA2D14-A311-4EE8-B10D-E237D4D1A63F}"/>
                  </a:ext>
                </a:extLst>
              </p:cNvPr>
              <p:cNvSpPr/>
              <p:nvPr/>
            </p:nvSpPr>
            <p:spPr>
              <a:xfrm rot="4200000">
                <a:off x="4881508" y="4779748"/>
                <a:ext cx="512006" cy="198508"/>
              </a:xfrm>
              <a:prstGeom prst="rightArrow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sz="1463"/>
              </a:p>
            </p:txBody>
          </p:sp>
        </p:grpSp>
        <p:grpSp>
          <p:nvGrpSpPr>
            <p:cNvPr id="160" name="Gruppieren 159">
              <a:extLst>
                <a:ext uri="{FF2B5EF4-FFF2-40B4-BE49-F238E27FC236}">
                  <a16:creationId xmlns:a16="http://schemas.microsoft.com/office/drawing/2014/main" id="{0E12BADD-9736-4562-A15C-3D29D729780C}"/>
                </a:ext>
              </a:extLst>
            </p:cNvPr>
            <p:cNvGrpSpPr/>
            <p:nvPr/>
          </p:nvGrpSpPr>
          <p:grpSpPr>
            <a:xfrm>
              <a:off x="3273450" y="4569045"/>
              <a:ext cx="508473" cy="820953"/>
              <a:chOff x="4984003" y="4622999"/>
              <a:chExt cx="508473" cy="820953"/>
            </a:xfrm>
          </p:grpSpPr>
          <p:sp>
            <p:nvSpPr>
              <p:cNvPr id="161" name="Textfeld 160">
                <a:extLst>
                  <a:ext uri="{FF2B5EF4-FFF2-40B4-BE49-F238E27FC236}">
                    <a16:creationId xmlns:a16="http://schemas.microsoft.com/office/drawing/2014/main" id="{0459B9A6-F907-4533-94FC-519AFDECA7F9}"/>
                  </a:ext>
                </a:extLst>
              </p:cNvPr>
              <p:cNvSpPr txBox="1"/>
              <p:nvPr/>
            </p:nvSpPr>
            <p:spPr>
              <a:xfrm>
                <a:off x="4984003" y="5126493"/>
                <a:ext cx="508473" cy="31745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sz="1463" dirty="0"/>
                  <a:t>OH</a:t>
                </a:r>
                <a:r>
                  <a:rPr lang="de-DE" sz="1463" baseline="30000" dirty="0"/>
                  <a:t>-</a:t>
                </a:r>
              </a:p>
            </p:txBody>
          </p:sp>
          <p:sp>
            <p:nvSpPr>
              <p:cNvPr id="162" name="Pfeil nach rechts 76">
                <a:extLst>
                  <a:ext uri="{FF2B5EF4-FFF2-40B4-BE49-F238E27FC236}">
                    <a16:creationId xmlns:a16="http://schemas.microsoft.com/office/drawing/2014/main" id="{2CB0515E-B409-4702-BBA0-EF41B4961368}"/>
                  </a:ext>
                </a:extLst>
              </p:cNvPr>
              <p:cNvSpPr/>
              <p:nvPr/>
            </p:nvSpPr>
            <p:spPr>
              <a:xfrm rot="4200000">
                <a:off x="4881508" y="4779748"/>
                <a:ext cx="512006" cy="198508"/>
              </a:xfrm>
              <a:prstGeom prst="rightArrow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sz="1463"/>
              </a:p>
            </p:txBody>
          </p:sp>
        </p:grpSp>
        <p:grpSp>
          <p:nvGrpSpPr>
            <p:cNvPr id="163" name="Gruppieren 162">
              <a:extLst>
                <a:ext uri="{FF2B5EF4-FFF2-40B4-BE49-F238E27FC236}">
                  <a16:creationId xmlns:a16="http://schemas.microsoft.com/office/drawing/2014/main" id="{65B98DFC-2DC4-4FC7-9968-208B52ECFFF1}"/>
                </a:ext>
              </a:extLst>
            </p:cNvPr>
            <p:cNvGrpSpPr/>
            <p:nvPr/>
          </p:nvGrpSpPr>
          <p:grpSpPr>
            <a:xfrm>
              <a:off x="2707338" y="4709509"/>
              <a:ext cx="508473" cy="820953"/>
              <a:chOff x="4984003" y="4622999"/>
              <a:chExt cx="508473" cy="820953"/>
            </a:xfrm>
          </p:grpSpPr>
          <p:sp>
            <p:nvSpPr>
              <p:cNvPr id="164" name="Textfeld 163">
                <a:extLst>
                  <a:ext uri="{FF2B5EF4-FFF2-40B4-BE49-F238E27FC236}">
                    <a16:creationId xmlns:a16="http://schemas.microsoft.com/office/drawing/2014/main" id="{D889D5D0-E806-4905-9C4D-6B0E7468D22E}"/>
                  </a:ext>
                </a:extLst>
              </p:cNvPr>
              <p:cNvSpPr txBox="1"/>
              <p:nvPr/>
            </p:nvSpPr>
            <p:spPr>
              <a:xfrm>
                <a:off x="4984003" y="5126493"/>
                <a:ext cx="508473" cy="31745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sz="1463" dirty="0"/>
                  <a:t>OH</a:t>
                </a:r>
                <a:r>
                  <a:rPr lang="de-DE" sz="1463" baseline="30000" dirty="0"/>
                  <a:t>-</a:t>
                </a:r>
              </a:p>
            </p:txBody>
          </p:sp>
          <p:sp>
            <p:nvSpPr>
              <p:cNvPr id="165" name="Pfeil nach rechts 76">
                <a:extLst>
                  <a:ext uri="{FF2B5EF4-FFF2-40B4-BE49-F238E27FC236}">
                    <a16:creationId xmlns:a16="http://schemas.microsoft.com/office/drawing/2014/main" id="{8F9BBD6F-2DA5-404B-B2EE-7DAA00061CD1}"/>
                  </a:ext>
                </a:extLst>
              </p:cNvPr>
              <p:cNvSpPr/>
              <p:nvPr/>
            </p:nvSpPr>
            <p:spPr>
              <a:xfrm rot="4200000">
                <a:off x="4881508" y="4779748"/>
                <a:ext cx="512006" cy="198508"/>
              </a:xfrm>
              <a:prstGeom prst="rightArrow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sz="1463"/>
              </a:p>
            </p:txBody>
          </p:sp>
        </p:grpSp>
        <p:grpSp>
          <p:nvGrpSpPr>
            <p:cNvPr id="166" name="Gruppieren 165">
              <a:extLst>
                <a:ext uri="{FF2B5EF4-FFF2-40B4-BE49-F238E27FC236}">
                  <a16:creationId xmlns:a16="http://schemas.microsoft.com/office/drawing/2014/main" id="{3BC4776E-6E24-408B-A98C-5F0129E78E77}"/>
                </a:ext>
              </a:extLst>
            </p:cNvPr>
            <p:cNvGrpSpPr/>
            <p:nvPr/>
          </p:nvGrpSpPr>
          <p:grpSpPr>
            <a:xfrm>
              <a:off x="6206528" y="4809513"/>
              <a:ext cx="508473" cy="820953"/>
              <a:chOff x="4984003" y="4622999"/>
              <a:chExt cx="508473" cy="820953"/>
            </a:xfrm>
          </p:grpSpPr>
          <p:sp>
            <p:nvSpPr>
              <p:cNvPr id="167" name="Textfeld 166">
                <a:extLst>
                  <a:ext uri="{FF2B5EF4-FFF2-40B4-BE49-F238E27FC236}">
                    <a16:creationId xmlns:a16="http://schemas.microsoft.com/office/drawing/2014/main" id="{0239763E-BCAE-4C82-828C-29EEBFD671D2}"/>
                  </a:ext>
                </a:extLst>
              </p:cNvPr>
              <p:cNvSpPr txBox="1"/>
              <p:nvPr/>
            </p:nvSpPr>
            <p:spPr>
              <a:xfrm>
                <a:off x="4984003" y="5126493"/>
                <a:ext cx="508473" cy="31745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sz="1463" dirty="0"/>
                  <a:t>OH</a:t>
                </a:r>
                <a:r>
                  <a:rPr lang="de-DE" sz="1463" baseline="30000" dirty="0"/>
                  <a:t>-</a:t>
                </a:r>
              </a:p>
            </p:txBody>
          </p:sp>
          <p:sp>
            <p:nvSpPr>
              <p:cNvPr id="168" name="Pfeil nach rechts 76">
                <a:extLst>
                  <a:ext uri="{FF2B5EF4-FFF2-40B4-BE49-F238E27FC236}">
                    <a16:creationId xmlns:a16="http://schemas.microsoft.com/office/drawing/2014/main" id="{738E91F7-7837-45CE-9A75-0FA47915FB90}"/>
                  </a:ext>
                </a:extLst>
              </p:cNvPr>
              <p:cNvSpPr/>
              <p:nvPr/>
            </p:nvSpPr>
            <p:spPr>
              <a:xfrm rot="4200000">
                <a:off x="4881508" y="4779748"/>
                <a:ext cx="512006" cy="198508"/>
              </a:xfrm>
              <a:prstGeom prst="rightArrow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sz="1463"/>
              </a:p>
            </p:txBody>
          </p:sp>
        </p:grpSp>
        <p:grpSp>
          <p:nvGrpSpPr>
            <p:cNvPr id="169" name="Gruppieren 168">
              <a:extLst>
                <a:ext uri="{FF2B5EF4-FFF2-40B4-BE49-F238E27FC236}">
                  <a16:creationId xmlns:a16="http://schemas.microsoft.com/office/drawing/2014/main" id="{5AF91310-9C6D-4688-9DDE-3FB18EAB59E4}"/>
                </a:ext>
              </a:extLst>
            </p:cNvPr>
            <p:cNvGrpSpPr/>
            <p:nvPr/>
          </p:nvGrpSpPr>
          <p:grpSpPr>
            <a:xfrm>
              <a:off x="6607969" y="4865905"/>
              <a:ext cx="527732" cy="823286"/>
              <a:chOff x="5038257" y="4622999"/>
              <a:chExt cx="527732" cy="823286"/>
            </a:xfrm>
          </p:grpSpPr>
          <p:sp>
            <p:nvSpPr>
              <p:cNvPr id="170" name="Textfeld 169">
                <a:extLst>
                  <a:ext uri="{FF2B5EF4-FFF2-40B4-BE49-F238E27FC236}">
                    <a16:creationId xmlns:a16="http://schemas.microsoft.com/office/drawing/2014/main" id="{A510C1BC-5AFA-4DFC-A99F-D406B5492417}"/>
                  </a:ext>
                </a:extLst>
              </p:cNvPr>
              <p:cNvSpPr txBox="1"/>
              <p:nvPr/>
            </p:nvSpPr>
            <p:spPr>
              <a:xfrm>
                <a:off x="5057516" y="5128826"/>
                <a:ext cx="508473" cy="31745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sz="1463" dirty="0"/>
                  <a:t>OH</a:t>
                </a:r>
                <a:r>
                  <a:rPr lang="de-DE" sz="1463" baseline="30000" dirty="0"/>
                  <a:t>-</a:t>
                </a:r>
              </a:p>
            </p:txBody>
          </p:sp>
          <p:sp>
            <p:nvSpPr>
              <p:cNvPr id="171" name="Pfeil nach rechts 76">
                <a:extLst>
                  <a:ext uri="{FF2B5EF4-FFF2-40B4-BE49-F238E27FC236}">
                    <a16:creationId xmlns:a16="http://schemas.microsoft.com/office/drawing/2014/main" id="{F3B8FD7C-262B-4664-8358-D98254B503E6}"/>
                  </a:ext>
                </a:extLst>
              </p:cNvPr>
              <p:cNvSpPr/>
              <p:nvPr/>
            </p:nvSpPr>
            <p:spPr>
              <a:xfrm rot="4200000">
                <a:off x="4881508" y="4779748"/>
                <a:ext cx="512006" cy="198508"/>
              </a:xfrm>
              <a:prstGeom prst="rightArrow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sz="1463"/>
              </a:p>
            </p:txBody>
          </p:sp>
        </p:grpSp>
        <p:grpSp>
          <p:nvGrpSpPr>
            <p:cNvPr id="172" name="Gruppieren 171">
              <a:extLst>
                <a:ext uri="{FF2B5EF4-FFF2-40B4-BE49-F238E27FC236}">
                  <a16:creationId xmlns:a16="http://schemas.microsoft.com/office/drawing/2014/main" id="{E7B2EED6-0F68-47FC-A312-939772895078}"/>
                </a:ext>
              </a:extLst>
            </p:cNvPr>
            <p:cNvGrpSpPr/>
            <p:nvPr/>
          </p:nvGrpSpPr>
          <p:grpSpPr>
            <a:xfrm>
              <a:off x="6895260" y="4398798"/>
              <a:ext cx="508473" cy="820953"/>
              <a:chOff x="4984003" y="4622999"/>
              <a:chExt cx="508473" cy="820953"/>
            </a:xfrm>
          </p:grpSpPr>
          <p:sp>
            <p:nvSpPr>
              <p:cNvPr id="173" name="Textfeld 172">
                <a:extLst>
                  <a:ext uri="{FF2B5EF4-FFF2-40B4-BE49-F238E27FC236}">
                    <a16:creationId xmlns:a16="http://schemas.microsoft.com/office/drawing/2014/main" id="{8BDD3D8C-A9AD-4A7F-B692-D95C7F641172}"/>
                  </a:ext>
                </a:extLst>
              </p:cNvPr>
              <p:cNvSpPr txBox="1"/>
              <p:nvPr/>
            </p:nvSpPr>
            <p:spPr>
              <a:xfrm>
                <a:off x="4984003" y="5126493"/>
                <a:ext cx="508473" cy="31745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sz="1463" dirty="0"/>
                  <a:t>OH</a:t>
                </a:r>
                <a:r>
                  <a:rPr lang="de-DE" sz="1463" baseline="30000" dirty="0"/>
                  <a:t>-</a:t>
                </a:r>
              </a:p>
            </p:txBody>
          </p:sp>
          <p:sp>
            <p:nvSpPr>
              <p:cNvPr id="174" name="Pfeil nach rechts 76">
                <a:extLst>
                  <a:ext uri="{FF2B5EF4-FFF2-40B4-BE49-F238E27FC236}">
                    <a16:creationId xmlns:a16="http://schemas.microsoft.com/office/drawing/2014/main" id="{F52B4528-2AC6-4D61-81A7-1191210EDD14}"/>
                  </a:ext>
                </a:extLst>
              </p:cNvPr>
              <p:cNvSpPr/>
              <p:nvPr/>
            </p:nvSpPr>
            <p:spPr>
              <a:xfrm rot="4200000">
                <a:off x="4881508" y="4779748"/>
                <a:ext cx="512006" cy="198508"/>
              </a:xfrm>
              <a:prstGeom prst="rightArrow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sz="1463"/>
              </a:p>
            </p:txBody>
          </p:sp>
        </p:grpSp>
        <p:grpSp>
          <p:nvGrpSpPr>
            <p:cNvPr id="175" name="Gruppieren 174">
              <a:extLst>
                <a:ext uri="{FF2B5EF4-FFF2-40B4-BE49-F238E27FC236}">
                  <a16:creationId xmlns:a16="http://schemas.microsoft.com/office/drawing/2014/main" id="{844C18ED-F1C4-40BA-A383-A820183CFE51}"/>
                </a:ext>
              </a:extLst>
            </p:cNvPr>
            <p:cNvGrpSpPr/>
            <p:nvPr/>
          </p:nvGrpSpPr>
          <p:grpSpPr>
            <a:xfrm>
              <a:off x="6287379" y="4090089"/>
              <a:ext cx="508473" cy="820953"/>
              <a:chOff x="4984003" y="4622999"/>
              <a:chExt cx="508473" cy="820953"/>
            </a:xfrm>
          </p:grpSpPr>
          <p:sp>
            <p:nvSpPr>
              <p:cNvPr id="176" name="Textfeld 175">
                <a:extLst>
                  <a:ext uri="{FF2B5EF4-FFF2-40B4-BE49-F238E27FC236}">
                    <a16:creationId xmlns:a16="http://schemas.microsoft.com/office/drawing/2014/main" id="{053B4EFF-9E4A-407C-848B-4E16D70C7AE4}"/>
                  </a:ext>
                </a:extLst>
              </p:cNvPr>
              <p:cNvSpPr txBox="1"/>
              <p:nvPr/>
            </p:nvSpPr>
            <p:spPr>
              <a:xfrm>
                <a:off x="4984003" y="5126493"/>
                <a:ext cx="508473" cy="31745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sz="1463" dirty="0"/>
                  <a:t>OH</a:t>
                </a:r>
                <a:r>
                  <a:rPr lang="de-DE" sz="1463" baseline="30000" dirty="0"/>
                  <a:t>-</a:t>
                </a:r>
              </a:p>
            </p:txBody>
          </p:sp>
          <p:sp>
            <p:nvSpPr>
              <p:cNvPr id="177" name="Pfeil nach rechts 76">
                <a:extLst>
                  <a:ext uri="{FF2B5EF4-FFF2-40B4-BE49-F238E27FC236}">
                    <a16:creationId xmlns:a16="http://schemas.microsoft.com/office/drawing/2014/main" id="{AF8E288B-89AB-4E2B-86A7-D44A319B5CA3}"/>
                  </a:ext>
                </a:extLst>
              </p:cNvPr>
              <p:cNvSpPr/>
              <p:nvPr/>
            </p:nvSpPr>
            <p:spPr>
              <a:xfrm rot="4200000">
                <a:off x="4881508" y="4779748"/>
                <a:ext cx="512006" cy="198508"/>
              </a:xfrm>
              <a:prstGeom prst="rightArrow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sz="1463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0390994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8A3A078-9678-4EF9-B23D-A06CC26EC7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pic>
        <p:nvPicPr>
          <p:cNvPr id="4" name="Grafik 3" descr="Ein Bild, das Zeichnung, Uhr enthält.&#10;&#10;Automatisch generierte Beschreibung">
            <a:extLst>
              <a:ext uri="{FF2B5EF4-FFF2-40B4-BE49-F238E27FC236}">
                <a16:creationId xmlns:a16="http://schemas.microsoft.com/office/drawing/2014/main" id="{076401BD-0ADF-40B6-98DA-CC6F49A3551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298" y="1114650"/>
            <a:ext cx="9569533" cy="1060541"/>
          </a:xfrm>
          <a:prstGeom prst="rect">
            <a:avLst/>
          </a:prstGeom>
        </p:spPr>
      </p:pic>
      <p:grpSp>
        <p:nvGrpSpPr>
          <p:cNvPr id="29" name="Gruppieren 28">
            <a:extLst>
              <a:ext uri="{FF2B5EF4-FFF2-40B4-BE49-F238E27FC236}">
                <a16:creationId xmlns:a16="http://schemas.microsoft.com/office/drawing/2014/main" id="{635706AC-C752-4F40-9A12-5DB5998B4D18}"/>
              </a:ext>
            </a:extLst>
          </p:cNvPr>
          <p:cNvGrpSpPr>
            <a:grpSpLocks noChangeAspect="1"/>
          </p:cNvGrpSpPr>
          <p:nvPr/>
        </p:nvGrpSpPr>
        <p:grpSpPr>
          <a:xfrm>
            <a:off x="-680790" y="2889000"/>
            <a:ext cx="11267580" cy="1080000"/>
            <a:chOff x="115942" y="4326256"/>
            <a:chExt cx="11267580" cy="1080000"/>
          </a:xfrm>
        </p:grpSpPr>
        <p:sp>
          <p:nvSpPr>
            <p:cNvPr id="5" name="Ellipse 4">
              <a:extLst>
                <a:ext uri="{FF2B5EF4-FFF2-40B4-BE49-F238E27FC236}">
                  <a16:creationId xmlns:a16="http://schemas.microsoft.com/office/drawing/2014/main" id="{51EF078B-89EA-4ED5-A6D9-62AE4A30380A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15942" y="4326256"/>
              <a:ext cx="1080000" cy="1080000"/>
            </a:xfrm>
            <a:prstGeom prst="ellipse">
              <a:avLst/>
            </a:prstGeom>
            <a:ln/>
            <a:effectLst>
              <a:innerShdw blurRad="114300">
                <a:prstClr val="black"/>
              </a:innerShdw>
            </a:effectLst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>
              <a:normAutofit/>
            </a:bodyPr>
            <a:lstStyle/>
            <a:p>
              <a:pPr algn="ctr"/>
              <a:r>
                <a:rPr lang="de-DE" dirty="0"/>
                <a:t>KT</a:t>
              </a:r>
            </a:p>
          </p:txBody>
        </p:sp>
        <p:cxnSp>
          <p:nvCxnSpPr>
            <p:cNvPr id="7" name="Gerader Verbinder 6">
              <a:extLst>
                <a:ext uri="{FF2B5EF4-FFF2-40B4-BE49-F238E27FC236}">
                  <a16:creationId xmlns:a16="http://schemas.microsoft.com/office/drawing/2014/main" id="{1280D236-0972-49F2-A985-55E615EEA237}"/>
                </a:ext>
              </a:extLst>
            </p:cNvPr>
            <p:cNvCxnSpPr>
              <a:cxnSpLocks/>
              <a:stCxn id="5" idx="6"/>
              <a:endCxn id="8" idx="1"/>
            </p:cNvCxnSpPr>
            <p:nvPr/>
          </p:nvCxnSpPr>
          <p:spPr>
            <a:xfrm>
              <a:off x="1195942" y="4866256"/>
              <a:ext cx="363347" cy="0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8" name="Textfeld 7">
              <a:extLst>
                <a:ext uri="{FF2B5EF4-FFF2-40B4-BE49-F238E27FC236}">
                  <a16:creationId xmlns:a16="http://schemas.microsoft.com/office/drawing/2014/main" id="{A059C9C9-D538-4D4D-87EB-371B584BC111}"/>
                </a:ext>
              </a:extLst>
            </p:cNvPr>
            <p:cNvSpPr txBox="1"/>
            <p:nvPr/>
          </p:nvSpPr>
          <p:spPr>
            <a:xfrm>
              <a:off x="1559289" y="4681590"/>
              <a:ext cx="696685" cy="369332"/>
            </a:xfrm>
            <a:prstGeom prst="rect">
              <a:avLst/>
            </a:prstGeom>
            <a:noFill/>
          </p:spPr>
          <p:txBody>
            <a:bodyPr wrap="square" rtlCol="0">
              <a:normAutofit/>
            </a:bodyPr>
            <a:lstStyle/>
            <a:p>
              <a:r>
                <a:rPr lang="de-DE" dirty="0"/>
                <a:t>SO</a:t>
              </a:r>
              <a:r>
                <a:rPr lang="de-DE" baseline="-25000" dirty="0"/>
                <a:t>3</a:t>
              </a:r>
              <a:r>
                <a:rPr lang="de-DE" baseline="30000" dirty="0"/>
                <a:t>-</a:t>
              </a:r>
            </a:p>
          </p:txBody>
        </p:sp>
        <p:sp>
          <p:nvSpPr>
            <p:cNvPr id="10" name="Ellipse 9">
              <a:extLst>
                <a:ext uri="{FF2B5EF4-FFF2-40B4-BE49-F238E27FC236}">
                  <a16:creationId xmlns:a16="http://schemas.microsoft.com/office/drawing/2014/main" id="{18FB92EF-8673-4F38-8DBE-0C2DD470B46E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255974" y="4596256"/>
              <a:ext cx="540000" cy="540000"/>
            </a:xfrm>
            <a:prstGeom prst="ellipse">
              <a:avLst/>
            </a:prstGeom>
            <a:solidFill>
              <a:schemeClr val="tx2"/>
            </a:solidFill>
            <a:ln>
              <a:solidFill>
                <a:schemeClr val="tx2">
                  <a:lumMod val="50000"/>
                </a:schemeClr>
              </a:solidFill>
            </a:ln>
            <a:effectLst>
              <a:innerShdw blurRad="114300">
                <a:prstClr val="black"/>
              </a:innerShdw>
            </a:effectLst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>
              <a:normAutofit/>
            </a:bodyPr>
            <a:lstStyle/>
            <a:p>
              <a:pPr algn="ctr"/>
              <a:r>
                <a:rPr lang="de-DE" sz="1400" dirty="0"/>
                <a:t>H</a:t>
              </a:r>
              <a:r>
                <a:rPr lang="de-DE" sz="1400" baseline="30000" dirty="0"/>
                <a:t>+</a:t>
              </a:r>
            </a:p>
          </p:txBody>
        </p:sp>
        <p:sp>
          <p:nvSpPr>
            <p:cNvPr id="12" name="Ellipse 11">
              <a:extLst>
                <a:ext uri="{FF2B5EF4-FFF2-40B4-BE49-F238E27FC236}">
                  <a16:creationId xmlns:a16="http://schemas.microsoft.com/office/drawing/2014/main" id="{9DEE3016-41F6-4EBC-B7DA-52032CB7BCA4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3285272" y="4506256"/>
              <a:ext cx="720000" cy="720000"/>
            </a:xfrm>
            <a:prstGeom prst="ellipse">
              <a:avLst/>
            </a:prstGeom>
            <a:solidFill>
              <a:schemeClr val="tx2"/>
            </a:solidFill>
            <a:ln>
              <a:solidFill>
                <a:schemeClr val="tx2">
                  <a:lumMod val="50000"/>
                </a:schemeClr>
              </a:solidFill>
            </a:ln>
            <a:effectLst>
              <a:innerShdw blurRad="114300">
                <a:prstClr val="black"/>
              </a:innerShdw>
            </a:effectLst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>
              <a:normAutofit/>
            </a:bodyPr>
            <a:lstStyle/>
            <a:p>
              <a:pPr algn="ctr"/>
              <a:r>
                <a:rPr lang="de-DE" sz="1400"/>
                <a:t>Na</a:t>
              </a:r>
              <a:r>
                <a:rPr lang="de-DE" sz="1400" baseline="30000"/>
                <a:t>+</a:t>
              </a:r>
              <a:endParaRPr lang="de-DE" sz="1400" baseline="30000" dirty="0"/>
            </a:p>
          </p:txBody>
        </p:sp>
        <p:sp>
          <p:nvSpPr>
            <p:cNvPr id="13" name="Textfeld 12">
              <a:extLst>
                <a:ext uri="{FF2B5EF4-FFF2-40B4-BE49-F238E27FC236}">
                  <a16:creationId xmlns:a16="http://schemas.microsoft.com/office/drawing/2014/main" id="{59A0EF1E-8773-4B07-B520-789F71D4BE0F}"/>
                </a:ext>
              </a:extLst>
            </p:cNvPr>
            <p:cNvSpPr txBox="1"/>
            <p:nvPr/>
          </p:nvSpPr>
          <p:spPr>
            <a:xfrm>
              <a:off x="2881101" y="4681590"/>
              <a:ext cx="319318" cy="369332"/>
            </a:xfrm>
            <a:prstGeom prst="rect">
              <a:avLst/>
            </a:prstGeom>
            <a:noFill/>
          </p:spPr>
          <p:txBody>
            <a:bodyPr wrap="none" rtlCol="0">
              <a:normAutofit/>
            </a:bodyPr>
            <a:lstStyle/>
            <a:p>
              <a:r>
                <a:rPr lang="de-DE" dirty="0"/>
                <a:t>+</a:t>
              </a:r>
            </a:p>
          </p:txBody>
        </p:sp>
        <p:sp>
          <p:nvSpPr>
            <p:cNvPr id="14" name="Ellipse 13">
              <a:extLst>
                <a:ext uri="{FF2B5EF4-FFF2-40B4-BE49-F238E27FC236}">
                  <a16:creationId xmlns:a16="http://schemas.microsoft.com/office/drawing/2014/main" id="{F6CF77C5-FA15-44EC-9F48-ADD55C94FDF5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093826" y="4416256"/>
              <a:ext cx="900000" cy="900000"/>
            </a:xfrm>
            <a:prstGeom prst="ellipse">
              <a:avLst/>
            </a:prstGeom>
            <a:solidFill>
              <a:schemeClr val="accent2"/>
            </a:solidFill>
            <a:ln>
              <a:solidFill>
                <a:schemeClr val="accent2">
                  <a:lumMod val="50000"/>
                </a:schemeClr>
              </a:solidFill>
            </a:ln>
            <a:effectLst>
              <a:innerShdw blurRad="114300">
                <a:prstClr val="black"/>
              </a:innerShdw>
            </a:effectLst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>
              <a:normAutofit/>
            </a:bodyPr>
            <a:lstStyle/>
            <a:p>
              <a:pPr algn="ctr"/>
              <a:r>
                <a:rPr lang="de-DE" dirty="0"/>
                <a:t>Cl</a:t>
              </a:r>
              <a:r>
                <a:rPr lang="de-DE" baseline="30000" dirty="0"/>
                <a:t>-</a:t>
              </a:r>
            </a:p>
          </p:txBody>
        </p:sp>
        <p:grpSp>
          <p:nvGrpSpPr>
            <p:cNvPr id="24" name="Gruppieren 23">
              <a:extLst>
                <a:ext uri="{FF2B5EF4-FFF2-40B4-BE49-F238E27FC236}">
                  <a16:creationId xmlns:a16="http://schemas.microsoft.com/office/drawing/2014/main" id="{A900523F-D226-404A-892E-A7973386AD13}"/>
                </a:ext>
              </a:extLst>
            </p:cNvPr>
            <p:cNvGrpSpPr/>
            <p:nvPr/>
          </p:nvGrpSpPr>
          <p:grpSpPr>
            <a:xfrm>
              <a:off x="5030881" y="4387957"/>
              <a:ext cx="1492716" cy="928299"/>
              <a:chOff x="5319161" y="4312258"/>
              <a:chExt cx="1492716" cy="928299"/>
            </a:xfrm>
          </p:grpSpPr>
          <p:cxnSp>
            <p:nvCxnSpPr>
              <p:cNvPr id="16" name="Gerade Verbindung mit Pfeil 15">
                <a:extLst>
                  <a:ext uri="{FF2B5EF4-FFF2-40B4-BE49-F238E27FC236}">
                    <a16:creationId xmlns:a16="http://schemas.microsoft.com/office/drawing/2014/main" id="{1D674BDB-7991-46B2-85EA-3EAD1A31F821}"/>
                  </a:ext>
                </a:extLst>
              </p:cNvPr>
              <p:cNvCxnSpPr/>
              <p:nvPr/>
            </p:nvCxnSpPr>
            <p:spPr>
              <a:xfrm>
                <a:off x="5477691" y="4681590"/>
                <a:ext cx="1175658" cy="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17" name="Textfeld 16">
                <a:extLst>
                  <a:ext uri="{FF2B5EF4-FFF2-40B4-BE49-F238E27FC236}">
                    <a16:creationId xmlns:a16="http://schemas.microsoft.com/office/drawing/2014/main" id="{3FF911F7-84E1-465E-BF2A-F77DDBA498CD}"/>
                  </a:ext>
                </a:extLst>
              </p:cNvPr>
              <p:cNvSpPr txBox="1"/>
              <p:nvPr/>
            </p:nvSpPr>
            <p:spPr>
              <a:xfrm>
                <a:off x="5562818" y="4312258"/>
                <a:ext cx="1005403" cy="369332"/>
              </a:xfrm>
              <a:prstGeom prst="rect">
                <a:avLst/>
              </a:prstGeom>
              <a:noFill/>
            </p:spPr>
            <p:txBody>
              <a:bodyPr wrap="none" rtlCol="0">
                <a:normAutofit/>
              </a:bodyPr>
              <a:lstStyle/>
              <a:p>
                <a:r>
                  <a:rPr lang="de-DE" dirty="0"/>
                  <a:t>beladen</a:t>
                </a:r>
              </a:p>
            </p:txBody>
          </p:sp>
          <p:sp>
            <p:nvSpPr>
              <p:cNvPr id="18" name="Textfeld 17">
                <a:extLst>
                  <a:ext uri="{FF2B5EF4-FFF2-40B4-BE49-F238E27FC236}">
                    <a16:creationId xmlns:a16="http://schemas.microsoft.com/office/drawing/2014/main" id="{BD207F42-9EC4-48C1-84AA-FD205326EA2B}"/>
                  </a:ext>
                </a:extLst>
              </p:cNvPr>
              <p:cNvSpPr txBox="1"/>
              <p:nvPr/>
            </p:nvSpPr>
            <p:spPr>
              <a:xfrm>
                <a:off x="5319161" y="4871225"/>
                <a:ext cx="1492716" cy="369332"/>
              </a:xfrm>
              <a:prstGeom prst="rect">
                <a:avLst/>
              </a:prstGeom>
              <a:noFill/>
            </p:spPr>
            <p:txBody>
              <a:bodyPr wrap="none" rtlCol="0">
                <a:normAutofit/>
              </a:bodyPr>
              <a:lstStyle/>
              <a:p>
                <a:r>
                  <a:rPr lang="de-DE" dirty="0"/>
                  <a:t>regenerieren</a:t>
                </a:r>
              </a:p>
            </p:txBody>
          </p:sp>
          <p:cxnSp>
            <p:nvCxnSpPr>
              <p:cNvPr id="19" name="Gerade Verbindung mit Pfeil 18">
                <a:extLst>
                  <a:ext uri="{FF2B5EF4-FFF2-40B4-BE49-F238E27FC236}">
                    <a16:creationId xmlns:a16="http://schemas.microsoft.com/office/drawing/2014/main" id="{3E1CC997-C54A-4841-8F5E-A3957266E01E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5477691" y="4866256"/>
                <a:ext cx="1175658" cy="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</p:grpSp>
        <p:grpSp>
          <p:nvGrpSpPr>
            <p:cNvPr id="25" name="Gruppieren 24">
              <a:extLst>
                <a:ext uri="{FF2B5EF4-FFF2-40B4-BE49-F238E27FC236}">
                  <a16:creationId xmlns:a16="http://schemas.microsoft.com/office/drawing/2014/main" id="{40ABC95A-3F5F-4B3D-BF74-2FABE4BBCD60}"/>
                </a:ext>
              </a:extLst>
            </p:cNvPr>
            <p:cNvGrpSpPr/>
            <p:nvPr/>
          </p:nvGrpSpPr>
          <p:grpSpPr>
            <a:xfrm>
              <a:off x="6523597" y="4326256"/>
              <a:ext cx="2140032" cy="1080000"/>
              <a:chOff x="6751270" y="4326256"/>
              <a:chExt cx="2140032" cy="1080000"/>
            </a:xfrm>
          </p:grpSpPr>
          <p:sp>
            <p:nvSpPr>
              <p:cNvPr id="20" name="Ellipse 19">
                <a:extLst>
                  <a:ext uri="{FF2B5EF4-FFF2-40B4-BE49-F238E27FC236}">
                    <a16:creationId xmlns:a16="http://schemas.microsoft.com/office/drawing/2014/main" id="{3C146CE4-D669-4BC3-9F39-D4C843F2CA61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6751270" y="4326256"/>
                <a:ext cx="1080000" cy="1080000"/>
              </a:xfrm>
              <a:prstGeom prst="ellipse">
                <a:avLst/>
              </a:prstGeom>
              <a:ln/>
              <a:effectLst>
                <a:innerShdw blurRad="114300">
                  <a:prstClr val="black"/>
                </a:innerShdw>
              </a:effectLst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tlCol="0" anchor="ctr">
                <a:normAutofit/>
              </a:bodyPr>
              <a:lstStyle/>
              <a:p>
                <a:pPr algn="ctr"/>
                <a:r>
                  <a:rPr lang="de-DE" dirty="0"/>
                  <a:t>KT</a:t>
                </a:r>
              </a:p>
            </p:txBody>
          </p:sp>
          <p:cxnSp>
            <p:nvCxnSpPr>
              <p:cNvPr id="21" name="Gerader Verbinder 20">
                <a:extLst>
                  <a:ext uri="{FF2B5EF4-FFF2-40B4-BE49-F238E27FC236}">
                    <a16:creationId xmlns:a16="http://schemas.microsoft.com/office/drawing/2014/main" id="{DBEC821A-3BFA-4F58-A6E3-6F02E925B621}"/>
                  </a:ext>
                </a:extLst>
              </p:cNvPr>
              <p:cNvCxnSpPr>
                <a:cxnSpLocks/>
                <a:stCxn id="20" idx="6"/>
                <a:endCxn id="22" idx="1"/>
              </p:cNvCxnSpPr>
              <p:nvPr/>
            </p:nvCxnSpPr>
            <p:spPr>
              <a:xfrm>
                <a:off x="7831270" y="4866256"/>
                <a:ext cx="363347" cy="0"/>
              </a:xfrm>
              <a:prstGeom prst="line">
                <a:avLst/>
              </a:prstGeom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22" name="Textfeld 21">
                <a:extLst>
                  <a:ext uri="{FF2B5EF4-FFF2-40B4-BE49-F238E27FC236}">
                    <a16:creationId xmlns:a16="http://schemas.microsoft.com/office/drawing/2014/main" id="{0D797AD8-7280-40CF-B827-9FF05375DA2D}"/>
                  </a:ext>
                </a:extLst>
              </p:cNvPr>
              <p:cNvSpPr txBox="1"/>
              <p:nvPr/>
            </p:nvSpPr>
            <p:spPr>
              <a:xfrm>
                <a:off x="8194617" y="4681590"/>
                <a:ext cx="696685" cy="369332"/>
              </a:xfrm>
              <a:prstGeom prst="rect">
                <a:avLst/>
              </a:prstGeom>
              <a:noFill/>
            </p:spPr>
            <p:txBody>
              <a:bodyPr wrap="square" rtlCol="0">
                <a:normAutofit/>
              </a:bodyPr>
              <a:lstStyle/>
              <a:p>
                <a:r>
                  <a:rPr lang="de-DE" dirty="0"/>
                  <a:t>SO</a:t>
                </a:r>
                <a:r>
                  <a:rPr lang="de-DE" baseline="-25000" dirty="0"/>
                  <a:t>3</a:t>
                </a:r>
                <a:r>
                  <a:rPr lang="de-DE" baseline="30000" dirty="0"/>
                  <a:t>-</a:t>
                </a:r>
              </a:p>
            </p:txBody>
          </p:sp>
        </p:grpSp>
        <p:sp>
          <p:nvSpPr>
            <p:cNvPr id="23" name="Ellipse 22">
              <a:extLst>
                <a:ext uri="{FF2B5EF4-FFF2-40B4-BE49-F238E27FC236}">
                  <a16:creationId xmlns:a16="http://schemas.microsoft.com/office/drawing/2014/main" id="{37B6E5DC-0D3B-4BEE-A644-ABC763428482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8612927" y="4506256"/>
              <a:ext cx="720000" cy="720000"/>
            </a:xfrm>
            <a:prstGeom prst="ellipse">
              <a:avLst/>
            </a:prstGeom>
            <a:solidFill>
              <a:schemeClr val="tx2"/>
            </a:solidFill>
            <a:ln>
              <a:solidFill>
                <a:schemeClr val="tx2">
                  <a:lumMod val="50000"/>
                </a:schemeClr>
              </a:solidFill>
            </a:ln>
            <a:effectLst>
              <a:innerShdw blurRad="114300">
                <a:prstClr val="black"/>
              </a:innerShdw>
            </a:effectLst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>
              <a:normAutofit/>
            </a:bodyPr>
            <a:lstStyle/>
            <a:p>
              <a:pPr algn="ctr"/>
              <a:r>
                <a:rPr lang="de-DE" sz="1400"/>
                <a:t>Na</a:t>
              </a:r>
              <a:r>
                <a:rPr lang="de-DE" sz="1400" baseline="30000"/>
                <a:t>+</a:t>
              </a:r>
              <a:endParaRPr lang="de-DE" sz="1400" baseline="30000" dirty="0"/>
            </a:p>
          </p:txBody>
        </p:sp>
        <p:sp>
          <p:nvSpPr>
            <p:cNvPr id="26" name="Textfeld 25">
              <a:extLst>
                <a:ext uri="{FF2B5EF4-FFF2-40B4-BE49-F238E27FC236}">
                  <a16:creationId xmlns:a16="http://schemas.microsoft.com/office/drawing/2014/main" id="{45CCDF6F-5C83-4BAA-8ACB-A3A399AB80E5}"/>
                </a:ext>
              </a:extLst>
            </p:cNvPr>
            <p:cNvSpPr txBox="1"/>
            <p:nvPr/>
          </p:nvSpPr>
          <p:spPr>
            <a:xfrm>
              <a:off x="9464172" y="4681590"/>
              <a:ext cx="319318" cy="369332"/>
            </a:xfrm>
            <a:prstGeom prst="rect">
              <a:avLst/>
            </a:prstGeom>
            <a:noFill/>
          </p:spPr>
          <p:txBody>
            <a:bodyPr wrap="none" rtlCol="0">
              <a:normAutofit/>
            </a:bodyPr>
            <a:lstStyle/>
            <a:p>
              <a:r>
                <a:rPr lang="de-DE" dirty="0"/>
                <a:t>+</a:t>
              </a:r>
            </a:p>
          </p:txBody>
        </p:sp>
        <p:sp>
          <p:nvSpPr>
            <p:cNvPr id="27" name="Ellipse 26">
              <a:extLst>
                <a:ext uri="{FF2B5EF4-FFF2-40B4-BE49-F238E27FC236}">
                  <a16:creationId xmlns:a16="http://schemas.microsoft.com/office/drawing/2014/main" id="{14F92E62-9E51-4A85-A8AE-DC8DA7901C27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9783490" y="4416256"/>
              <a:ext cx="900000" cy="900000"/>
            </a:xfrm>
            <a:prstGeom prst="ellipse">
              <a:avLst/>
            </a:prstGeom>
            <a:solidFill>
              <a:schemeClr val="accent2"/>
            </a:solidFill>
            <a:ln>
              <a:solidFill>
                <a:schemeClr val="accent2">
                  <a:lumMod val="50000"/>
                </a:schemeClr>
              </a:solidFill>
            </a:ln>
            <a:effectLst>
              <a:innerShdw blurRad="114300">
                <a:prstClr val="black"/>
              </a:innerShdw>
            </a:effectLst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>
              <a:normAutofit/>
            </a:bodyPr>
            <a:lstStyle/>
            <a:p>
              <a:pPr algn="ctr"/>
              <a:r>
                <a:rPr lang="de-DE" dirty="0"/>
                <a:t>Cl</a:t>
              </a:r>
              <a:r>
                <a:rPr lang="de-DE" baseline="30000" dirty="0"/>
                <a:t>-</a:t>
              </a:r>
            </a:p>
          </p:txBody>
        </p:sp>
        <p:sp>
          <p:nvSpPr>
            <p:cNvPr id="28" name="Ellipse 27">
              <a:extLst>
                <a:ext uri="{FF2B5EF4-FFF2-40B4-BE49-F238E27FC236}">
                  <a16:creationId xmlns:a16="http://schemas.microsoft.com/office/drawing/2014/main" id="{EC040E28-F70F-4C29-837B-D4DC7FA23DBC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0843522" y="4596256"/>
              <a:ext cx="540000" cy="540000"/>
            </a:xfrm>
            <a:prstGeom prst="ellipse">
              <a:avLst/>
            </a:prstGeom>
            <a:solidFill>
              <a:schemeClr val="tx2"/>
            </a:solidFill>
            <a:ln>
              <a:solidFill>
                <a:schemeClr val="tx2">
                  <a:lumMod val="50000"/>
                </a:schemeClr>
              </a:solidFill>
            </a:ln>
            <a:effectLst>
              <a:innerShdw blurRad="114300">
                <a:prstClr val="black"/>
              </a:innerShdw>
            </a:effectLst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>
              <a:normAutofit/>
            </a:bodyPr>
            <a:lstStyle/>
            <a:p>
              <a:pPr algn="ctr"/>
              <a:r>
                <a:rPr lang="de-DE" sz="1400" dirty="0"/>
                <a:t>H</a:t>
              </a:r>
              <a:r>
                <a:rPr lang="de-DE" sz="1400" baseline="30000" dirty="0"/>
                <a:t>+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6983375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Benutzerdefiniert 1">
      <a:dk1>
        <a:sysClr val="windowText" lastClr="000000"/>
      </a:dk1>
      <a:lt1>
        <a:sysClr val="window" lastClr="FFFFFF"/>
      </a:lt1>
      <a:dk2>
        <a:srgbClr val="FF0000"/>
      </a:dk2>
      <a:lt2>
        <a:srgbClr val="FF6400"/>
      </a:lt2>
      <a:accent1>
        <a:srgbClr val="FFFF00"/>
      </a:accent1>
      <a:accent2>
        <a:srgbClr val="00FF00"/>
      </a:accent2>
      <a:accent3>
        <a:srgbClr val="007F00"/>
      </a:accent3>
      <a:accent4>
        <a:srgbClr val="00C8FF"/>
      </a:accent4>
      <a:accent5>
        <a:srgbClr val="0000FF"/>
      </a:accent5>
      <a:accent6>
        <a:srgbClr val="6600CC"/>
      </a:accent6>
      <a:hlink>
        <a:srgbClr val="0000FF"/>
      </a:hlink>
      <a:folHlink>
        <a:srgbClr val="0000FF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3">
          <a:schemeClr val="dk1"/>
        </a:lnRef>
        <a:fillRef idx="0">
          <a:schemeClr val="dk1"/>
        </a:fillRef>
        <a:effectRef idx="2">
          <a:schemeClr val="dk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83</Words>
  <Application>Microsoft Office PowerPoint</Application>
  <PresentationFormat>A4-Papier (210 x 297 mm)</PresentationFormat>
  <Paragraphs>58</Paragraphs>
  <Slides>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1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5" baseType="lpstr">
      <vt:lpstr>Arial</vt:lpstr>
      <vt:lpstr>Office</vt:lpstr>
      <vt:lpstr>Kationen-Austauscher</vt:lpstr>
      <vt:lpstr>Anionen-Austauscher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Ionen-Austauscher</dc:title>
  <dc:creator>regina.schoenberner83@gmail.com</dc:creator>
  <cp:lastModifiedBy>regina.schoenberner83@gmail.com</cp:lastModifiedBy>
  <cp:revision>5</cp:revision>
  <dcterms:created xsi:type="dcterms:W3CDTF">2020-04-07T07:04:51Z</dcterms:created>
  <dcterms:modified xsi:type="dcterms:W3CDTF">2020-04-08T05:18:32Z</dcterms:modified>
</cp:coreProperties>
</file>