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114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6C676A-A683-E859-1BE9-459E0C7FAE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EE4E531-6B55-C17C-83FA-2F29E741B3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22B75FF-BAFE-CBBF-C687-4B77F8C1E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76314-0439-492C-8573-90DEC86630B7}" type="datetimeFigureOut">
              <a:rPr lang="de-DE" smtClean="0"/>
              <a:t>21.07.2023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998E42F-0FE6-C862-A4B2-1861C343C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870835-ED2D-ECE0-3E0A-5AD791A65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8F9EA-DE7E-47F7-8763-D8E58A80FB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637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637B3C-41A9-50A8-D5CC-662121D67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28688BF-727B-4DDA-0FC2-6B3874292B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1FAB1C4-E9C3-2876-281D-BEE0D0247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76314-0439-492C-8573-90DEC86630B7}" type="datetimeFigureOut">
              <a:rPr lang="de-DE" smtClean="0"/>
              <a:t>21.07.2023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907A219-33BC-DBAE-2B0D-217CF4F71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BB66FD1-47D4-D168-36E3-620ED6294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8F9EA-DE7E-47F7-8763-D8E58A80FB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0906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94587A8-2A90-033B-11F4-073E0FFE37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DE99292-8D49-BE4A-C1D8-DE7BFA26C5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840085-DF91-E5E5-DF10-2E5D55F2B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76314-0439-492C-8573-90DEC86630B7}" type="datetimeFigureOut">
              <a:rPr lang="de-DE" smtClean="0"/>
              <a:t>21.07.2023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676CD8-6C2A-7B6C-BBEB-04071C40E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E32006C-42D4-B9F7-2210-20699B6BC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8F9EA-DE7E-47F7-8763-D8E58A80FB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4826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3C6D35-7127-EE58-64FC-32CC781E4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B36FB4C-7111-747A-A315-29389BD811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BCC10E3-739C-3495-775F-A4A43729F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76314-0439-492C-8573-90DEC86630B7}" type="datetimeFigureOut">
              <a:rPr lang="de-DE" smtClean="0"/>
              <a:t>21.07.2023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90563D5-1B44-62EF-596B-E9CE8A30B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458C492-64FF-EC56-782E-9AB1FC119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8F9EA-DE7E-47F7-8763-D8E58A80FB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8567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2E1033-6DBD-AE33-B0D6-A7B64FFEE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879F139-6F35-2010-6043-4C1F5DF88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166F38-4CF5-93A8-7710-AE73EE27F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76314-0439-492C-8573-90DEC86630B7}" type="datetimeFigureOut">
              <a:rPr lang="de-DE" smtClean="0"/>
              <a:t>21.07.2023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3E124EE-4527-1307-E6D0-79C601D10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C75DE9A-3C26-E9D4-70E1-03BB54E6A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8F9EA-DE7E-47F7-8763-D8E58A80FB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5532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89FAE2-1D7C-1AC7-AE49-BC9BE4B7A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9B781B8-1F58-0B7A-624E-E1F5BC1A78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9561B15-4CC3-D7D5-F98C-12664CFD20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2717ACB-D49E-C3CF-0905-B044485F4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76314-0439-492C-8573-90DEC86630B7}" type="datetimeFigureOut">
              <a:rPr lang="de-DE" smtClean="0"/>
              <a:t>21.07.2023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56A499B-44AC-7035-1A41-A23E242F8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B899D55-FDB9-0694-792E-0BAE63CD5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8F9EA-DE7E-47F7-8763-D8E58A80FB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4516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757A9B-F78A-4703-C2C0-7816C29E0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70D8670-C9FA-6628-2BF9-ACC20EF9FB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4ADB570-5CBC-7D74-7FFC-1F31487230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F8FFFC1-F543-DF94-CF59-8835868571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834195C-B8BC-8ABD-39A7-9CAEC1B208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2D42777-991C-8C4B-BBC6-E224FA940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76314-0439-492C-8573-90DEC86630B7}" type="datetimeFigureOut">
              <a:rPr lang="de-DE" smtClean="0"/>
              <a:t>21.07.2023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33A1068-0B13-B2A3-E464-341841173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78B7DB9-6670-55CE-DFEC-AF3B4A4A7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8F9EA-DE7E-47F7-8763-D8E58A80FB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3608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CEFF32-9ED4-19BB-6D5D-FE1C37C2A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5C35BCC-BECE-AB5C-EFB9-5385150D4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76314-0439-492C-8573-90DEC86630B7}" type="datetimeFigureOut">
              <a:rPr lang="de-DE" smtClean="0"/>
              <a:t>21.07.2023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F05CA39-8F96-CE49-17D0-72DDDFFAF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B96D3A4-B16C-038B-8E76-43C233DF5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8F9EA-DE7E-47F7-8763-D8E58A80FB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7361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92BD522-757E-5067-0E07-2388E6773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76314-0439-492C-8573-90DEC86630B7}" type="datetimeFigureOut">
              <a:rPr lang="de-DE" smtClean="0"/>
              <a:t>21.07.2023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4C3C8A0-8154-1BD3-3F8B-E2C6227D7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D81DD29-0189-FA51-019C-3214F8E10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8F9EA-DE7E-47F7-8763-D8E58A80FB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5285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2D35FF-A4A8-CF3B-1C10-B7AFBADB1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876439F-C866-4D10-61A1-103CF8EE0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E134EF4-6DC4-69F9-56C5-F3CCBCE0FA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FE25DD6-4A94-286C-C121-3A95CB355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76314-0439-492C-8573-90DEC86630B7}" type="datetimeFigureOut">
              <a:rPr lang="de-DE" smtClean="0"/>
              <a:t>21.07.2023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F531616-D394-4806-9D28-986C13396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198A6C3-9D4D-EC52-28A7-2F4368A81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8F9EA-DE7E-47F7-8763-D8E58A80FB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8679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A2AC41-B1F0-8761-EB9B-A61E077BA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C460866-4DDF-E2CF-431C-2628B33D5D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0BA617A-49E3-7E2B-C1D2-9ACD8BE966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AB8FC8E-78A7-8CEA-279C-C30D8F218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76314-0439-492C-8573-90DEC86630B7}" type="datetimeFigureOut">
              <a:rPr lang="de-DE" smtClean="0"/>
              <a:t>21.07.2023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1284F28-ED51-E648-1A9C-8C2E9CD55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43619BC-22FF-875B-D8BC-E98EDBB5D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8F9EA-DE7E-47F7-8763-D8E58A80FB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842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2D79725-4907-0ED3-EFA9-31712A2D5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EEE887C-6D5F-0457-AC19-18A57110B9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2BCDAA3-EA5D-F293-C41C-E02DB77D20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76314-0439-492C-8573-90DEC86630B7}" type="datetimeFigureOut">
              <a:rPr lang="de-DE" smtClean="0"/>
              <a:t>21.07.2023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C15CD18-7700-FCB8-8DA9-05C30E54FF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27A2F42-0780-0C4E-54CD-03E1FD914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8F9EA-DE7E-47F7-8763-D8E58A80FB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0973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uppieren 42">
            <a:extLst>
              <a:ext uri="{FF2B5EF4-FFF2-40B4-BE49-F238E27FC236}">
                <a16:creationId xmlns:a16="http://schemas.microsoft.com/office/drawing/2014/main" id="{8FBAEF61-AF5B-5D0F-6E54-11DA74189AD0}"/>
              </a:ext>
            </a:extLst>
          </p:cNvPr>
          <p:cNvGrpSpPr/>
          <p:nvPr/>
        </p:nvGrpSpPr>
        <p:grpSpPr>
          <a:xfrm>
            <a:off x="4115389" y="2182861"/>
            <a:ext cx="3961222" cy="2492277"/>
            <a:chOff x="4836000" y="1449603"/>
            <a:chExt cx="3961222" cy="2492277"/>
          </a:xfrm>
        </p:grpSpPr>
        <p:sp>
          <p:nvSpPr>
            <p:cNvPr id="42" name="Rechteck 41">
              <a:extLst>
                <a:ext uri="{FF2B5EF4-FFF2-40B4-BE49-F238E27FC236}">
                  <a16:creationId xmlns:a16="http://schemas.microsoft.com/office/drawing/2014/main" id="{BE3527AA-74A8-98E7-B57C-2B08AC29A7E8}"/>
                </a:ext>
              </a:extLst>
            </p:cNvPr>
            <p:cNvSpPr/>
            <p:nvPr/>
          </p:nvSpPr>
          <p:spPr>
            <a:xfrm rot="21228672">
              <a:off x="5282039" y="1534315"/>
              <a:ext cx="1613801" cy="925550"/>
            </a:xfrm>
            <a:prstGeom prst="rect">
              <a:avLst/>
            </a:prstGeom>
            <a:solidFill>
              <a:srgbClr val="0000FF">
                <a:alpha val="50000"/>
              </a:srgb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grpSp>
          <p:nvGrpSpPr>
            <p:cNvPr id="41" name="Gruppieren 40">
              <a:extLst>
                <a:ext uri="{FF2B5EF4-FFF2-40B4-BE49-F238E27FC236}">
                  <a16:creationId xmlns:a16="http://schemas.microsoft.com/office/drawing/2014/main" id="{E70DCBDA-0B4F-829D-33E8-3004513988DF}"/>
                </a:ext>
              </a:extLst>
            </p:cNvPr>
            <p:cNvGrpSpPr/>
            <p:nvPr/>
          </p:nvGrpSpPr>
          <p:grpSpPr>
            <a:xfrm>
              <a:off x="4836000" y="1449603"/>
              <a:ext cx="3961222" cy="2492277"/>
              <a:chOff x="4836000" y="1449603"/>
              <a:chExt cx="3961222" cy="2492277"/>
            </a:xfrm>
          </p:grpSpPr>
          <p:sp>
            <p:nvSpPr>
              <p:cNvPr id="40" name="Rechteck 39">
                <a:extLst>
                  <a:ext uri="{FF2B5EF4-FFF2-40B4-BE49-F238E27FC236}">
                    <a16:creationId xmlns:a16="http://schemas.microsoft.com/office/drawing/2014/main" id="{725ACC60-BE1B-5A8E-CF0E-7E8109A330E2}"/>
                  </a:ext>
                </a:extLst>
              </p:cNvPr>
              <p:cNvSpPr/>
              <p:nvPr/>
            </p:nvSpPr>
            <p:spPr>
              <a:xfrm rot="21183852">
                <a:off x="5275285" y="2924390"/>
                <a:ext cx="1648098" cy="925550"/>
              </a:xfrm>
              <a:prstGeom prst="rect">
                <a:avLst/>
              </a:prstGeom>
              <a:solidFill>
                <a:srgbClr val="0000FF">
                  <a:alpha val="50000"/>
                </a:srgb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grpSp>
            <p:nvGrpSpPr>
              <p:cNvPr id="21" name="Gruppieren 20">
                <a:extLst>
                  <a:ext uri="{FF2B5EF4-FFF2-40B4-BE49-F238E27FC236}">
                    <a16:creationId xmlns:a16="http://schemas.microsoft.com/office/drawing/2014/main" id="{4F1AF1F2-F579-CD1F-A1BB-7E6D84BB17C7}"/>
                  </a:ext>
                </a:extLst>
              </p:cNvPr>
              <p:cNvGrpSpPr/>
              <p:nvPr/>
            </p:nvGrpSpPr>
            <p:grpSpPr>
              <a:xfrm>
                <a:off x="4836000" y="1449603"/>
                <a:ext cx="3961222" cy="2492277"/>
                <a:chOff x="4836000" y="1449603"/>
                <a:chExt cx="3961222" cy="2492277"/>
              </a:xfrm>
            </p:grpSpPr>
            <p:grpSp>
              <p:nvGrpSpPr>
                <p:cNvPr id="11" name="Gruppieren 10">
                  <a:extLst>
                    <a:ext uri="{FF2B5EF4-FFF2-40B4-BE49-F238E27FC236}">
                      <a16:creationId xmlns:a16="http://schemas.microsoft.com/office/drawing/2014/main" id="{A60B0DF6-DEAC-9C8B-9E8B-7FE3F0794B12}"/>
                    </a:ext>
                  </a:extLst>
                </p:cNvPr>
                <p:cNvGrpSpPr>
                  <a:grpSpLocks noChangeAspect="1"/>
                </p:cNvGrpSpPr>
                <p:nvPr/>
              </p:nvGrpSpPr>
              <p:grpSpPr>
                <a:xfrm>
                  <a:off x="4836000" y="1449603"/>
                  <a:ext cx="3961222" cy="1095302"/>
                  <a:chOff x="3423944" y="1233298"/>
                  <a:chExt cx="8411468" cy="2325823"/>
                </a:xfrm>
              </p:grpSpPr>
              <p:sp>
                <p:nvSpPr>
                  <p:cNvPr id="4" name="Teilkreis 3">
                    <a:extLst>
                      <a:ext uri="{FF2B5EF4-FFF2-40B4-BE49-F238E27FC236}">
                        <a16:creationId xmlns:a16="http://schemas.microsoft.com/office/drawing/2014/main" id="{126A9EE0-59AA-C820-DBC6-E94D84398D74}"/>
                      </a:ext>
                    </a:extLst>
                  </p:cNvPr>
                  <p:cNvSpPr/>
                  <p:nvPr/>
                </p:nvSpPr>
                <p:spPr>
                  <a:xfrm rot="2700000">
                    <a:off x="3422017" y="1611346"/>
                    <a:ext cx="1949702" cy="1945848"/>
                  </a:xfrm>
                  <a:prstGeom prst="pie">
                    <a:avLst/>
                  </a:prstGeom>
                  <a:solidFill>
                    <a:srgbClr val="0000FF"/>
                  </a:solidFill>
                  <a:ln>
                    <a:solidFill>
                      <a:srgbClr val="0000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5" name="Teilkreis 4">
                    <a:extLst>
                      <a:ext uri="{FF2B5EF4-FFF2-40B4-BE49-F238E27FC236}">
                        <a16:creationId xmlns:a16="http://schemas.microsoft.com/office/drawing/2014/main" id="{3AE8D08B-F69A-BF5C-656C-7F4EE2D0E2D9}"/>
                      </a:ext>
                    </a:extLst>
                  </p:cNvPr>
                  <p:cNvSpPr/>
                  <p:nvPr/>
                </p:nvSpPr>
                <p:spPr>
                  <a:xfrm rot="13500000">
                    <a:off x="6827270" y="1235225"/>
                    <a:ext cx="1949702" cy="1945848"/>
                  </a:xfrm>
                  <a:prstGeom prst="pie">
                    <a:avLst/>
                  </a:prstGeom>
                  <a:solidFill>
                    <a:srgbClr val="0000FF"/>
                  </a:solidFill>
                  <a:ln>
                    <a:solidFill>
                      <a:srgbClr val="0000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 dirty="0">
                      <a:solidFill>
                        <a:schemeClr val="tx1"/>
                      </a:solidFill>
                    </a:endParaRPr>
                  </a:p>
                </p:txBody>
              </p:sp>
              <p:grpSp>
                <p:nvGrpSpPr>
                  <p:cNvPr id="6" name="Gruppieren 5">
                    <a:extLst>
                      <a:ext uri="{FF2B5EF4-FFF2-40B4-BE49-F238E27FC236}">
                        <a16:creationId xmlns:a16="http://schemas.microsoft.com/office/drawing/2014/main" id="{5CBF4BC6-1BA1-6A2D-09AC-E0C41CD013F0}"/>
                      </a:ext>
                    </a:extLst>
                  </p:cNvPr>
                  <p:cNvGrpSpPr/>
                  <p:nvPr/>
                </p:nvGrpSpPr>
                <p:grpSpPr>
                  <a:xfrm rot="20864527">
                    <a:off x="4776492" y="1707672"/>
                    <a:ext cx="2641342" cy="1378649"/>
                    <a:chOff x="4622700" y="721030"/>
                    <a:chExt cx="3809003" cy="2047443"/>
                  </a:xfrm>
                  <a:solidFill>
                    <a:srgbClr val="FF00FF"/>
                  </a:solidFill>
                </p:grpSpPr>
                <p:sp>
                  <p:nvSpPr>
                    <p:cNvPr id="7" name="Rechteck 6">
                      <a:extLst>
                        <a:ext uri="{FF2B5EF4-FFF2-40B4-BE49-F238E27FC236}">
                          <a16:creationId xmlns:a16="http://schemas.microsoft.com/office/drawing/2014/main" id="{CBB8984F-AEC3-F3C9-0407-0A910232A90F}"/>
                        </a:ext>
                      </a:extLst>
                    </p:cNvPr>
                    <p:cNvSpPr/>
                    <p:nvPr/>
                  </p:nvSpPr>
                  <p:spPr>
                    <a:xfrm rot="2700000">
                      <a:off x="4600408" y="1044857"/>
                      <a:ext cx="1442934" cy="1398349"/>
                    </a:xfrm>
                    <a:prstGeom prst="rect">
                      <a:avLst/>
                    </a:prstGeom>
                    <a:grpFill/>
                    <a:ln>
                      <a:solidFill>
                        <a:srgbClr val="FF00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DE" dirty="0">
                        <a:solidFill>
                          <a:srgbClr val="FF00FF"/>
                        </a:solidFill>
                      </a:endParaRPr>
                    </a:p>
                  </p:txBody>
                </p:sp>
                <p:sp>
                  <p:nvSpPr>
                    <p:cNvPr id="8" name="Rechteck 7">
                      <a:extLst>
                        <a:ext uri="{FF2B5EF4-FFF2-40B4-BE49-F238E27FC236}">
                          <a16:creationId xmlns:a16="http://schemas.microsoft.com/office/drawing/2014/main" id="{8BA93428-41CB-404B-3A5A-C665C835A49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329728" y="721030"/>
                      <a:ext cx="2402802" cy="2047443"/>
                    </a:xfrm>
                    <a:prstGeom prst="rect">
                      <a:avLst/>
                    </a:prstGeom>
                    <a:grpFill/>
                    <a:ln>
                      <a:solidFill>
                        <a:srgbClr val="FF00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DE">
                        <a:solidFill>
                          <a:srgbClr val="FF00FF"/>
                        </a:solidFill>
                      </a:endParaRPr>
                    </a:p>
                  </p:txBody>
                </p:sp>
                <p:sp>
                  <p:nvSpPr>
                    <p:cNvPr id="9" name="Rechteck 8">
                      <a:extLst>
                        <a:ext uri="{FF2B5EF4-FFF2-40B4-BE49-F238E27FC236}">
                          <a16:creationId xmlns:a16="http://schemas.microsoft.com/office/drawing/2014/main" id="{FC94E42A-F723-5C76-E850-44B181C20451}"/>
                        </a:ext>
                      </a:extLst>
                    </p:cNvPr>
                    <p:cNvSpPr/>
                    <p:nvPr/>
                  </p:nvSpPr>
                  <p:spPr>
                    <a:xfrm rot="2700000">
                      <a:off x="7011062" y="1044850"/>
                      <a:ext cx="1442934" cy="1398349"/>
                    </a:xfrm>
                    <a:prstGeom prst="rect">
                      <a:avLst/>
                    </a:prstGeom>
                    <a:grpFill/>
                    <a:ln>
                      <a:solidFill>
                        <a:srgbClr val="FF00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DE" dirty="0">
                        <a:solidFill>
                          <a:srgbClr val="FF00FF"/>
                        </a:solidFill>
                      </a:endParaRPr>
                    </a:p>
                  </p:txBody>
                </p:sp>
              </p:grpSp>
              <p:sp>
                <p:nvSpPr>
                  <p:cNvPr id="10" name="Textfeld 9">
                    <a:extLst>
                      <a:ext uri="{FF2B5EF4-FFF2-40B4-BE49-F238E27FC236}">
                        <a16:creationId xmlns:a16="http://schemas.microsoft.com/office/drawing/2014/main" id="{0BCFBAA4-9DC0-C564-116D-BD2869FC36AF}"/>
                      </a:ext>
                    </a:extLst>
                  </p:cNvPr>
                  <p:cNvSpPr txBox="1"/>
                  <p:nvPr/>
                </p:nvSpPr>
                <p:spPr>
                  <a:xfrm>
                    <a:off x="8690455" y="2083815"/>
                    <a:ext cx="3144957" cy="98032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de-DE" sz="1200" dirty="0">
                        <a:solidFill>
                          <a:srgbClr val="FF00FF"/>
                        </a:solidFill>
                      </a:rPr>
                      <a:t>Bisphenol A</a:t>
                    </a:r>
                  </a:p>
                  <a:p>
                    <a:pPr algn="ctr"/>
                    <a:r>
                      <a:rPr lang="de-DE" sz="1200" dirty="0">
                        <a:solidFill>
                          <a:srgbClr val="0000FF"/>
                        </a:solidFill>
                      </a:rPr>
                      <a:t>Östrogenrezeptor</a:t>
                    </a:r>
                  </a:p>
                </p:txBody>
              </p:sp>
            </p:grpSp>
            <p:grpSp>
              <p:nvGrpSpPr>
                <p:cNvPr id="12" name="Gruppieren 11">
                  <a:extLst>
                    <a:ext uri="{FF2B5EF4-FFF2-40B4-BE49-F238E27FC236}">
                      <a16:creationId xmlns:a16="http://schemas.microsoft.com/office/drawing/2014/main" id="{B32D51F0-3AA6-A7C9-7578-E37BC0768198}"/>
                    </a:ext>
                  </a:extLst>
                </p:cNvPr>
                <p:cNvGrpSpPr>
                  <a:grpSpLocks noChangeAspect="1"/>
                </p:cNvGrpSpPr>
                <p:nvPr/>
              </p:nvGrpSpPr>
              <p:grpSpPr>
                <a:xfrm>
                  <a:off x="4837392" y="2830732"/>
                  <a:ext cx="3866843" cy="1111148"/>
                  <a:chOff x="3511965" y="408402"/>
                  <a:chExt cx="5247858" cy="1507987"/>
                </a:xfrm>
              </p:grpSpPr>
              <p:grpSp>
                <p:nvGrpSpPr>
                  <p:cNvPr id="13" name="Gruppieren 12">
                    <a:extLst>
                      <a:ext uri="{FF2B5EF4-FFF2-40B4-BE49-F238E27FC236}">
                        <a16:creationId xmlns:a16="http://schemas.microsoft.com/office/drawing/2014/main" id="{47E0518F-F0F5-739A-6E4A-920094ADFDA7}"/>
                      </a:ext>
                    </a:extLst>
                  </p:cNvPr>
                  <p:cNvGrpSpPr>
                    <a:grpSpLocks noChangeAspect="1"/>
                  </p:cNvGrpSpPr>
                  <p:nvPr/>
                </p:nvGrpSpPr>
                <p:grpSpPr>
                  <a:xfrm>
                    <a:off x="3511965" y="408402"/>
                    <a:ext cx="3419999" cy="1507987"/>
                    <a:chOff x="3513073" y="33613"/>
                    <a:chExt cx="5428482" cy="2393592"/>
                  </a:xfrm>
                </p:grpSpPr>
                <p:sp>
                  <p:nvSpPr>
                    <p:cNvPr id="15" name="Teilkreis 14">
                      <a:extLst>
                        <a:ext uri="{FF2B5EF4-FFF2-40B4-BE49-F238E27FC236}">
                          <a16:creationId xmlns:a16="http://schemas.microsoft.com/office/drawing/2014/main" id="{799C1E88-968F-013F-ACC2-D9ED3EFEA051}"/>
                        </a:ext>
                      </a:extLst>
                    </p:cNvPr>
                    <p:cNvSpPr/>
                    <p:nvPr/>
                  </p:nvSpPr>
                  <p:spPr>
                    <a:xfrm rot="2700000">
                      <a:off x="3507768" y="458489"/>
                      <a:ext cx="1974021" cy="1963411"/>
                    </a:xfrm>
                    <a:prstGeom prst="pie">
                      <a:avLst/>
                    </a:prstGeom>
                    <a:solidFill>
                      <a:srgbClr val="0000FF"/>
                    </a:solidFill>
                    <a:ln>
                      <a:solidFill>
                        <a:srgbClr val="0000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DE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6" name="Teilkreis 15">
                      <a:extLst>
                        <a:ext uri="{FF2B5EF4-FFF2-40B4-BE49-F238E27FC236}">
                          <a16:creationId xmlns:a16="http://schemas.microsoft.com/office/drawing/2014/main" id="{0B190160-FE72-AB49-F3C7-42529B158E67}"/>
                        </a:ext>
                      </a:extLst>
                    </p:cNvPr>
                    <p:cNvSpPr/>
                    <p:nvPr/>
                  </p:nvSpPr>
                  <p:spPr>
                    <a:xfrm rot="13500000">
                      <a:off x="6972840" y="38917"/>
                      <a:ext cx="1974019" cy="1963411"/>
                    </a:xfrm>
                    <a:prstGeom prst="pie">
                      <a:avLst/>
                    </a:prstGeom>
                    <a:solidFill>
                      <a:srgbClr val="0000FF"/>
                    </a:solidFill>
                    <a:ln>
                      <a:solidFill>
                        <a:srgbClr val="0000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p:txBody>
                </p:sp>
                <p:grpSp>
                  <p:nvGrpSpPr>
                    <p:cNvPr id="17" name="Gruppieren 16">
                      <a:extLst>
                        <a:ext uri="{FF2B5EF4-FFF2-40B4-BE49-F238E27FC236}">
                          <a16:creationId xmlns:a16="http://schemas.microsoft.com/office/drawing/2014/main" id="{64888DE6-53D4-5182-1CCC-0AEC45BD3C63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4798194" y="321497"/>
                      <a:ext cx="2852058" cy="1821525"/>
                      <a:chOff x="4558281" y="505522"/>
                      <a:chExt cx="3137624" cy="1993138"/>
                    </a:xfrm>
                  </p:grpSpPr>
                  <p:sp>
                    <p:nvSpPr>
                      <p:cNvPr id="18" name="Rechteck 17">
                        <a:extLst>
                          <a:ext uri="{FF2B5EF4-FFF2-40B4-BE49-F238E27FC236}">
                            <a16:creationId xmlns:a16="http://schemas.microsoft.com/office/drawing/2014/main" id="{C6527F55-59EE-4779-7D55-88ED6CB394AF}"/>
                          </a:ext>
                        </a:extLst>
                      </p:cNvPr>
                      <p:cNvSpPr/>
                      <p:nvPr/>
                    </p:nvSpPr>
                    <p:spPr>
                      <a:xfrm rot="2700000">
                        <a:off x="4558281" y="1194988"/>
                        <a:ext cx="1080000" cy="1079999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rgbClr val="FF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de-DE" dirty="0"/>
                      </a:p>
                    </p:txBody>
                  </p:sp>
                  <p:sp>
                    <p:nvSpPr>
                      <p:cNvPr id="19" name="Rechteck 18">
                        <a:extLst>
                          <a:ext uri="{FF2B5EF4-FFF2-40B4-BE49-F238E27FC236}">
                            <a16:creationId xmlns:a16="http://schemas.microsoft.com/office/drawing/2014/main" id="{D4319C53-7260-FA11-598E-E4729F8B9974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5103327" y="505522"/>
                        <a:ext cx="2047741" cy="1993138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rgbClr val="FF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de-DE"/>
                      </a:p>
                    </p:txBody>
                  </p:sp>
                  <p:sp>
                    <p:nvSpPr>
                      <p:cNvPr id="20" name="Rechteck 19">
                        <a:extLst>
                          <a:ext uri="{FF2B5EF4-FFF2-40B4-BE49-F238E27FC236}">
                            <a16:creationId xmlns:a16="http://schemas.microsoft.com/office/drawing/2014/main" id="{D09FBAFE-1A52-AB11-FCCA-78405B4FC2EC}"/>
                          </a:ext>
                        </a:extLst>
                      </p:cNvPr>
                      <p:cNvSpPr/>
                      <p:nvPr/>
                    </p:nvSpPr>
                    <p:spPr>
                      <a:xfrm rot="2700000">
                        <a:off x="6615905" y="729200"/>
                        <a:ext cx="1079998" cy="1080002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rgbClr val="FF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de-DE" dirty="0"/>
                      </a:p>
                    </p:txBody>
                  </p:sp>
                </p:grpSp>
              </p:grpSp>
              <p:sp>
                <p:nvSpPr>
                  <p:cNvPr id="14" name="Textfeld 13">
                    <a:extLst>
                      <a:ext uri="{FF2B5EF4-FFF2-40B4-BE49-F238E27FC236}">
                        <a16:creationId xmlns:a16="http://schemas.microsoft.com/office/drawing/2014/main" id="{892DE4C7-5808-81D7-F4E3-1976C8013EBA}"/>
                      </a:ext>
                    </a:extLst>
                  </p:cNvPr>
                  <p:cNvSpPr txBox="1"/>
                  <p:nvPr/>
                </p:nvSpPr>
                <p:spPr>
                  <a:xfrm>
                    <a:off x="7005758" y="850288"/>
                    <a:ext cx="1754065" cy="62654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de-DE" sz="1200" dirty="0">
                        <a:solidFill>
                          <a:srgbClr val="FF0000"/>
                        </a:solidFill>
                      </a:rPr>
                      <a:t>Östradiol</a:t>
                    </a:r>
                  </a:p>
                  <a:p>
                    <a:pPr algn="ctr"/>
                    <a:r>
                      <a:rPr lang="de-DE" sz="1200" dirty="0">
                        <a:solidFill>
                          <a:srgbClr val="0000FF"/>
                        </a:solidFill>
                      </a:rPr>
                      <a:t>Östrogenrezeptor</a:t>
                    </a:r>
                  </a:p>
                </p:txBody>
              </p:sp>
            </p:grpSp>
          </p:grpSp>
        </p:grpSp>
      </p:grpSp>
    </p:spTree>
    <p:extLst>
      <p:ext uri="{BB962C8B-B14F-4D97-AF65-F5344CB8AC3E}">
        <p14:creationId xmlns:p14="http://schemas.microsoft.com/office/powerpoint/2010/main" val="3469369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1DBD59AE-9FF8-C3A4-8AB5-8DB6D89937F4}"/>
              </a:ext>
            </a:extLst>
          </p:cNvPr>
          <p:cNvGrpSpPr/>
          <p:nvPr/>
        </p:nvGrpSpPr>
        <p:grpSpPr>
          <a:xfrm>
            <a:off x="4134153" y="2873426"/>
            <a:ext cx="3923694" cy="1111148"/>
            <a:chOff x="4386000" y="2412720"/>
            <a:chExt cx="3923694" cy="1111148"/>
          </a:xfrm>
        </p:grpSpPr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4F99BB61-27D6-1F97-63BA-000BA2004021}"/>
                </a:ext>
              </a:extLst>
            </p:cNvPr>
            <p:cNvSpPr/>
            <p:nvPr/>
          </p:nvSpPr>
          <p:spPr>
            <a:xfrm rot="21183852">
              <a:off x="4827548" y="2505527"/>
              <a:ext cx="1648098" cy="925550"/>
            </a:xfrm>
            <a:prstGeom prst="rect">
              <a:avLst/>
            </a:prstGeom>
            <a:solidFill>
              <a:srgbClr val="0000FF">
                <a:alpha val="50000"/>
              </a:srgb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grpSp>
          <p:nvGrpSpPr>
            <p:cNvPr id="12" name="Gruppieren 11">
              <a:extLst>
                <a:ext uri="{FF2B5EF4-FFF2-40B4-BE49-F238E27FC236}">
                  <a16:creationId xmlns:a16="http://schemas.microsoft.com/office/drawing/2014/main" id="{82B329A1-A4FD-4AF9-8835-023621B82B59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386000" y="2412720"/>
              <a:ext cx="3923694" cy="1111148"/>
              <a:chOff x="3510076" y="1046586"/>
              <a:chExt cx="5325013" cy="1507986"/>
            </a:xfrm>
          </p:grpSpPr>
          <p:grpSp>
            <p:nvGrpSpPr>
              <p:cNvPr id="11" name="Gruppieren 10">
                <a:extLst>
                  <a:ext uri="{FF2B5EF4-FFF2-40B4-BE49-F238E27FC236}">
                    <a16:creationId xmlns:a16="http://schemas.microsoft.com/office/drawing/2014/main" id="{BB58887C-1A70-4B08-2B3F-FA16402B56D5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3510076" y="1046586"/>
                <a:ext cx="3420000" cy="1507986"/>
                <a:chOff x="3510076" y="1046586"/>
                <a:chExt cx="5428483" cy="2393589"/>
              </a:xfrm>
            </p:grpSpPr>
            <p:sp>
              <p:nvSpPr>
                <p:cNvPr id="4" name="Teilkreis 3">
                  <a:extLst>
                    <a:ext uri="{FF2B5EF4-FFF2-40B4-BE49-F238E27FC236}">
                      <a16:creationId xmlns:a16="http://schemas.microsoft.com/office/drawing/2014/main" id="{CEDD577A-3390-D515-B2CA-BF156B43F025}"/>
                    </a:ext>
                  </a:extLst>
                </p:cNvPr>
                <p:cNvSpPr/>
                <p:nvPr/>
              </p:nvSpPr>
              <p:spPr>
                <a:xfrm rot="2700000">
                  <a:off x="3504772" y="1471460"/>
                  <a:ext cx="1974019" cy="1963411"/>
                </a:xfrm>
                <a:prstGeom prst="pie">
                  <a:avLst/>
                </a:prstGeom>
                <a:solidFill>
                  <a:srgbClr val="0000FF"/>
                </a:solidFill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" name="Teilkreis 4">
                  <a:extLst>
                    <a:ext uri="{FF2B5EF4-FFF2-40B4-BE49-F238E27FC236}">
                      <a16:creationId xmlns:a16="http://schemas.microsoft.com/office/drawing/2014/main" id="{D01DED66-C070-97A3-A31D-DA1DD3F9A5C3}"/>
                    </a:ext>
                  </a:extLst>
                </p:cNvPr>
                <p:cNvSpPr/>
                <p:nvPr/>
              </p:nvSpPr>
              <p:spPr>
                <a:xfrm rot="13500000">
                  <a:off x="6969844" y="1051890"/>
                  <a:ext cx="1974019" cy="1963411"/>
                </a:xfrm>
                <a:prstGeom prst="pie">
                  <a:avLst/>
                </a:prstGeom>
                <a:solidFill>
                  <a:srgbClr val="0000FF"/>
                </a:solidFill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dirty="0">
                    <a:solidFill>
                      <a:schemeClr val="tx1"/>
                    </a:solidFill>
                  </a:endParaRPr>
                </a:p>
              </p:txBody>
            </p:sp>
            <p:grpSp>
              <p:nvGrpSpPr>
                <p:cNvPr id="6" name="Gruppieren 5">
                  <a:extLst>
                    <a:ext uri="{FF2B5EF4-FFF2-40B4-BE49-F238E27FC236}">
                      <a16:creationId xmlns:a16="http://schemas.microsoft.com/office/drawing/2014/main" id="{01508635-E4B6-2F64-FF7A-DCE0A7E837D4}"/>
                    </a:ext>
                  </a:extLst>
                </p:cNvPr>
                <p:cNvGrpSpPr/>
                <p:nvPr/>
              </p:nvGrpSpPr>
              <p:grpSpPr>
                <a:xfrm>
                  <a:off x="4795199" y="1334468"/>
                  <a:ext cx="2852058" cy="1821526"/>
                  <a:chOff x="4554986" y="1613928"/>
                  <a:chExt cx="3137624" cy="1993139"/>
                </a:xfrm>
              </p:grpSpPr>
              <p:sp>
                <p:nvSpPr>
                  <p:cNvPr id="7" name="Rechteck 6">
                    <a:extLst>
                      <a:ext uri="{FF2B5EF4-FFF2-40B4-BE49-F238E27FC236}">
                        <a16:creationId xmlns:a16="http://schemas.microsoft.com/office/drawing/2014/main" id="{2C69FD98-BDFC-816B-273E-32ECE5FA4BB2}"/>
                      </a:ext>
                    </a:extLst>
                  </p:cNvPr>
                  <p:cNvSpPr/>
                  <p:nvPr/>
                </p:nvSpPr>
                <p:spPr>
                  <a:xfrm rot="2700000">
                    <a:off x="4554986" y="2303393"/>
                    <a:ext cx="1080000" cy="1080000"/>
                  </a:xfrm>
                  <a:prstGeom prst="rect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 dirty="0"/>
                  </a:p>
                </p:txBody>
              </p:sp>
              <p:sp>
                <p:nvSpPr>
                  <p:cNvPr id="8" name="Rechteck 7">
                    <a:extLst>
                      <a:ext uri="{FF2B5EF4-FFF2-40B4-BE49-F238E27FC236}">
                        <a16:creationId xmlns:a16="http://schemas.microsoft.com/office/drawing/2014/main" id="{9C728BAF-D0DE-22F6-2261-F42D62B61A12}"/>
                      </a:ext>
                    </a:extLst>
                  </p:cNvPr>
                  <p:cNvSpPr/>
                  <p:nvPr/>
                </p:nvSpPr>
                <p:spPr>
                  <a:xfrm>
                    <a:off x="5100033" y="1613928"/>
                    <a:ext cx="2047741" cy="1993139"/>
                  </a:xfrm>
                  <a:prstGeom prst="rect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9" name="Rechteck 8">
                    <a:extLst>
                      <a:ext uri="{FF2B5EF4-FFF2-40B4-BE49-F238E27FC236}">
                        <a16:creationId xmlns:a16="http://schemas.microsoft.com/office/drawing/2014/main" id="{92D0319E-BC6A-CD21-B74F-50174F75BE6B}"/>
                      </a:ext>
                    </a:extLst>
                  </p:cNvPr>
                  <p:cNvSpPr/>
                  <p:nvPr/>
                </p:nvSpPr>
                <p:spPr>
                  <a:xfrm rot="2700000">
                    <a:off x="6612610" y="1837604"/>
                    <a:ext cx="1080000" cy="1080000"/>
                  </a:xfrm>
                  <a:prstGeom prst="rect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 dirty="0"/>
                  </a:p>
                </p:txBody>
              </p:sp>
            </p:grpSp>
          </p:grpSp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057FED13-6886-11E0-5BB9-A17623305856}"/>
                  </a:ext>
                </a:extLst>
              </p:cNvPr>
              <p:cNvSpPr txBox="1"/>
              <p:nvPr/>
            </p:nvSpPr>
            <p:spPr>
              <a:xfrm>
                <a:off x="7081024" y="1354379"/>
                <a:ext cx="1754065" cy="626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sz="1200" dirty="0">
                    <a:solidFill>
                      <a:srgbClr val="FF0000"/>
                    </a:solidFill>
                  </a:rPr>
                  <a:t>Östradiol</a:t>
                </a:r>
              </a:p>
              <a:p>
                <a:pPr algn="ctr"/>
                <a:r>
                  <a:rPr lang="de-DE" sz="1200" dirty="0">
                    <a:solidFill>
                      <a:srgbClr val="0000FF"/>
                    </a:solidFill>
                  </a:rPr>
                  <a:t>Östrogenrezeptor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79097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Breitbild</PresentationFormat>
  <Paragraphs>6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Gerke, Sophie</dc:creator>
  <cp:lastModifiedBy>Gerke, Sophie</cp:lastModifiedBy>
  <cp:revision>1</cp:revision>
  <dcterms:created xsi:type="dcterms:W3CDTF">2023-07-21T20:32:43Z</dcterms:created>
  <dcterms:modified xsi:type="dcterms:W3CDTF">2023-07-22T21:42:59Z</dcterms:modified>
</cp:coreProperties>
</file>