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3AF9E-71C6-4A03-839D-49D7E0824A75}" type="datetimeFigureOut">
              <a:rPr lang="de-DE" smtClean="0"/>
              <a:pPr/>
              <a:t>15.11.2012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D1676-8FC5-4440-B66E-AFFD69A2F7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251520" y="260648"/>
          <a:ext cx="2746375" cy="520700"/>
        </p:xfrm>
        <a:graphic>
          <a:graphicData uri="http://schemas.openxmlformats.org/presentationml/2006/ole">
            <p:oleObj spid="_x0000_s1038" name="Formel" r:id="rId3" imgW="2743200" imgH="52056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691680" y="476672"/>
          <a:ext cx="622300" cy="392112"/>
        </p:xfrm>
        <a:graphic>
          <a:graphicData uri="http://schemas.openxmlformats.org/presentationml/2006/ole">
            <p:oleObj spid="_x0000_s14338" name="Formel" r:id="rId3" imgW="533160" imgH="39348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67544" y="620688"/>
          <a:ext cx="787400" cy="204787"/>
        </p:xfrm>
        <a:graphic>
          <a:graphicData uri="http://schemas.openxmlformats.org/presentationml/2006/ole">
            <p:oleObj spid="_x0000_s14339" name="Formel" r:id="rId4" imgW="812520" imgH="203040" progId="Equation.3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843808" y="476672"/>
          <a:ext cx="974725" cy="392112"/>
        </p:xfrm>
        <a:graphic>
          <a:graphicData uri="http://schemas.openxmlformats.org/presentationml/2006/ole">
            <p:oleObj spid="_x0000_s14340" name="Formel" r:id="rId5" imgW="977760" imgH="39348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4071937" y="476672"/>
          <a:ext cx="1000125" cy="417512"/>
        </p:xfrm>
        <a:graphic>
          <a:graphicData uri="http://schemas.openxmlformats.org/presentationml/2006/ole">
            <p:oleObj spid="_x0000_s14341" name="Formel" r:id="rId6" imgW="1002960" imgH="419040" progId="Equation.3">
              <p:embed/>
            </p:oleObj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5508104" y="476672"/>
          <a:ext cx="1295400" cy="547688"/>
        </p:xfrm>
        <a:graphic>
          <a:graphicData uri="http://schemas.openxmlformats.org/presentationml/2006/ole">
            <p:oleObj spid="_x0000_s14342" name="Formel" r:id="rId7" imgW="1295280" imgH="545760" progId="Equation.3">
              <p:embed/>
            </p:oleObj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7092280" y="476672"/>
          <a:ext cx="1160463" cy="584200"/>
        </p:xfrm>
        <a:graphic>
          <a:graphicData uri="http://schemas.openxmlformats.org/presentationml/2006/ole">
            <p:oleObj spid="_x0000_s14343" name="Formel" r:id="rId8" imgW="1155600" imgH="583920" progId="Equation.3">
              <p:embed/>
            </p:oleObj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467544" y="2204864"/>
          <a:ext cx="582613" cy="393700"/>
        </p:xfrm>
        <a:graphic>
          <a:graphicData uri="http://schemas.openxmlformats.org/presentationml/2006/ole">
            <p:oleObj spid="_x0000_s14344" name="Formel" r:id="rId9" imgW="583920" imgH="39348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619672" y="2204864"/>
          <a:ext cx="900112" cy="392113"/>
        </p:xfrm>
        <a:graphic>
          <a:graphicData uri="http://schemas.openxmlformats.org/presentationml/2006/ole">
            <p:oleObj spid="_x0000_s14345" name="Formel" r:id="rId10" imgW="901440" imgH="39348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3586163" y="2276872"/>
          <a:ext cx="985837" cy="265112"/>
        </p:xfrm>
        <a:graphic>
          <a:graphicData uri="http://schemas.openxmlformats.org/presentationml/2006/ole">
            <p:oleObj spid="_x0000_s14346" name="Formel" r:id="rId11" imgW="990360" imgH="26640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076056" y="2060848"/>
          <a:ext cx="1392238" cy="587375"/>
        </p:xfrm>
        <a:graphic>
          <a:graphicData uri="http://schemas.openxmlformats.org/presentationml/2006/ole">
            <p:oleObj spid="_x0000_s14347" name="Formel" r:id="rId12" imgW="1384200" imgH="583920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598488" y="4248150"/>
          <a:ext cx="2746375" cy="520700"/>
        </p:xfrm>
        <a:graphic>
          <a:graphicData uri="http://schemas.openxmlformats.org/presentationml/2006/ole">
            <p:oleObj spid="_x0000_s14348" name="Formel" r:id="rId13" imgW="2743200" imgH="52056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1691680" y="476672"/>
          <a:ext cx="622300" cy="392112"/>
        </p:xfrm>
        <a:graphic>
          <a:graphicData uri="http://schemas.openxmlformats.org/presentationml/2006/ole">
            <p:oleObj spid="_x0000_s15362" name="Formel" r:id="rId3" imgW="533160" imgH="39348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67544" y="620688"/>
          <a:ext cx="787400" cy="204787"/>
        </p:xfrm>
        <a:graphic>
          <a:graphicData uri="http://schemas.openxmlformats.org/presentationml/2006/ole">
            <p:oleObj spid="_x0000_s15363" name="Formel" r:id="rId4" imgW="812520" imgH="203040" progId="Equation.3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843808" y="476672"/>
          <a:ext cx="974725" cy="392112"/>
        </p:xfrm>
        <a:graphic>
          <a:graphicData uri="http://schemas.openxmlformats.org/presentationml/2006/ole">
            <p:oleObj spid="_x0000_s15364" name="Formel" r:id="rId5" imgW="977760" imgH="39348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4071937" y="476672"/>
          <a:ext cx="1000125" cy="417512"/>
        </p:xfrm>
        <a:graphic>
          <a:graphicData uri="http://schemas.openxmlformats.org/presentationml/2006/ole">
            <p:oleObj spid="_x0000_s15365" name="Formel" r:id="rId6" imgW="1002960" imgH="419040" progId="Equation.3">
              <p:embed/>
            </p:oleObj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5508104" y="476672"/>
          <a:ext cx="1295400" cy="547688"/>
        </p:xfrm>
        <a:graphic>
          <a:graphicData uri="http://schemas.openxmlformats.org/presentationml/2006/ole">
            <p:oleObj spid="_x0000_s15366" name="Formel" r:id="rId7" imgW="1295280" imgH="545760" progId="Equation.3">
              <p:embed/>
            </p:oleObj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7092280" y="476672"/>
          <a:ext cx="1160463" cy="584200"/>
        </p:xfrm>
        <a:graphic>
          <a:graphicData uri="http://schemas.openxmlformats.org/presentationml/2006/ole">
            <p:oleObj spid="_x0000_s15367" name="Formel" r:id="rId8" imgW="1155600" imgH="583920" progId="Equation.3">
              <p:embed/>
            </p:oleObj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467544" y="2204864"/>
          <a:ext cx="582613" cy="393700"/>
        </p:xfrm>
        <a:graphic>
          <a:graphicData uri="http://schemas.openxmlformats.org/presentationml/2006/ole">
            <p:oleObj spid="_x0000_s15368" name="Formel" r:id="rId9" imgW="583920" imgH="39348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1619672" y="2204864"/>
          <a:ext cx="900112" cy="392113"/>
        </p:xfrm>
        <a:graphic>
          <a:graphicData uri="http://schemas.openxmlformats.org/presentationml/2006/ole">
            <p:oleObj spid="_x0000_s15369" name="Formel" r:id="rId10" imgW="901440" imgH="39348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3586163" y="2276872"/>
          <a:ext cx="985837" cy="265112"/>
        </p:xfrm>
        <a:graphic>
          <a:graphicData uri="http://schemas.openxmlformats.org/presentationml/2006/ole">
            <p:oleObj spid="_x0000_s15370" name="Formel" r:id="rId11" imgW="990360" imgH="26640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076056" y="2060848"/>
          <a:ext cx="1392238" cy="587375"/>
        </p:xfrm>
        <a:graphic>
          <a:graphicData uri="http://schemas.openxmlformats.org/presentationml/2006/ole">
            <p:oleObj spid="_x0000_s15371" name="Formel" r:id="rId12" imgW="1384200" imgH="583920" progId="Equation.3">
              <p:embed/>
            </p:oleObj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598488" y="4248150"/>
          <a:ext cx="2746375" cy="520700"/>
        </p:xfrm>
        <a:graphic>
          <a:graphicData uri="http://schemas.openxmlformats.org/presentationml/2006/ole">
            <p:oleObj spid="_x0000_s15372" name="Formel" r:id="rId13" imgW="2743200" imgH="52056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Larissa-Design</vt:lpstr>
      <vt:lpstr>Microsoft Formel-Editor 3.0</vt:lpstr>
      <vt:lpstr>Formel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Maria</dc:creator>
  <cp:lastModifiedBy>Walter Wagner</cp:lastModifiedBy>
  <cp:revision>13</cp:revision>
  <dcterms:created xsi:type="dcterms:W3CDTF">2012-10-25T14:22:45Z</dcterms:created>
  <dcterms:modified xsi:type="dcterms:W3CDTF">2012-11-15T13:56:52Z</dcterms:modified>
</cp:coreProperties>
</file>