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27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4"/>
    <p:restoredTop sz="95775"/>
  </p:normalViewPr>
  <p:slideViewPr>
    <p:cSldViewPr snapToGrid="0" snapToObjects="1" showGuides="1">
      <p:cViewPr varScale="1">
        <p:scale>
          <a:sx n="106" d="100"/>
          <a:sy n="106" d="100"/>
        </p:scale>
        <p:origin x="48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17611928943668E-2"/>
          <c:y val="3.5914010816902757E-2"/>
          <c:w val="0.88771006885008941"/>
          <c:h val="0.86157797900323996"/>
        </c:manualLayout>
      </c:layout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Y-Werte</c:v>
                </c:pt>
              </c:strCache>
            </c:strRef>
          </c:tx>
          <c:spPr>
            <a:ln w="19050" cap="rnd">
              <a:solidFill>
                <a:srgbClr val="0000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00FF"/>
              </a:solidFill>
              <a:ln w="28575">
                <a:solidFill>
                  <a:srgbClr val="0000FF"/>
                </a:solidFill>
              </a:ln>
              <a:effectLst/>
            </c:spPr>
          </c:marker>
          <c:xVal>
            <c:numRef>
              <c:f>Tabelle1!$A$2:$A$5</c:f>
              <c:numCache>
                <c:formatCode>General</c:formatCode>
                <c:ptCount val="4"/>
                <c:pt idx="0">
                  <c:v>20</c:v>
                </c:pt>
                <c:pt idx="1">
                  <c:v>36</c:v>
                </c:pt>
                <c:pt idx="2">
                  <c:v>81</c:v>
                </c:pt>
                <c:pt idx="3">
                  <c:v>128</c:v>
                </c:pt>
              </c:numCache>
            </c:numRef>
          </c:xVal>
          <c:yVal>
            <c:numRef>
              <c:f>Tabelle1!$B$2:$B$5</c:f>
              <c:numCache>
                <c:formatCode>0.0</c:formatCode>
                <c:ptCount val="4"/>
                <c:pt idx="0" formatCode="General">
                  <c:v>19.5</c:v>
                </c:pt>
                <c:pt idx="1">
                  <c:v>-85</c:v>
                </c:pt>
                <c:pt idx="2" formatCode="General">
                  <c:v>-66.7</c:v>
                </c:pt>
                <c:pt idx="3" formatCode="General">
                  <c:v>-35.4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A5B-D14B-A20A-6FEE1118D0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9915456"/>
        <c:axId val="989917104"/>
      </c:scatterChart>
      <c:valAx>
        <c:axId val="989915456"/>
        <c:scaling>
          <c:orientation val="minMax"/>
        </c:scaling>
        <c:delete val="0"/>
        <c:axPos val="b"/>
        <c:majorGridlines>
          <c:spPr>
            <a:ln w="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b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2000" dirty="0"/>
                  <a:t>Molare</a:t>
                </a:r>
                <a:r>
                  <a:rPr lang="de-DE" sz="2000" baseline="0" dirty="0"/>
                  <a:t> Masse in </a:t>
                </a:r>
                <a:r>
                  <a:rPr lang="de-DE" sz="2000" baseline="0" dirty="0" err="1"/>
                  <a:t>g</a:t>
                </a:r>
                <a:r>
                  <a:rPr lang="de-DE" sz="2000" baseline="0" dirty="0"/>
                  <a:t>/mol</a:t>
                </a:r>
                <a:endParaRPr lang="de-DE" sz="2000" dirty="0"/>
              </a:p>
            </c:rich>
          </c:tx>
          <c:layout>
            <c:manualLayout>
              <c:xMode val="edge"/>
              <c:yMode val="edge"/>
              <c:x val="0.41449941039978699"/>
              <c:y val="0.926012430606969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b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89917104"/>
        <c:crossesAt val="-120"/>
        <c:crossBetween val="midCat"/>
      </c:valAx>
      <c:valAx>
        <c:axId val="989917104"/>
        <c:scaling>
          <c:orientation val="minMax"/>
          <c:min val="-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2000" dirty="0"/>
                  <a:t>Temperatur</a:t>
                </a:r>
                <a:r>
                  <a:rPr lang="de-DE" sz="2000" baseline="0" dirty="0"/>
                  <a:t> in °C</a:t>
                </a:r>
                <a:endParaRPr lang="de-DE" sz="20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899154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79C6FB-003D-474E-B634-55C08ECFF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B00A66-5194-EC46-A5CD-FFFD98F10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616F35-94E0-4F4E-8C37-87A72279B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1E0E9C-9D63-5946-BCE7-976D1A4D8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C8C4DB-F862-F34F-B728-F9FB17E11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23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7B9E2-3300-384D-982B-B8D888152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B3FE74-67C3-A245-A6F5-AA5CF6605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E3136F-CEB3-DC49-91A7-D625D309A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86F511-73F2-A642-AA99-E73132FA9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E8E170-8D8D-2641-831E-E3CCCDE42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0324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4AF4F49-896B-4F47-8320-0B3F15D09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F47290-D3EC-BF44-A721-F83E56F2A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C59983-237C-5645-9F4D-1C44D536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E415B1-623A-D14F-A6D9-4316CA249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2AD3F5-FC78-C447-A063-00AE4E713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44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8156B4-78CB-5E41-804F-21E44128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F5195F-9B6C-E845-84B6-6951C0F7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95CB7D-A98B-0641-A132-0EBBF19C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C7F12A-F6FB-4341-80E9-788B09D5E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FB19BB-BE29-1045-BF0A-EE4C26009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92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6B4F0-5A5A-3541-A99E-5D803750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B482DD-8F78-BC48-A2D9-8984F7C4C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67E374-FC61-9647-8785-8459F0592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594FD9-80BE-EF45-B189-1D61AD67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F3C6F8-6DFA-5542-A394-984BB1FB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74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18373F-FCE9-8A4D-A0B2-D57046DE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C76067-DA85-1348-9A93-764044B177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BA5A03-8DC7-1540-B67F-25FCF4B36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4FBF90-B892-184C-8FAD-87F62430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1C580B-ACBB-6B46-9F2C-9AF01F93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32086E9-15BA-4C40-9811-D8E4CC2F7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78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D9250C-05E7-3E41-8EEF-34629DCE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8A4F8C-B3F0-164F-9406-342075244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82F240-5F6F-8D4E-8FED-AC8D6CF79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6B3D8B5-5CA5-4C4D-94E9-69C3FC40C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E3745C8-8E84-7444-A9A3-CE5C0D0A1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A01BBF1-B352-7447-8D81-1D8A6757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BDB2C6A-3E37-7F43-AF38-9BA162CE2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E56BAE-CA10-1A4F-B4C5-6678791C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792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D4699A-8BFE-704B-81C9-F75E4888C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6EA9010-4241-2441-9532-558145AD1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A2B444-D9C6-2346-9751-ACC207EF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B31B36-E4CC-384A-830D-94BC8FBE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17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52F4AD6-D0E6-DE46-BA09-7B104ABB9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E5BEC6-403F-5449-854C-934405DC4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FDADED-2BF3-5044-A2C1-8A11C4EC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97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9D335-1D23-5248-952D-543EABC8C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29D547-2A77-824C-8C7D-B74E55C06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8A02F93-8B84-6C41-8816-38294291F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1D9042-F108-7C47-A71A-585754166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2543D2D-BF03-A046-9B8A-5FA62AB58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D206BC-586C-EA4D-A009-DEBB6CED0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508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170ADB-19AD-B346-A9FC-59C488B1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B640E9C-D3BE-464C-AFAC-008EFB1EE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B61EF7-729D-B54A-905B-E3F5C287E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738E5C-3D66-0741-B56A-97C68000C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804AFF-203E-5F4C-800D-F2C8BBA13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60914E-FA19-6641-A97B-69238B92D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922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F466ED4-DFA5-D349-A0EE-AC888AD78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DACD47-BE16-2343-801A-AADE73610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F9CBA-A9F4-154B-93F6-9A257C5B8D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103A4-FC99-B547-8FFB-CC1CCEA71FD0}" type="datetimeFigureOut">
              <a:rPr lang="de-DE" smtClean="0"/>
              <a:t>30.06.21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BEEF94-7E3D-BA42-BB31-43AB4FD849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881770-3754-3D44-8F6C-2B8C28F12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20175-0063-4447-B799-F44E34AA5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4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4">
            <a:extLst>
              <a:ext uri="{FF2B5EF4-FFF2-40B4-BE49-F238E27FC236}">
                <a16:creationId xmlns:a16="http://schemas.microsoft.com/office/drawing/2014/main" id="{63960055-A33D-CE4C-9677-A1C4A035FD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434382"/>
              </p:ext>
            </p:extLst>
          </p:nvPr>
        </p:nvGraphicFramePr>
        <p:xfrm>
          <a:off x="838200" y="1076098"/>
          <a:ext cx="10515600" cy="4705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2720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5A6CC67D-9FD9-404B-9D5F-8E7BD601107A}"/>
              </a:ext>
            </a:extLst>
          </p:cNvPr>
          <p:cNvGrpSpPr/>
          <p:nvPr/>
        </p:nvGrpSpPr>
        <p:grpSpPr>
          <a:xfrm>
            <a:off x="2617694" y="1998432"/>
            <a:ext cx="6516162" cy="3425283"/>
            <a:chOff x="2617694" y="1998432"/>
            <a:chExt cx="6516162" cy="3425283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1183E4C6-EFE9-3143-A1E4-0712880E08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7600" y="2104781"/>
              <a:ext cx="0" cy="3318934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Gerade Verbindung 7">
              <a:extLst>
                <a:ext uri="{FF2B5EF4-FFF2-40B4-BE49-F238E27FC236}">
                  <a16:creationId xmlns:a16="http://schemas.microsoft.com/office/drawing/2014/main" id="{FB67C85E-B98A-224E-92F0-02937CDC1060}"/>
                </a:ext>
              </a:extLst>
            </p:cNvPr>
            <p:cNvCxnSpPr>
              <a:cxnSpLocks/>
            </p:cNvCxnSpPr>
            <p:nvPr/>
          </p:nvCxnSpPr>
          <p:spPr>
            <a:xfrm>
              <a:off x="3818738" y="3632252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>
              <a:extLst>
                <a:ext uri="{FF2B5EF4-FFF2-40B4-BE49-F238E27FC236}">
                  <a16:creationId xmlns:a16="http://schemas.microsoft.com/office/drawing/2014/main" id="{D68F2C62-E616-7043-8EFD-C03FC86127A0}"/>
                </a:ext>
              </a:extLst>
            </p:cNvPr>
            <p:cNvCxnSpPr>
              <a:cxnSpLocks/>
            </p:cNvCxnSpPr>
            <p:nvPr/>
          </p:nvCxnSpPr>
          <p:spPr>
            <a:xfrm>
              <a:off x="5389120" y="2554488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>
              <a:extLst>
                <a:ext uri="{FF2B5EF4-FFF2-40B4-BE49-F238E27FC236}">
                  <a16:creationId xmlns:a16="http://schemas.microsoft.com/office/drawing/2014/main" id="{16845C1A-E2D6-1540-B7D7-1A8C76E15903}"/>
                </a:ext>
              </a:extLst>
            </p:cNvPr>
            <p:cNvCxnSpPr>
              <a:cxnSpLocks/>
            </p:cNvCxnSpPr>
            <p:nvPr/>
          </p:nvCxnSpPr>
          <p:spPr>
            <a:xfrm>
              <a:off x="6960611" y="3907590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pieren 24">
              <a:extLst>
                <a:ext uri="{FF2B5EF4-FFF2-40B4-BE49-F238E27FC236}">
                  <a16:creationId xmlns:a16="http://schemas.microsoft.com/office/drawing/2014/main" id="{F3155997-ACFB-DA49-8429-4BA222DF06CF}"/>
                </a:ext>
              </a:extLst>
            </p:cNvPr>
            <p:cNvGrpSpPr/>
            <p:nvPr/>
          </p:nvGrpSpPr>
          <p:grpSpPr>
            <a:xfrm>
              <a:off x="4027206" y="3443731"/>
              <a:ext cx="76200" cy="377042"/>
              <a:chOff x="4175166" y="3051958"/>
              <a:chExt cx="76200" cy="377042"/>
            </a:xfrm>
          </p:grpSpPr>
          <p:cxnSp>
            <p:nvCxnSpPr>
              <p:cNvPr id="18" name="Gerade Verbindung mit Pfeil 17">
                <a:extLst>
                  <a:ext uri="{FF2B5EF4-FFF2-40B4-BE49-F238E27FC236}">
                    <a16:creationId xmlns:a16="http://schemas.microsoft.com/office/drawing/2014/main" id="{0EFBD7B6-58BB-F747-9C36-77E7B858490D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mit Pfeil 18">
                <a:extLst>
                  <a:ext uri="{FF2B5EF4-FFF2-40B4-BE49-F238E27FC236}">
                    <a16:creationId xmlns:a16="http://schemas.microsoft.com/office/drawing/2014/main" id="{1AAA87ED-68B9-5740-92C9-5D6BB3F605F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ieren 37">
              <a:extLst>
                <a:ext uri="{FF2B5EF4-FFF2-40B4-BE49-F238E27FC236}">
                  <a16:creationId xmlns:a16="http://schemas.microsoft.com/office/drawing/2014/main" id="{CCE4CD7E-9A99-CF4E-A479-388B9E15C2A8}"/>
                </a:ext>
              </a:extLst>
            </p:cNvPr>
            <p:cNvGrpSpPr/>
            <p:nvPr/>
          </p:nvGrpSpPr>
          <p:grpSpPr>
            <a:xfrm>
              <a:off x="7154234" y="3728127"/>
              <a:ext cx="76200" cy="377042"/>
              <a:chOff x="4175166" y="3051958"/>
              <a:chExt cx="76200" cy="377042"/>
            </a:xfrm>
          </p:grpSpPr>
          <p:cxnSp>
            <p:nvCxnSpPr>
              <p:cNvPr id="39" name="Gerade Verbindung mit Pfeil 38">
                <a:extLst>
                  <a:ext uri="{FF2B5EF4-FFF2-40B4-BE49-F238E27FC236}">
                    <a16:creationId xmlns:a16="http://schemas.microsoft.com/office/drawing/2014/main" id="{21A5129C-A17E-8443-926E-EE0E46127527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Gerade Verbindung mit Pfeil 39">
                <a:extLst>
                  <a:ext uri="{FF2B5EF4-FFF2-40B4-BE49-F238E27FC236}">
                    <a16:creationId xmlns:a16="http://schemas.microsoft.com/office/drawing/2014/main" id="{61C711F9-49A8-0E42-9E2F-126A078467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Gerade Verbindung 40">
              <a:extLst>
                <a:ext uri="{FF2B5EF4-FFF2-40B4-BE49-F238E27FC236}">
                  <a16:creationId xmlns:a16="http://schemas.microsoft.com/office/drawing/2014/main" id="{371992DD-EF7D-5D4E-8792-326C5C4E766B}"/>
                </a:ext>
              </a:extLst>
            </p:cNvPr>
            <p:cNvCxnSpPr>
              <a:cxnSpLocks/>
            </p:cNvCxnSpPr>
            <p:nvPr/>
          </p:nvCxnSpPr>
          <p:spPr>
            <a:xfrm>
              <a:off x="7701737" y="3907590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uppieren 41">
              <a:extLst>
                <a:ext uri="{FF2B5EF4-FFF2-40B4-BE49-F238E27FC236}">
                  <a16:creationId xmlns:a16="http://schemas.microsoft.com/office/drawing/2014/main" id="{11E66154-0319-744D-8E78-103041149BBC}"/>
                </a:ext>
              </a:extLst>
            </p:cNvPr>
            <p:cNvGrpSpPr/>
            <p:nvPr/>
          </p:nvGrpSpPr>
          <p:grpSpPr>
            <a:xfrm>
              <a:off x="7893318" y="3719069"/>
              <a:ext cx="76200" cy="377042"/>
              <a:chOff x="4175166" y="3051958"/>
              <a:chExt cx="76200" cy="377042"/>
            </a:xfrm>
          </p:grpSpPr>
          <p:cxnSp>
            <p:nvCxnSpPr>
              <p:cNvPr id="43" name="Gerade Verbindung mit Pfeil 42">
                <a:extLst>
                  <a:ext uri="{FF2B5EF4-FFF2-40B4-BE49-F238E27FC236}">
                    <a16:creationId xmlns:a16="http://schemas.microsoft.com/office/drawing/2014/main" id="{09A782B4-6572-214C-AEF2-BE849939321D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 Verbindung mit Pfeil 43">
                <a:extLst>
                  <a:ext uri="{FF2B5EF4-FFF2-40B4-BE49-F238E27FC236}">
                    <a16:creationId xmlns:a16="http://schemas.microsoft.com/office/drawing/2014/main" id="{DDC9E47A-058D-C54F-8489-DCB27903250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Gerade Verbindung 44">
              <a:extLst>
                <a:ext uri="{FF2B5EF4-FFF2-40B4-BE49-F238E27FC236}">
                  <a16:creationId xmlns:a16="http://schemas.microsoft.com/office/drawing/2014/main" id="{BE948CFD-070E-AE4B-8CFD-DD718192F963}"/>
                </a:ext>
              </a:extLst>
            </p:cNvPr>
            <p:cNvCxnSpPr>
              <a:cxnSpLocks/>
            </p:cNvCxnSpPr>
            <p:nvPr/>
          </p:nvCxnSpPr>
          <p:spPr>
            <a:xfrm>
              <a:off x="8440820" y="3907590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Gruppieren 45">
              <a:extLst>
                <a:ext uri="{FF2B5EF4-FFF2-40B4-BE49-F238E27FC236}">
                  <a16:creationId xmlns:a16="http://schemas.microsoft.com/office/drawing/2014/main" id="{D1666FB5-F679-1F46-BED2-71C8070E10DB}"/>
                </a:ext>
              </a:extLst>
            </p:cNvPr>
            <p:cNvGrpSpPr/>
            <p:nvPr/>
          </p:nvGrpSpPr>
          <p:grpSpPr>
            <a:xfrm>
              <a:off x="8632401" y="3719069"/>
              <a:ext cx="76200" cy="377042"/>
              <a:chOff x="4175166" y="3051958"/>
              <a:chExt cx="76200" cy="377042"/>
            </a:xfrm>
          </p:grpSpPr>
          <p:cxnSp>
            <p:nvCxnSpPr>
              <p:cNvPr id="47" name="Gerade Verbindung mit Pfeil 46">
                <a:extLst>
                  <a:ext uri="{FF2B5EF4-FFF2-40B4-BE49-F238E27FC236}">
                    <a16:creationId xmlns:a16="http://schemas.microsoft.com/office/drawing/2014/main" id="{A1480F3B-0A0B-CA4C-9CBC-DB01AA2832C9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 Verbindung mit Pfeil 47">
                <a:extLst>
                  <a:ext uri="{FF2B5EF4-FFF2-40B4-BE49-F238E27FC236}">
                    <a16:creationId xmlns:a16="http://schemas.microsoft.com/office/drawing/2014/main" id="{2F2DB62E-0DE5-B846-AEFA-CF916AF8BC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Gerade Verbindung 48">
              <a:extLst>
                <a:ext uri="{FF2B5EF4-FFF2-40B4-BE49-F238E27FC236}">
                  <a16:creationId xmlns:a16="http://schemas.microsoft.com/office/drawing/2014/main" id="{FD101C44-05AA-5E4E-9D0B-D06CDECCABB4}"/>
                </a:ext>
              </a:extLst>
            </p:cNvPr>
            <p:cNvCxnSpPr>
              <a:cxnSpLocks/>
            </p:cNvCxnSpPr>
            <p:nvPr/>
          </p:nvCxnSpPr>
          <p:spPr>
            <a:xfrm>
              <a:off x="5389120" y="5135114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4203F86A-D494-7E48-9554-DE59A82C908B}"/>
                </a:ext>
              </a:extLst>
            </p:cNvPr>
            <p:cNvGrpSpPr/>
            <p:nvPr/>
          </p:nvGrpSpPr>
          <p:grpSpPr>
            <a:xfrm>
              <a:off x="5580701" y="4946593"/>
              <a:ext cx="76200" cy="377042"/>
              <a:chOff x="4175166" y="3051958"/>
              <a:chExt cx="76200" cy="377042"/>
            </a:xfrm>
          </p:grpSpPr>
          <p:cxnSp>
            <p:nvCxnSpPr>
              <p:cNvPr id="51" name="Gerade Verbindung mit Pfeil 50">
                <a:extLst>
                  <a:ext uri="{FF2B5EF4-FFF2-40B4-BE49-F238E27FC236}">
                    <a16:creationId xmlns:a16="http://schemas.microsoft.com/office/drawing/2014/main" id="{3D423C6E-71FB-1B43-A25C-B19711856FBA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 Verbindung mit Pfeil 51">
                <a:extLst>
                  <a:ext uri="{FF2B5EF4-FFF2-40B4-BE49-F238E27FC236}">
                    <a16:creationId xmlns:a16="http://schemas.microsoft.com/office/drawing/2014/main" id="{C8E8F136-C566-F14A-8CDD-EEAB8A2D07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uppieren 52">
              <a:extLst>
                <a:ext uri="{FF2B5EF4-FFF2-40B4-BE49-F238E27FC236}">
                  <a16:creationId xmlns:a16="http://schemas.microsoft.com/office/drawing/2014/main" id="{840B48FF-26DA-F94A-988D-0E9E6DE3159B}"/>
                </a:ext>
              </a:extLst>
            </p:cNvPr>
            <p:cNvGrpSpPr/>
            <p:nvPr/>
          </p:nvGrpSpPr>
          <p:grpSpPr>
            <a:xfrm rot="10800000">
              <a:off x="5831428" y="4947601"/>
              <a:ext cx="76200" cy="377042"/>
              <a:chOff x="4175166" y="3051958"/>
              <a:chExt cx="76200" cy="377042"/>
            </a:xfrm>
          </p:grpSpPr>
          <p:cxnSp>
            <p:nvCxnSpPr>
              <p:cNvPr id="54" name="Gerade Verbindung mit Pfeil 53">
                <a:extLst>
                  <a:ext uri="{FF2B5EF4-FFF2-40B4-BE49-F238E27FC236}">
                    <a16:creationId xmlns:a16="http://schemas.microsoft.com/office/drawing/2014/main" id="{E29E1C9F-D3A8-D24D-8A52-55F394CDDD54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Gerade Verbindung mit Pfeil 54">
                <a:extLst>
                  <a:ext uri="{FF2B5EF4-FFF2-40B4-BE49-F238E27FC236}">
                    <a16:creationId xmlns:a16="http://schemas.microsoft.com/office/drawing/2014/main" id="{D2533278-0287-F240-AA2E-92057F7BC3F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Gerade Verbindung 55">
              <a:extLst>
                <a:ext uri="{FF2B5EF4-FFF2-40B4-BE49-F238E27FC236}">
                  <a16:creationId xmlns:a16="http://schemas.microsoft.com/office/drawing/2014/main" id="{D2A088BE-481B-E947-BDA6-F404C7B2531D}"/>
                </a:ext>
              </a:extLst>
            </p:cNvPr>
            <p:cNvCxnSpPr>
              <a:cxnSpLocks/>
            </p:cNvCxnSpPr>
            <p:nvPr/>
          </p:nvCxnSpPr>
          <p:spPr>
            <a:xfrm>
              <a:off x="4968852" y="3916648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uppieren 56">
              <a:extLst>
                <a:ext uri="{FF2B5EF4-FFF2-40B4-BE49-F238E27FC236}">
                  <a16:creationId xmlns:a16="http://schemas.microsoft.com/office/drawing/2014/main" id="{F9DA56BB-6E63-F846-8541-5242B9917A08}"/>
                </a:ext>
              </a:extLst>
            </p:cNvPr>
            <p:cNvGrpSpPr/>
            <p:nvPr/>
          </p:nvGrpSpPr>
          <p:grpSpPr>
            <a:xfrm>
              <a:off x="5160433" y="3728127"/>
              <a:ext cx="76200" cy="377042"/>
              <a:chOff x="4175166" y="3051958"/>
              <a:chExt cx="76200" cy="377042"/>
            </a:xfrm>
          </p:grpSpPr>
          <p:cxnSp>
            <p:nvCxnSpPr>
              <p:cNvPr id="58" name="Gerade Verbindung mit Pfeil 57">
                <a:extLst>
                  <a:ext uri="{FF2B5EF4-FFF2-40B4-BE49-F238E27FC236}">
                    <a16:creationId xmlns:a16="http://schemas.microsoft.com/office/drawing/2014/main" id="{5F07B11C-9257-4A48-A072-C866A8D64035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 Verbindung mit Pfeil 58">
                <a:extLst>
                  <a:ext uri="{FF2B5EF4-FFF2-40B4-BE49-F238E27FC236}">
                    <a16:creationId xmlns:a16="http://schemas.microsoft.com/office/drawing/2014/main" id="{A5610B1E-E5C9-2947-85F4-51EFFEF98D9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uppieren 59">
              <a:extLst>
                <a:ext uri="{FF2B5EF4-FFF2-40B4-BE49-F238E27FC236}">
                  <a16:creationId xmlns:a16="http://schemas.microsoft.com/office/drawing/2014/main" id="{665FB0E7-1054-A342-AAED-5F443E201C97}"/>
                </a:ext>
              </a:extLst>
            </p:cNvPr>
            <p:cNvGrpSpPr/>
            <p:nvPr/>
          </p:nvGrpSpPr>
          <p:grpSpPr>
            <a:xfrm rot="10800000">
              <a:off x="5411160" y="3729135"/>
              <a:ext cx="76200" cy="377042"/>
              <a:chOff x="4175166" y="3051958"/>
              <a:chExt cx="76200" cy="377042"/>
            </a:xfrm>
          </p:grpSpPr>
          <p:cxnSp>
            <p:nvCxnSpPr>
              <p:cNvPr id="61" name="Gerade Verbindung mit Pfeil 60">
                <a:extLst>
                  <a:ext uri="{FF2B5EF4-FFF2-40B4-BE49-F238E27FC236}">
                    <a16:creationId xmlns:a16="http://schemas.microsoft.com/office/drawing/2014/main" id="{7C6113B3-2FED-8145-B9AA-21C02F30AD3A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Gerade Verbindung mit Pfeil 61">
                <a:extLst>
                  <a:ext uri="{FF2B5EF4-FFF2-40B4-BE49-F238E27FC236}">
                    <a16:creationId xmlns:a16="http://schemas.microsoft.com/office/drawing/2014/main" id="{472ECCAC-9AC4-7942-A0AE-0A3CD87FE88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3" name="Gerade Verbindung 62">
              <a:extLst>
                <a:ext uri="{FF2B5EF4-FFF2-40B4-BE49-F238E27FC236}">
                  <a16:creationId xmlns:a16="http://schemas.microsoft.com/office/drawing/2014/main" id="{D8549EF2-FFB0-F64C-8B9D-DAFDB99FB37B}"/>
                </a:ext>
              </a:extLst>
            </p:cNvPr>
            <p:cNvCxnSpPr>
              <a:cxnSpLocks/>
            </p:cNvCxnSpPr>
            <p:nvPr/>
          </p:nvCxnSpPr>
          <p:spPr>
            <a:xfrm>
              <a:off x="5802288" y="3916648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uppieren 63">
              <a:extLst>
                <a:ext uri="{FF2B5EF4-FFF2-40B4-BE49-F238E27FC236}">
                  <a16:creationId xmlns:a16="http://schemas.microsoft.com/office/drawing/2014/main" id="{516414B0-4AAE-D842-AA53-58FB34CE7EA7}"/>
                </a:ext>
              </a:extLst>
            </p:cNvPr>
            <p:cNvGrpSpPr/>
            <p:nvPr/>
          </p:nvGrpSpPr>
          <p:grpSpPr>
            <a:xfrm>
              <a:off x="5993869" y="3728127"/>
              <a:ext cx="76200" cy="377042"/>
              <a:chOff x="4175166" y="3051958"/>
              <a:chExt cx="76200" cy="377042"/>
            </a:xfrm>
          </p:grpSpPr>
          <p:cxnSp>
            <p:nvCxnSpPr>
              <p:cNvPr id="65" name="Gerade Verbindung mit Pfeil 64">
                <a:extLst>
                  <a:ext uri="{FF2B5EF4-FFF2-40B4-BE49-F238E27FC236}">
                    <a16:creationId xmlns:a16="http://schemas.microsoft.com/office/drawing/2014/main" id="{B0A04B23-7DEB-E747-9286-B0C645DF4889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Gerade Verbindung mit Pfeil 65">
                <a:extLst>
                  <a:ext uri="{FF2B5EF4-FFF2-40B4-BE49-F238E27FC236}">
                    <a16:creationId xmlns:a16="http://schemas.microsoft.com/office/drawing/2014/main" id="{FDF60DA8-BB18-3A40-9781-804473A1C8A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uppieren 66">
              <a:extLst>
                <a:ext uri="{FF2B5EF4-FFF2-40B4-BE49-F238E27FC236}">
                  <a16:creationId xmlns:a16="http://schemas.microsoft.com/office/drawing/2014/main" id="{DE3E8AFD-5C21-894B-B1FC-9FF2C88E677C}"/>
                </a:ext>
              </a:extLst>
            </p:cNvPr>
            <p:cNvGrpSpPr/>
            <p:nvPr/>
          </p:nvGrpSpPr>
          <p:grpSpPr>
            <a:xfrm rot="10800000">
              <a:off x="6244596" y="3729135"/>
              <a:ext cx="76200" cy="377042"/>
              <a:chOff x="4175166" y="3051958"/>
              <a:chExt cx="76200" cy="377042"/>
            </a:xfrm>
          </p:grpSpPr>
          <p:cxnSp>
            <p:nvCxnSpPr>
              <p:cNvPr id="68" name="Gerade Verbindung mit Pfeil 67">
                <a:extLst>
                  <a:ext uri="{FF2B5EF4-FFF2-40B4-BE49-F238E27FC236}">
                    <a16:creationId xmlns:a16="http://schemas.microsoft.com/office/drawing/2014/main" id="{765DD394-CB33-2B41-913A-3A0620860CAD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Gerade Verbindung mit Pfeil 68">
                <a:extLst>
                  <a:ext uri="{FF2B5EF4-FFF2-40B4-BE49-F238E27FC236}">
                    <a16:creationId xmlns:a16="http://schemas.microsoft.com/office/drawing/2014/main" id="{1881582A-2975-4C4B-95DA-0AEB5AE448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Gerade Verbindung 70">
              <a:extLst>
                <a:ext uri="{FF2B5EF4-FFF2-40B4-BE49-F238E27FC236}">
                  <a16:creationId xmlns:a16="http://schemas.microsoft.com/office/drawing/2014/main" id="{9C458575-4766-5442-9299-27B280A63C35}"/>
                </a:ext>
              </a:extLst>
            </p:cNvPr>
            <p:cNvCxnSpPr/>
            <p:nvPr/>
          </p:nvCxnSpPr>
          <p:spPr>
            <a:xfrm flipV="1">
              <a:off x="4511774" y="2554488"/>
              <a:ext cx="877346" cy="107776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>
              <a:extLst>
                <a:ext uri="{FF2B5EF4-FFF2-40B4-BE49-F238E27FC236}">
                  <a16:creationId xmlns:a16="http://schemas.microsoft.com/office/drawing/2014/main" id="{E5F430A4-0EC7-BA45-BDC1-469221FFFD2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30746" y="3636687"/>
              <a:ext cx="874520" cy="149842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>
              <a:extLst>
                <a:ext uri="{FF2B5EF4-FFF2-40B4-BE49-F238E27FC236}">
                  <a16:creationId xmlns:a16="http://schemas.microsoft.com/office/drawing/2014/main" id="{E67B13AA-4638-B148-A1E1-48B441A819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01251" y="3919915"/>
              <a:ext cx="872522" cy="121519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>
              <a:extLst>
                <a:ext uri="{FF2B5EF4-FFF2-40B4-BE49-F238E27FC236}">
                  <a16:creationId xmlns:a16="http://schemas.microsoft.com/office/drawing/2014/main" id="{C498B698-3F48-794F-BC81-3FA9189798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74078" y="2556706"/>
              <a:ext cx="885424" cy="135994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>
              <a:extLst>
                <a:ext uri="{FF2B5EF4-FFF2-40B4-BE49-F238E27FC236}">
                  <a16:creationId xmlns:a16="http://schemas.microsoft.com/office/drawing/2014/main" id="{33924729-0B69-0C42-AF6B-5EEAA1893B70}"/>
                </a:ext>
              </a:extLst>
            </p:cNvPr>
            <p:cNvCxnSpPr>
              <a:cxnSpLocks/>
            </p:cNvCxnSpPr>
            <p:nvPr/>
          </p:nvCxnSpPr>
          <p:spPr>
            <a:xfrm>
              <a:off x="6475119" y="3917121"/>
              <a:ext cx="484937" cy="1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feld 81">
              <a:extLst>
                <a:ext uri="{FF2B5EF4-FFF2-40B4-BE49-F238E27FC236}">
                  <a16:creationId xmlns:a16="http://schemas.microsoft.com/office/drawing/2014/main" id="{61AFC985-5F15-0D49-A1B7-792DD463D718}"/>
                </a:ext>
              </a:extLst>
            </p:cNvPr>
            <p:cNvSpPr txBox="1"/>
            <p:nvPr/>
          </p:nvSpPr>
          <p:spPr>
            <a:xfrm>
              <a:off x="2617694" y="2130292"/>
              <a:ext cx="11236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Energie</a:t>
              </a:r>
            </a:p>
          </p:txBody>
        </p: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7503B2D4-6637-9C45-9A7E-13D7CB2758D2}"/>
                </a:ext>
              </a:extLst>
            </p:cNvPr>
            <p:cNvSpPr txBox="1"/>
            <p:nvPr/>
          </p:nvSpPr>
          <p:spPr>
            <a:xfrm>
              <a:off x="3825140" y="2004436"/>
              <a:ext cx="820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atin typeface="Arial" panose="020B0604020202020204" pitchFamily="34" charset="0"/>
                  <a:cs typeface="Arial" panose="020B0604020202020204" pitchFamily="34" charset="0"/>
                </a:rPr>
                <a:t>AO H</a:t>
              </a:r>
            </a:p>
          </p:txBody>
        </p: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23DE0808-D631-FD41-A605-27C53AF54113}"/>
                </a:ext>
              </a:extLst>
            </p:cNvPr>
            <p:cNvSpPr txBox="1"/>
            <p:nvPr/>
          </p:nvSpPr>
          <p:spPr>
            <a:xfrm>
              <a:off x="7701736" y="1998432"/>
              <a:ext cx="820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atin typeface="Arial" panose="020B0604020202020204" pitchFamily="34" charset="0"/>
                  <a:cs typeface="Arial" panose="020B0604020202020204" pitchFamily="34" charset="0"/>
                </a:rPr>
                <a:t>AO F</a:t>
              </a: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FA471D57-65C4-5649-82FB-98E329B59B77}"/>
                </a:ext>
              </a:extLst>
            </p:cNvPr>
            <p:cNvSpPr txBox="1"/>
            <p:nvPr/>
          </p:nvSpPr>
          <p:spPr>
            <a:xfrm>
              <a:off x="5263251" y="2005700"/>
              <a:ext cx="1133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atin typeface="Arial" panose="020B0604020202020204" pitchFamily="34" charset="0"/>
                  <a:cs typeface="Arial" panose="020B0604020202020204" pitchFamily="34" charset="0"/>
                </a:rPr>
                <a:t>MO HF</a:t>
              </a:r>
            </a:p>
          </p:txBody>
        </p:sp>
        <p:sp>
          <p:nvSpPr>
            <p:cNvPr id="88" name="Textfeld 87">
              <a:extLst>
                <a:ext uri="{FF2B5EF4-FFF2-40B4-BE49-F238E27FC236}">
                  <a16:creationId xmlns:a16="http://schemas.microsoft.com/office/drawing/2014/main" id="{3EE276B1-26CA-EA4C-BFB5-DDE473B25CE0}"/>
                </a:ext>
              </a:extLst>
            </p:cNvPr>
            <p:cNvSpPr txBox="1"/>
            <p:nvPr/>
          </p:nvSpPr>
          <p:spPr>
            <a:xfrm>
              <a:off x="3900677" y="3920503"/>
              <a:ext cx="484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1s</a:t>
              </a:r>
            </a:p>
          </p:txBody>
        </p: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7FFD05ED-26E6-F44B-B23E-FB1A8B00B012}"/>
                </a:ext>
              </a:extLst>
            </p:cNvPr>
            <p:cNvSpPr txBox="1"/>
            <p:nvPr/>
          </p:nvSpPr>
          <p:spPr>
            <a:xfrm>
              <a:off x="7890975" y="4194274"/>
              <a:ext cx="484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2p</a:t>
              </a: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FDCC950B-A89F-5B40-9231-14277B92CC77}"/>
                </a:ext>
              </a:extLst>
            </p:cNvPr>
            <p:cNvSpPr txBox="1"/>
            <p:nvPr/>
          </p:nvSpPr>
          <p:spPr>
            <a:xfrm>
              <a:off x="4829317" y="3376260"/>
              <a:ext cx="1816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solidFill>
                    <a:srgbClr val="58585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Nicht bindende MOs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485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5A6CC67D-9FD9-404B-9D5F-8E7BD601107A}"/>
              </a:ext>
            </a:extLst>
          </p:cNvPr>
          <p:cNvGrpSpPr/>
          <p:nvPr/>
        </p:nvGrpSpPr>
        <p:grpSpPr>
          <a:xfrm>
            <a:off x="2617694" y="1998432"/>
            <a:ext cx="6516162" cy="3425283"/>
            <a:chOff x="2617694" y="1998432"/>
            <a:chExt cx="6516162" cy="3425283"/>
          </a:xfrm>
        </p:grpSpPr>
        <p:cxnSp>
          <p:nvCxnSpPr>
            <p:cNvPr id="5" name="Gerade Verbindung mit Pfeil 4">
              <a:extLst>
                <a:ext uri="{FF2B5EF4-FFF2-40B4-BE49-F238E27FC236}">
                  <a16:creationId xmlns:a16="http://schemas.microsoft.com/office/drawing/2014/main" id="{1183E4C6-EFE9-3143-A1E4-0712880E08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57600" y="2104781"/>
              <a:ext cx="0" cy="3318934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Gerade Verbindung 7">
              <a:extLst>
                <a:ext uri="{FF2B5EF4-FFF2-40B4-BE49-F238E27FC236}">
                  <a16:creationId xmlns:a16="http://schemas.microsoft.com/office/drawing/2014/main" id="{FB67C85E-B98A-224E-92F0-02937CDC1060}"/>
                </a:ext>
              </a:extLst>
            </p:cNvPr>
            <p:cNvCxnSpPr>
              <a:cxnSpLocks/>
            </p:cNvCxnSpPr>
            <p:nvPr/>
          </p:nvCxnSpPr>
          <p:spPr>
            <a:xfrm>
              <a:off x="3818738" y="3632252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>
              <a:extLst>
                <a:ext uri="{FF2B5EF4-FFF2-40B4-BE49-F238E27FC236}">
                  <a16:creationId xmlns:a16="http://schemas.microsoft.com/office/drawing/2014/main" id="{D68F2C62-E616-7043-8EFD-C03FC86127A0}"/>
                </a:ext>
              </a:extLst>
            </p:cNvPr>
            <p:cNvCxnSpPr>
              <a:cxnSpLocks/>
            </p:cNvCxnSpPr>
            <p:nvPr/>
          </p:nvCxnSpPr>
          <p:spPr>
            <a:xfrm>
              <a:off x="5389120" y="2554488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>
              <a:extLst>
                <a:ext uri="{FF2B5EF4-FFF2-40B4-BE49-F238E27FC236}">
                  <a16:creationId xmlns:a16="http://schemas.microsoft.com/office/drawing/2014/main" id="{16845C1A-E2D6-1540-B7D7-1A8C76E15903}"/>
                </a:ext>
              </a:extLst>
            </p:cNvPr>
            <p:cNvCxnSpPr>
              <a:cxnSpLocks/>
            </p:cNvCxnSpPr>
            <p:nvPr/>
          </p:nvCxnSpPr>
          <p:spPr>
            <a:xfrm>
              <a:off x="6960611" y="3907590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pieren 24">
              <a:extLst>
                <a:ext uri="{FF2B5EF4-FFF2-40B4-BE49-F238E27FC236}">
                  <a16:creationId xmlns:a16="http://schemas.microsoft.com/office/drawing/2014/main" id="{F3155997-ACFB-DA49-8429-4BA222DF06CF}"/>
                </a:ext>
              </a:extLst>
            </p:cNvPr>
            <p:cNvGrpSpPr/>
            <p:nvPr/>
          </p:nvGrpSpPr>
          <p:grpSpPr>
            <a:xfrm>
              <a:off x="4027206" y="3443731"/>
              <a:ext cx="76200" cy="377042"/>
              <a:chOff x="4175166" y="3051958"/>
              <a:chExt cx="76200" cy="377042"/>
            </a:xfrm>
          </p:grpSpPr>
          <p:cxnSp>
            <p:nvCxnSpPr>
              <p:cNvPr id="18" name="Gerade Verbindung mit Pfeil 17">
                <a:extLst>
                  <a:ext uri="{FF2B5EF4-FFF2-40B4-BE49-F238E27FC236}">
                    <a16:creationId xmlns:a16="http://schemas.microsoft.com/office/drawing/2014/main" id="{0EFBD7B6-58BB-F747-9C36-77E7B858490D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 Verbindung mit Pfeil 18">
                <a:extLst>
                  <a:ext uri="{FF2B5EF4-FFF2-40B4-BE49-F238E27FC236}">
                    <a16:creationId xmlns:a16="http://schemas.microsoft.com/office/drawing/2014/main" id="{1AAA87ED-68B9-5740-92C9-5D6BB3F605F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ieren 37">
              <a:extLst>
                <a:ext uri="{FF2B5EF4-FFF2-40B4-BE49-F238E27FC236}">
                  <a16:creationId xmlns:a16="http://schemas.microsoft.com/office/drawing/2014/main" id="{CCE4CD7E-9A99-CF4E-A479-388B9E15C2A8}"/>
                </a:ext>
              </a:extLst>
            </p:cNvPr>
            <p:cNvGrpSpPr/>
            <p:nvPr/>
          </p:nvGrpSpPr>
          <p:grpSpPr>
            <a:xfrm>
              <a:off x="7154234" y="3728127"/>
              <a:ext cx="76200" cy="377042"/>
              <a:chOff x="4175166" y="3051958"/>
              <a:chExt cx="76200" cy="377042"/>
            </a:xfrm>
          </p:grpSpPr>
          <p:cxnSp>
            <p:nvCxnSpPr>
              <p:cNvPr id="39" name="Gerade Verbindung mit Pfeil 38">
                <a:extLst>
                  <a:ext uri="{FF2B5EF4-FFF2-40B4-BE49-F238E27FC236}">
                    <a16:creationId xmlns:a16="http://schemas.microsoft.com/office/drawing/2014/main" id="{21A5129C-A17E-8443-926E-EE0E46127527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Gerade Verbindung mit Pfeil 39">
                <a:extLst>
                  <a:ext uri="{FF2B5EF4-FFF2-40B4-BE49-F238E27FC236}">
                    <a16:creationId xmlns:a16="http://schemas.microsoft.com/office/drawing/2014/main" id="{61C711F9-49A8-0E42-9E2F-126A078467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Gerade Verbindung 40">
              <a:extLst>
                <a:ext uri="{FF2B5EF4-FFF2-40B4-BE49-F238E27FC236}">
                  <a16:creationId xmlns:a16="http://schemas.microsoft.com/office/drawing/2014/main" id="{371992DD-EF7D-5D4E-8792-326C5C4E766B}"/>
                </a:ext>
              </a:extLst>
            </p:cNvPr>
            <p:cNvCxnSpPr>
              <a:cxnSpLocks/>
            </p:cNvCxnSpPr>
            <p:nvPr/>
          </p:nvCxnSpPr>
          <p:spPr>
            <a:xfrm>
              <a:off x="7701737" y="3907590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uppieren 41">
              <a:extLst>
                <a:ext uri="{FF2B5EF4-FFF2-40B4-BE49-F238E27FC236}">
                  <a16:creationId xmlns:a16="http://schemas.microsoft.com/office/drawing/2014/main" id="{11E66154-0319-744D-8E78-103041149BBC}"/>
                </a:ext>
              </a:extLst>
            </p:cNvPr>
            <p:cNvGrpSpPr/>
            <p:nvPr/>
          </p:nvGrpSpPr>
          <p:grpSpPr>
            <a:xfrm>
              <a:off x="7893318" y="3719069"/>
              <a:ext cx="76200" cy="377042"/>
              <a:chOff x="4175166" y="3051958"/>
              <a:chExt cx="76200" cy="377042"/>
            </a:xfrm>
          </p:grpSpPr>
          <p:cxnSp>
            <p:nvCxnSpPr>
              <p:cNvPr id="43" name="Gerade Verbindung mit Pfeil 42">
                <a:extLst>
                  <a:ext uri="{FF2B5EF4-FFF2-40B4-BE49-F238E27FC236}">
                    <a16:creationId xmlns:a16="http://schemas.microsoft.com/office/drawing/2014/main" id="{09A782B4-6572-214C-AEF2-BE849939321D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 Verbindung mit Pfeil 43">
                <a:extLst>
                  <a:ext uri="{FF2B5EF4-FFF2-40B4-BE49-F238E27FC236}">
                    <a16:creationId xmlns:a16="http://schemas.microsoft.com/office/drawing/2014/main" id="{DDC9E47A-058D-C54F-8489-DCB27903250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Gerade Verbindung 44">
              <a:extLst>
                <a:ext uri="{FF2B5EF4-FFF2-40B4-BE49-F238E27FC236}">
                  <a16:creationId xmlns:a16="http://schemas.microsoft.com/office/drawing/2014/main" id="{BE948CFD-070E-AE4B-8CFD-DD718192F963}"/>
                </a:ext>
              </a:extLst>
            </p:cNvPr>
            <p:cNvCxnSpPr>
              <a:cxnSpLocks/>
            </p:cNvCxnSpPr>
            <p:nvPr/>
          </p:nvCxnSpPr>
          <p:spPr>
            <a:xfrm>
              <a:off x="8440820" y="3907590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Gruppieren 45">
              <a:extLst>
                <a:ext uri="{FF2B5EF4-FFF2-40B4-BE49-F238E27FC236}">
                  <a16:creationId xmlns:a16="http://schemas.microsoft.com/office/drawing/2014/main" id="{D1666FB5-F679-1F46-BED2-71C8070E10DB}"/>
                </a:ext>
              </a:extLst>
            </p:cNvPr>
            <p:cNvGrpSpPr/>
            <p:nvPr/>
          </p:nvGrpSpPr>
          <p:grpSpPr>
            <a:xfrm>
              <a:off x="8632401" y="3719069"/>
              <a:ext cx="76200" cy="377042"/>
              <a:chOff x="4175166" y="3051958"/>
              <a:chExt cx="76200" cy="377042"/>
            </a:xfrm>
          </p:grpSpPr>
          <p:cxnSp>
            <p:nvCxnSpPr>
              <p:cNvPr id="47" name="Gerade Verbindung mit Pfeil 46">
                <a:extLst>
                  <a:ext uri="{FF2B5EF4-FFF2-40B4-BE49-F238E27FC236}">
                    <a16:creationId xmlns:a16="http://schemas.microsoft.com/office/drawing/2014/main" id="{A1480F3B-0A0B-CA4C-9CBC-DB01AA2832C9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 Verbindung mit Pfeil 47">
                <a:extLst>
                  <a:ext uri="{FF2B5EF4-FFF2-40B4-BE49-F238E27FC236}">
                    <a16:creationId xmlns:a16="http://schemas.microsoft.com/office/drawing/2014/main" id="{2F2DB62E-0DE5-B846-AEFA-CF916AF8BC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Gerade Verbindung 48">
              <a:extLst>
                <a:ext uri="{FF2B5EF4-FFF2-40B4-BE49-F238E27FC236}">
                  <a16:creationId xmlns:a16="http://schemas.microsoft.com/office/drawing/2014/main" id="{FD101C44-05AA-5E4E-9D0B-D06CDECCABB4}"/>
                </a:ext>
              </a:extLst>
            </p:cNvPr>
            <p:cNvCxnSpPr>
              <a:cxnSpLocks/>
            </p:cNvCxnSpPr>
            <p:nvPr/>
          </p:nvCxnSpPr>
          <p:spPr>
            <a:xfrm>
              <a:off x="5389120" y="5135114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uppieren 49">
              <a:extLst>
                <a:ext uri="{FF2B5EF4-FFF2-40B4-BE49-F238E27FC236}">
                  <a16:creationId xmlns:a16="http://schemas.microsoft.com/office/drawing/2014/main" id="{4203F86A-D494-7E48-9554-DE59A82C908B}"/>
                </a:ext>
              </a:extLst>
            </p:cNvPr>
            <p:cNvGrpSpPr/>
            <p:nvPr/>
          </p:nvGrpSpPr>
          <p:grpSpPr>
            <a:xfrm>
              <a:off x="5580701" y="4946593"/>
              <a:ext cx="76200" cy="377042"/>
              <a:chOff x="4175166" y="3051958"/>
              <a:chExt cx="76200" cy="377042"/>
            </a:xfrm>
          </p:grpSpPr>
          <p:cxnSp>
            <p:nvCxnSpPr>
              <p:cNvPr id="51" name="Gerade Verbindung mit Pfeil 50">
                <a:extLst>
                  <a:ext uri="{FF2B5EF4-FFF2-40B4-BE49-F238E27FC236}">
                    <a16:creationId xmlns:a16="http://schemas.microsoft.com/office/drawing/2014/main" id="{3D423C6E-71FB-1B43-A25C-B19711856FBA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 Verbindung mit Pfeil 51">
                <a:extLst>
                  <a:ext uri="{FF2B5EF4-FFF2-40B4-BE49-F238E27FC236}">
                    <a16:creationId xmlns:a16="http://schemas.microsoft.com/office/drawing/2014/main" id="{C8E8F136-C566-F14A-8CDD-EEAB8A2D07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uppieren 52">
              <a:extLst>
                <a:ext uri="{FF2B5EF4-FFF2-40B4-BE49-F238E27FC236}">
                  <a16:creationId xmlns:a16="http://schemas.microsoft.com/office/drawing/2014/main" id="{840B48FF-26DA-F94A-988D-0E9E6DE3159B}"/>
                </a:ext>
              </a:extLst>
            </p:cNvPr>
            <p:cNvGrpSpPr/>
            <p:nvPr/>
          </p:nvGrpSpPr>
          <p:grpSpPr>
            <a:xfrm rot="10800000">
              <a:off x="5831428" y="4947601"/>
              <a:ext cx="76200" cy="377042"/>
              <a:chOff x="4175166" y="3051958"/>
              <a:chExt cx="76200" cy="377042"/>
            </a:xfrm>
          </p:grpSpPr>
          <p:cxnSp>
            <p:nvCxnSpPr>
              <p:cNvPr id="54" name="Gerade Verbindung mit Pfeil 53">
                <a:extLst>
                  <a:ext uri="{FF2B5EF4-FFF2-40B4-BE49-F238E27FC236}">
                    <a16:creationId xmlns:a16="http://schemas.microsoft.com/office/drawing/2014/main" id="{E29E1C9F-D3A8-D24D-8A52-55F394CDDD54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Gerade Verbindung mit Pfeil 54">
                <a:extLst>
                  <a:ext uri="{FF2B5EF4-FFF2-40B4-BE49-F238E27FC236}">
                    <a16:creationId xmlns:a16="http://schemas.microsoft.com/office/drawing/2014/main" id="{D2533278-0287-F240-AA2E-92057F7BC3F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6" name="Gerade Verbindung 55">
              <a:extLst>
                <a:ext uri="{FF2B5EF4-FFF2-40B4-BE49-F238E27FC236}">
                  <a16:creationId xmlns:a16="http://schemas.microsoft.com/office/drawing/2014/main" id="{D2A088BE-481B-E947-BDA6-F404C7B2531D}"/>
                </a:ext>
              </a:extLst>
            </p:cNvPr>
            <p:cNvCxnSpPr>
              <a:cxnSpLocks/>
            </p:cNvCxnSpPr>
            <p:nvPr/>
          </p:nvCxnSpPr>
          <p:spPr>
            <a:xfrm>
              <a:off x="4968852" y="3916648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uppieren 56">
              <a:extLst>
                <a:ext uri="{FF2B5EF4-FFF2-40B4-BE49-F238E27FC236}">
                  <a16:creationId xmlns:a16="http://schemas.microsoft.com/office/drawing/2014/main" id="{F9DA56BB-6E63-F846-8541-5242B9917A08}"/>
                </a:ext>
              </a:extLst>
            </p:cNvPr>
            <p:cNvGrpSpPr/>
            <p:nvPr/>
          </p:nvGrpSpPr>
          <p:grpSpPr>
            <a:xfrm>
              <a:off x="5160433" y="3728127"/>
              <a:ext cx="76200" cy="377042"/>
              <a:chOff x="4175166" y="3051958"/>
              <a:chExt cx="76200" cy="377042"/>
            </a:xfrm>
          </p:grpSpPr>
          <p:cxnSp>
            <p:nvCxnSpPr>
              <p:cNvPr id="58" name="Gerade Verbindung mit Pfeil 57">
                <a:extLst>
                  <a:ext uri="{FF2B5EF4-FFF2-40B4-BE49-F238E27FC236}">
                    <a16:creationId xmlns:a16="http://schemas.microsoft.com/office/drawing/2014/main" id="{5F07B11C-9257-4A48-A072-C866A8D64035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 Verbindung mit Pfeil 58">
                <a:extLst>
                  <a:ext uri="{FF2B5EF4-FFF2-40B4-BE49-F238E27FC236}">
                    <a16:creationId xmlns:a16="http://schemas.microsoft.com/office/drawing/2014/main" id="{A5610B1E-E5C9-2947-85F4-51EFFEF98D9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uppieren 59">
              <a:extLst>
                <a:ext uri="{FF2B5EF4-FFF2-40B4-BE49-F238E27FC236}">
                  <a16:creationId xmlns:a16="http://schemas.microsoft.com/office/drawing/2014/main" id="{665FB0E7-1054-A342-AAED-5F443E201C97}"/>
                </a:ext>
              </a:extLst>
            </p:cNvPr>
            <p:cNvGrpSpPr/>
            <p:nvPr/>
          </p:nvGrpSpPr>
          <p:grpSpPr>
            <a:xfrm rot="10800000">
              <a:off x="5411160" y="3729135"/>
              <a:ext cx="76200" cy="377042"/>
              <a:chOff x="4175166" y="3051958"/>
              <a:chExt cx="76200" cy="377042"/>
            </a:xfrm>
          </p:grpSpPr>
          <p:cxnSp>
            <p:nvCxnSpPr>
              <p:cNvPr id="61" name="Gerade Verbindung mit Pfeil 60">
                <a:extLst>
                  <a:ext uri="{FF2B5EF4-FFF2-40B4-BE49-F238E27FC236}">
                    <a16:creationId xmlns:a16="http://schemas.microsoft.com/office/drawing/2014/main" id="{7C6113B3-2FED-8145-B9AA-21C02F30AD3A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Gerade Verbindung mit Pfeil 61">
                <a:extLst>
                  <a:ext uri="{FF2B5EF4-FFF2-40B4-BE49-F238E27FC236}">
                    <a16:creationId xmlns:a16="http://schemas.microsoft.com/office/drawing/2014/main" id="{472ECCAC-9AC4-7942-A0AE-0A3CD87FE88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3" name="Gerade Verbindung 62">
              <a:extLst>
                <a:ext uri="{FF2B5EF4-FFF2-40B4-BE49-F238E27FC236}">
                  <a16:creationId xmlns:a16="http://schemas.microsoft.com/office/drawing/2014/main" id="{D8549EF2-FFB0-F64C-8B9D-DAFDB99FB37B}"/>
                </a:ext>
              </a:extLst>
            </p:cNvPr>
            <p:cNvCxnSpPr>
              <a:cxnSpLocks/>
            </p:cNvCxnSpPr>
            <p:nvPr/>
          </p:nvCxnSpPr>
          <p:spPr>
            <a:xfrm>
              <a:off x="5802288" y="3916648"/>
              <a:ext cx="69303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uppieren 63">
              <a:extLst>
                <a:ext uri="{FF2B5EF4-FFF2-40B4-BE49-F238E27FC236}">
                  <a16:creationId xmlns:a16="http://schemas.microsoft.com/office/drawing/2014/main" id="{516414B0-4AAE-D842-AA53-58FB34CE7EA7}"/>
                </a:ext>
              </a:extLst>
            </p:cNvPr>
            <p:cNvGrpSpPr/>
            <p:nvPr/>
          </p:nvGrpSpPr>
          <p:grpSpPr>
            <a:xfrm>
              <a:off x="5993869" y="3728127"/>
              <a:ext cx="76200" cy="377042"/>
              <a:chOff x="4175166" y="3051958"/>
              <a:chExt cx="76200" cy="377042"/>
            </a:xfrm>
          </p:grpSpPr>
          <p:cxnSp>
            <p:nvCxnSpPr>
              <p:cNvPr id="65" name="Gerade Verbindung mit Pfeil 64">
                <a:extLst>
                  <a:ext uri="{FF2B5EF4-FFF2-40B4-BE49-F238E27FC236}">
                    <a16:creationId xmlns:a16="http://schemas.microsoft.com/office/drawing/2014/main" id="{B0A04B23-7DEB-E747-9286-B0C645DF4889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Gerade Verbindung mit Pfeil 65">
                <a:extLst>
                  <a:ext uri="{FF2B5EF4-FFF2-40B4-BE49-F238E27FC236}">
                    <a16:creationId xmlns:a16="http://schemas.microsoft.com/office/drawing/2014/main" id="{FDF60DA8-BB18-3A40-9781-804473A1C8A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uppieren 66">
              <a:extLst>
                <a:ext uri="{FF2B5EF4-FFF2-40B4-BE49-F238E27FC236}">
                  <a16:creationId xmlns:a16="http://schemas.microsoft.com/office/drawing/2014/main" id="{DE3E8AFD-5C21-894B-B1FC-9FF2C88E677C}"/>
                </a:ext>
              </a:extLst>
            </p:cNvPr>
            <p:cNvGrpSpPr/>
            <p:nvPr/>
          </p:nvGrpSpPr>
          <p:grpSpPr>
            <a:xfrm rot="10800000">
              <a:off x="6244596" y="3729135"/>
              <a:ext cx="76200" cy="377042"/>
              <a:chOff x="4175166" y="3051958"/>
              <a:chExt cx="76200" cy="377042"/>
            </a:xfrm>
          </p:grpSpPr>
          <p:cxnSp>
            <p:nvCxnSpPr>
              <p:cNvPr id="68" name="Gerade Verbindung mit Pfeil 67">
                <a:extLst>
                  <a:ext uri="{FF2B5EF4-FFF2-40B4-BE49-F238E27FC236}">
                    <a16:creationId xmlns:a16="http://schemas.microsoft.com/office/drawing/2014/main" id="{765DD394-CB33-2B41-913A-3A0620860CAD}"/>
                  </a:ext>
                </a:extLst>
              </p:cNvPr>
              <p:cNvCxnSpPr/>
              <p:nvPr/>
            </p:nvCxnSpPr>
            <p:spPr>
              <a:xfrm flipV="1">
                <a:off x="4251366" y="3051958"/>
                <a:ext cx="0" cy="37704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Gerade Verbindung mit Pfeil 68">
                <a:extLst>
                  <a:ext uri="{FF2B5EF4-FFF2-40B4-BE49-F238E27FC236}">
                    <a16:creationId xmlns:a16="http://schemas.microsoft.com/office/drawing/2014/main" id="{1881582A-2975-4C4B-95DA-0AEB5AE448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5166" y="3051958"/>
                <a:ext cx="76200" cy="90358"/>
              </a:xfrm>
              <a:prstGeom prst="straightConnector1">
                <a:avLst/>
              </a:prstGeom>
              <a:ln w="19050" cap="rnd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Gerade Verbindung 70">
              <a:extLst>
                <a:ext uri="{FF2B5EF4-FFF2-40B4-BE49-F238E27FC236}">
                  <a16:creationId xmlns:a16="http://schemas.microsoft.com/office/drawing/2014/main" id="{9C458575-4766-5442-9299-27B280A63C35}"/>
                </a:ext>
              </a:extLst>
            </p:cNvPr>
            <p:cNvCxnSpPr/>
            <p:nvPr/>
          </p:nvCxnSpPr>
          <p:spPr>
            <a:xfrm flipV="1">
              <a:off x="4511774" y="2554488"/>
              <a:ext cx="877346" cy="107776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>
              <a:extLst>
                <a:ext uri="{FF2B5EF4-FFF2-40B4-BE49-F238E27FC236}">
                  <a16:creationId xmlns:a16="http://schemas.microsoft.com/office/drawing/2014/main" id="{E5F430A4-0EC7-BA45-BDC1-469221FFFD2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30746" y="3636687"/>
              <a:ext cx="874520" cy="1498427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>
              <a:extLst>
                <a:ext uri="{FF2B5EF4-FFF2-40B4-BE49-F238E27FC236}">
                  <a16:creationId xmlns:a16="http://schemas.microsoft.com/office/drawing/2014/main" id="{E67B13AA-4638-B148-A1E1-48B441A819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01251" y="3919915"/>
              <a:ext cx="872522" cy="121519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>
              <a:extLst>
                <a:ext uri="{FF2B5EF4-FFF2-40B4-BE49-F238E27FC236}">
                  <a16:creationId xmlns:a16="http://schemas.microsoft.com/office/drawing/2014/main" id="{C498B698-3F48-794F-BC81-3FA9189798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74078" y="2556706"/>
              <a:ext cx="885424" cy="135994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>
              <a:extLst>
                <a:ext uri="{FF2B5EF4-FFF2-40B4-BE49-F238E27FC236}">
                  <a16:creationId xmlns:a16="http://schemas.microsoft.com/office/drawing/2014/main" id="{33924729-0B69-0C42-AF6B-5EEAA1893B70}"/>
                </a:ext>
              </a:extLst>
            </p:cNvPr>
            <p:cNvCxnSpPr>
              <a:cxnSpLocks/>
            </p:cNvCxnSpPr>
            <p:nvPr/>
          </p:nvCxnSpPr>
          <p:spPr>
            <a:xfrm>
              <a:off x="6475119" y="3917121"/>
              <a:ext cx="484937" cy="1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feld 81">
              <a:extLst>
                <a:ext uri="{FF2B5EF4-FFF2-40B4-BE49-F238E27FC236}">
                  <a16:creationId xmlns:a16="http://schemas.microsoft.com/office/drawing/2014/main" id="{61AFC985-5F15-0D49-A1B7-792DD463D718}"/>
                </a:ext>
              </a:extLst>
            </p:cNvPr>
            <p:cNvSpPr txBox="1"/>
            <p:nvPr/>
          </p:nvSpPr>
          <p:spPr>
            <a:xfrm>
              <a:off x="2617694" y="2130292"/>
              <a:ext cx="11236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Energie</a:t>
              </a:r>
            </a:p>
          </p:txBody>
        </p: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7503B2D4-6637-9C45-9A7E-13D7CB2758D2}"/>
                </a:ext>
              </a:extLst>
            </p:cNvPr>
            <p:cNvSpPr txBox="1"/>
            <p:nvPr/>
          </p:nvSpPr>
          <p:spPr>
            <a:xfrm>
              <a:off x="3825140" y="2004436"/>
              <a:ext cx="820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atin typeface="Arial" panose="020B0604020202020204" pitchFamily="34" charset="0"/>
                  <a:cs typeface="Arial" panose="020B0604020202020204" pitchFamily="34" charset="0"/>
                </a:rPr>
                <a:t>AO H</a:t>
              </a:r>
            </a:p>
          </p:txBody>
        </p: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23DE0808-D631-FD41-A605-27C53AF54113}"/>
                </a:ext>
              </a:extLst>
            </p:cNvPr>
            <p:cNvSpPr txBox="1"/>
            <p:nvPr/>
          </p:nvSpPr>
          <p:spPr>
            <a:xfrm>
              <a:off x="7701736" y="1998432"/>
              <a:ext cx="820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atin typeface="Arial" panose="020B0604020202020204" pitchFamily="34" charset="0"/>
                  <a:cs typeface="Arial" panose="020B0604020202020204" pitchFamily="34" charset="0"/>
                </a:rPr>
                <a:t>AO Cl</a:t>
              </a: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FA471D57-65C4-5649-82FB-98E329B59B77}"/>
                </a:ext>
              </a:extLst>
            </p:cNvPr>
            <p:cNvSpPr txBox="1"/>
            <p:nvPr/>
          </p:nvSpPr>
          <p:spPr>
            <a:xfrm>
              <a:off x="5263251" y="2005700"/>
              <a:ext cx="1133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atin typeface="Arial" panose="020B0604020202020204" pitchFamily="34" charset="0"/>
                  <a:cs typeface="Arial" panose="020B0604020202020204" pitchFamily="34" charset="0"/>
                </a:rPr>
                <a:t>MO HCl</a:t>
              </a:r>
            </a:p>
          </p:txBody>
        </p:sp>
        <p:sp>
          <p:nvSpPr>
            <p:cNvPr id="88" name="Textfeld 87">
              <a:extLst>
                <a:ext uri="{FF2B5EF4-FFF2-40B4-BE49-F238E27FC236}">
                  <a16:creationId xmlns:a16="http://schemas.microsoft.com/office/drawing/2014/main" id="{3EE276B1-26CA-EA4C-BFB5-DDE473B25CE0}"/>
                </a:ext>
              </a:extLst>
            </p:cNvPr>
            <p:cNvSpPr txBox="1"/>
            <p:nvPr/>
          </p:nvSpPr>
          <p:spPr>
            <a:xfrm>
              <a:off x="3900677" y="3920503"/>
              <a:ext cx="484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1s</a:t>
              </a:r>
            </a:p>
          </p:txBody>
        </p: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7FFD05ED-26E6-F44B-B23E-FB1A8B00B012}"/>
                </a:ext>
              </a:extLst>
            </p:cNvPr>
            <p:cNvSpPr txBox="1"/>
            <p:nvPr/>
          </p:nvSpPr>
          <p:spPr>
            <a:xfrm>
              <a:off x="7890975" y="4194274"/>
              <a:ext cx="484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3p</a:t>
              </a: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FDCC950B-A89F-5B40-9231-14277B92CC77}"/>
                </a:ext>
              </a:extLst>
            </p:cNvPr>
            <p:cNvSpPr txBox="1"/>
            <p:nvPr/>
          </p:nvSpPr>
          <p:spPr>
            <a:xfrm>
              <a:off x="4829317" y="3376260"/>
              <a:ext cx="1816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>
                  <a:solidFill>
                    <a:srgbClr val="58585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Nicht bindende MOs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9576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Macintosh PowerPoint</Application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Kurz, Antonia</dc:creator>
  <cp:lastModifiedBy>Kurz, Antonia</cp:lastModifiedBy>
  <cp:revision>1</cp:revision>
  <dcterms:created xsi:type="dcterms:W3CDTF">2021-06-30T14:25:20Z</dcterms:created>
  <dcterms:modified xsi:type="dcterms:W3CDTF">2021-06-30T14:27:23Z</dcterms:modified>
</cp:coreProperties>
</file>