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CCFF66"/>
    <a:srgbClr val="FFFF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4E99-5865-40CE-82ED-A4E3690CF26D}" type="datetimeFigureOut">
              <a:rPr lang="en-GB" smtClean="0"/>
              <a:t>11/02/2017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9B62-9C46-4D68-9912-64C900B59BC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345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4E99-5865-40CE-82ED-A4E3690CF26D}" type="datetimeFigureOut">
              <a:rPr lang="en-GB" smtClean="0"/>
              <a:t>11/02/2017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9B62-9C46-4D68-9912-64C900B59BC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48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4E99-5865-40CE-82ED-A4E3690CF26D}" type="datetimeFigureOut">
              <a:rPr lang="en-GB" smtClean="0"/>
              <a:t>11/02/2017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9B62-9C46-4D68-9912-64C900B59BC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19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4E99-5865-40CE-82ED-A4E3690CF26D}" type="datetimeFigureOut">
              <a:rPr lang="en-GB" smtClean="0"/>
              <a:t>11/02/2017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9B62-9C46-4D68-9912-64C900B59BC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32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4E99-5865-40CE-82ED-A4E3690CF26D}" type="datetimeFigureOut">
              <a:rPr lang="en-GB" smtClean="0"/>
              <a:t>11/02/2017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9B62-9C46-4D68-9912-64C900B59BC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22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4E99-5865-40CE-82ED-A4E3690CF26D}" type="datetimeFigureOut">
              <a:rPr lang="en-GB" smtClean="0"/>
              <a:t>11/02/2017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9B62-9C46-4D68-9912-64C900B59BC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00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4E99-5865-40CE-82ED-A4E3690CF26D}" type="datetimeFigureOut">
              <a:rPr lang="en-GB" smtClean="0"/>
              <a:t>11/02/2017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9B62-9C46-4D68-9912-64C900B59BC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941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4E99-5865-40CE-82ED-A4E3690CF26D}" type="datetimeFigureOut">
              <a:rPr lang="en-GB" smtClean="0"/>
              <a:t>11/02/2017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9B62-9C46-4D68-9912-64C900B59BC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17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4E99-5865-40CE-82ED-A4E3690CF26D}" type="datetimeFigureOut">
              <a:rPr lang="en-GB" smtClean="0"/>
              <a:t>11/02/2017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9B62-9C46-4D68-9912-64C900B59BC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377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4E99-5865-40CE-82ED-A4E3690CF26D}" type="datetimeFigureOut">
              <a:rPr lang="en-GB" smtClean="0"/>
              <a:t>11/02/2017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9B62-9C46-4D68-9912-64C900B59BC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257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34E99-5865-40CE-82ED-A4E3690CF26D}" type="datetimeFigureOut">
              <a:rPr lang="en-GB" smtClean="0"/>
              <a:t>11/02/2017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9B62-9C46-4D68-9912-64C900B59BC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22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34E99-5865-40CE-82ED-A4E3690CF26D}" type="datetimeFigureOut">
              <a:rPr lang="en-GB" smtClean="0"/>
              <a:t>11/02/2017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39B62-9C46-4D68-9912-64C900B59BC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9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9099260" y="3917660"/>
            <a:ext cx="925710" cy="1226189"/>
          </a:xfrm>
          <a:prstGeom prst="rect">
            <a:avLst/>
          </a:prstGeom>
          <a:solidFill>
            <a:srgbClr val="008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hteck 3"/>
          <p:cNvSpPr/>
          <p:nvPr/>
        </p:nvSpPr>
        <p:spPr>
          <a:xfrm>
            <a:off x="1666754" y="4199481"/>
            <a:ext cx="922789" cy="478173"/>
          </a:xfrm>
          <a:prstGeom prst="rect">
            <a:avLst/>
          </a:prstGeom>
          <a:solidFill>
            <a:srgbClr val="008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hteck 4"/>
          <p:cNvSpPr/>
          <p:nvPr/>
        </p:nvSpPr>
        <p:spPr>
          <a:xfrm>
            <a:off x="3510391" y="3911945"/>
            <a:ext cx="929118" cy="774111"/>
          </a:xfrm>
          <a:prstGeom prst="rect">
            <a:avLst/>
          </a:prstGeom>
          <a:solidFill>
            <a:srgbClr val="008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hteck 5"/>
          <p:cNvSpPr/>
          <p:nvPr/>
        </p:nvSpPr>
        <p:spPr>
          <a:xfrm>
            <a:off x="5378742" y="1421625"/>
            <a:ext cx="922789" cy="3247937"/>
          </a:xfrm>
          <a:prstGeom prst="rect">
            <a:avLst/>
          </a:prstGeom>
          <a:solidFill>
            <a:srgbClr val="008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hteck 6"/>
          <p:cNvSpPr/>
          <p:nvPr/>
        </p:nvSpPr>
        <p:spPr>
          <a:xfrm>
            <a:off x="7239001" y="1837190"/>
            <a:ext cx="922789" cy="1443604"/>
          </a:xfrm>
          <a:prstGeom prst="rect">
            <a:avLst/>
          </a:prstGeom>
          <a:solidFill>
            <a:srgbClr val="0000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Flussdiagramm: Prozess 8"/>
          <p:cNvSpPr/>
          <p:nvPr/>
        </p:nvSpPr>
        <p:spPr>
          <a:xfrm>
            <a:off x="2569266" y="4255671"/>
            <a:ext cx="320384" cy="108000"/>
          </a:xfrm>
          <a:prstGeom prst="flowChartProcess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lussdiagramm: Prozess 9"/>
          <p:cNvSpPr/>
          <p:nvPr/>
        </p:nvSpPr>
        <p:spPr>
          <a:xfrm>
            <a:off x="2781650" y="3602372"/>
            <a:ext cx="108000" cy="756407"/>
          </a:xfrm>
          <a:prstGeom prst="flowChartProcess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lussdiagramm: Prozess 10"/>
          <p:cNvSpPr/>
          <p:nvPr/>
        </p:nvSpPr>
        <p:spPr>
          <a:xfrm>
            <a:off x="2781650" y="3602372"/>
            <a:ext cx="1080000" cy="108000"/>
          </a:xfrm>
          <a:prstGeom prst="flowChartProcess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Flussdiagramm: Prozess 11"/>
          <p:cNvSpPr/>
          <p:nvPr/>
        </p:nvSpPr>
        <p:spPr>
          <a:xfrm>
            <a:off x="3807204" y="3598875"/>
            <a:ext cx="108000" cy="360000"/>
          </a:xfrm>
          <a:prstGeom prst="flowChartProcess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lussdiagramm: Prozess 12"/>
          <p:cNvSpPr/>
          <p:nvPr/>
        </p:nvSpPr>
        <p:spPr>
          <a:xfrm>
            <a:off x="4406742" y="4055720"/>
            <a:ext cx="1080000" cy="108000"/>
          </a:xfrm>
          <a:prstGeom prst="flowChartProcess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feld 14"/>
          <p:cNvSpPr txBox="1"/>
          <p:nvPr/>
        </p:nvSpPr>
        <p:spPr>
          <a:xfrm>
            <a:off x="306057" y="4334110"/>
            <a:ext cx="1125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+ H</a:t>
            </a:r>
            <a:r>
              <a:rPr lang="de-DE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Flussdiagramm: Prozess 15"/>
          <p:cNvSpPr/>
          <p:nvPr/>
        </p:nvSpPr>
        <p:spPr>
          <a:xfrm>
            <a:off x="1394041" y="4452360"/>
            <a:ext cx="1080000" cy="108000"/>
          </a:xfrm>
          <a:prstGeom prst="flowChartProcess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extfeld 16"/>
          <p:cNvSpPr txBox="1"/>
          <p:nvPr/>
        </p:nvSpPr>
        <p:spPr>
          <a:xfrm>
            <a:off x="1516532" y="4656249"/>
            <a:ext cx="12623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Kompressor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406091" y="4639172"/>
            <a:ext cx="121584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Gasreiniger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123218" y="4653609"/>
            <a:ext cx="14884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Kontaktofen</a:t>
            </a:r>
          </a:p>
          <a:p>
            <a:pPr algn="ctr"/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mit Katalysator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7318447" y="3298706"/>
            <a:ext cx="95006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Kühler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8993244" y="5119581"/>
            <a:ext cx="114467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Abscheider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lussdiagramm: Prozess 22"/>
          <p:cNvSpPr/>
          <p:nvPr/>
        </p:nvSpPr>
        <p:spPr>
          <a:xfrm>
            <a:off x="4852426" y="5448672"/>
            <a:ext cx="6064390" cy="108000"/>
          </a:xfrm>
          <a:prstGeom prst="flowChartProcess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Flussdiagramm: Prozess 23"/>
          <p:cNvSpPr/>
          <p:nvPr/>
        </p:nvSpPr>
        <p:spPr>
          <a:xfrm>
            <a:off x="10808816" y="3298706"/>
            <a:ext cx="108000" cy="2241169"/>
          </a:xfrm>
          <a:prstGeom prst="flowChartProcess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Flussdiagramm: Prozess 24"/>
          <p:cNvSpPr/>
          <p:nvPr/>
        </p:nvSpPr>
        <p:spPr>
          <a:xfrm>
            <a:off x="9836816" y="3297110"/>
            <a:ext cx="1080000" cy="108000"/>
          </a:xfrm>
          <a:prstGeom prst="flowChartProcess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Flussdiagramm: Prozess 27"/>
          <p:cNvSpPr/>
          <p:nvPr/>
        </p:nvSpPr>
        <p:spPr>
          <a:xfrm>
            <a:off x="6579341" y="1934203"/>
            <a:ext cx="108000" cy="2241169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Textfeld 33"/>
          <p:cNvSpPr txBox="1"/>
          <p:nvPr/>
        </p:nvSpPr>
        <p:spPr>
          <a:xfrm>
            <a:off x="9071406" y="2015923"/>
            <a:ext cx="114602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Ammoniak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7607870" y="5761952"/>
            <a:ext cx="95006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 err="1">
                <a:latin typeface="Arial" panose="020B0604020202020204" pitchFamily="34" charset="0"/>
                <a:cs typeface="Arial" panose="020B0604020202020204" pitchFamily="34" charset="0"/>
              </a:rPr>
              <a:t>Restgas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Gerade Verbindung mit Pfeil 37"/>
          <p:cNvCxnSpPr/>
          <p:nvPr/>
        </p:nvCxnSpPr>
        <p:spPr>
          <a:xfrm flipH="1" flipV="1">
            <a:off x="7343444" y="5720920"/>
            <a:ext cx="133427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/>
          <p:nvPr/>
        </p:nvCxnSpPr>
        <p:spPr>
          <a:xfrm>
            <a:off x="1178132" y="4504195"/>
            <a:ext cx="38326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Gleichschenkliges Dreieck 50"/>
          <p:cNvSpPr/>
          <p:nvPr/>
        </p:nvSpPr>
        <p:spPr>
          <a:xfrm rot="10800000">
            <a:off x="1934864" y="3895761"/>
            <a:ext cx="369509" cy="30697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feld 52"/>
          <p:cNvSpPr txBox="1"/>
          <p:nvPr/>
        </p:nvSpPr>
        <p:spPr>
          <a:xfrm>
            <a:off x="1725573" y="3618897"/>
            <a:ext cx="95006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200 bar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5472837" y="4323015"/>
            <a:ext cx="95006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500 °C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Flussdiagramm: Prozess 56"/>
          <p:cNvSpPr/>
          <p:nvPr/>
        </p:nvSpPr>
        <p:spPr>
          <a:xfrm>
            <a:off x="7903678" y="2023405"/>
            <a:ext cx="108000" cy="1141308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" name="Flussdiagramm: Prozess 58"/>
          <p:cNvSpPr/>
          <p:nvPr/>
        </p:nvSpPr>
        <p:spPr>
          <a:xfrm>
            <a:off x="7643446" y="2023405"/>
            <a:ext cx="108000" cy="1141308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Flussdiagramm: Prozess 59"/>
          <p:cNvSpPr/>
          <p:nvPr/>
        </p:nvSpPr>
        <p:spPr>
          <a:xfrm>
            <a:off x="7391779" y="2015923"/>
            <a:ext cx="108000" cy="1141308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Flussdiagramm: Prozess 60"/>
          <p:cNvSpPr/>
          <p:nvPr/>
        </p:nvSpPr>
        <p:spPr>
          <a:xfrm>
            <a:off x="5609093" y="1638128"/>
            <a:ext cx="108000" cy="2148627"/>
          </a:xfrm>
          <a:prstGeom prst="flowChartProcess">
            <a:avLst/>
          </a:prstGeom>
          <a:gradFill flip="none" rotWithShape="1">
            <a:gsLst>
              <a:gs pos="99000">
                <a:srgbClr val="FFFF00"/>
              </a:gs>
              <a:gs pos="13000">
                <a:srgbClr val="008000"/>
              </a:gs>
              <a:gs pos="55000">
                <a:srgbClr val="92D050"/>
              </a:gs>
              <a:gs pos="77000">
                <a:srgbClr val="FFFF66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3" name="Flussdiagramm: Prozess 62"/>
          <p:cNvSpPr/>
          <p:nvPr/>
        </p:nvSpPr>
        <p:spPr>
          <a:xfrm>
            <a:off x="5650948" y="3683225"/>
            <a:ext cx="398485" cy="108034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4" name="Flussdiagramm: Prozess 63"/>
          <p:cNvSpPr/>
          <p:nvPr/>
        </p:nvSpPr>
        <p:spPr>
          <a:xfrm>
            <a:off x="5788428" y="3786755"/>
            <a:ext cx="108000" cy="384178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Flussdiagramm: Prozess 65"/>
          <p:cNvSpPr/>
          <p:nvPr/>
        </p:nvSpPr>
        <p:spPr>
          <a:xfrm>
            <a:off x="5898676" y="4058837"/>
            <a:ext cx="784519" cy="112095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lussdiagramm: Prozess 28"/>
          <p:cNvSpPr/>
          <p:nvPr/>
        </p:nvSpPr>
        <p:spPr>
          <a:xfrm>
            <a:off x="6577986" y="1934203"/>
            <a:ext cx="1433692" cy="117496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Flussdiagramm: Prozess 29"/>
          <p:cNvSpPr/>
          <p:nvPr/>
        </p:nvSpPr>
        <p:spPr>
          <a:xfrm>
            <a:off x="7391780" y="3099438"/>
            <a:ext cx="1994816" cy="10800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5" name="Flussdiagramm: Prozess 64"/>
          <p:cNvSpPr/>
          <p:nvPr/>
        </p:nvSpPr>
        <p:spPr>
          <a:xfrm>
            <a:off x="5961525" y="1633360"/>
            <a:ext cx="108000" cy="2148627"/>
          </a:xfrm>
          <a:prstGeom prst="flowChartProcess">
            <a:avLst/>
          </a:prstGeom>
          <a:gradFill flip="none" rotWithShape="1">
            <a:gsLst>
              <a:gs pos="99000">
                <a:srgbClr val="FFFF00"/>
              </a:gs>
              <a:gs pos="13000">
                <a:srgbClr val="008000"/>
              </a:gs>
              <a:gs pos="55000">
                <a:srgbClr val="92D050"/>
              </a:gs>
              <a:gs pos="77000">
                <a:srgbClr val="FFFF66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Flussdiagramm: Prozess 51"/>
          <p:cNvSpPr/>
          <p:nvPr/>
        </p:nvSpPr>
        <p:spPr>
          <a:xfrm>
            <a:off x="1934494" y="4367125"/>
            <a:ext cx="375642" cy="155818"/>
          </a:xfrm>
          <a:prstGeom prst="flowChartProces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ihandform 13"/>
          <p:cNvSpPr/>
          <p:nvPr/>
        </p:nvSpPr>
        <p:spPr>
          <a:xfrm>
            <a:off x="2570922" y="3604591"/>
            <a:ext cx="1338469" cy="636105"/>
          </a:xfrm>
          <a:custGeom>
            <a:avLst/>
            <a:gdLst>
              <a:gd name="connsiteX0" fmla="*/ 0 w 1338469"/>
              <a:gd name="connsiteY0" fmla="*/ 636105 h 636105"/>
              <a:gd name="connsiteX1" fmla="*/ 0 w 1338469"/>
              <a:gd name="connsiteY1" fmla="*/ 636105 h 636105"/>
              <a:gd name="connsiteX2" fmla="*/ 212035 w 1338469"/>
              <a:gd name="connsiteY2" fmla="*/ 636105 h 636105"/>
              <a:gd name="connsiteX3" fmla="*/ 212035 w 1338469"/>
              <a:gd name="connsiteY3" fmla="*/ 0 h 636105"/>
              <a:gd name="connsiteX4" fmla="*/ 1338469 w 1338469"/>
              <a:gd name="connsiteY4" fmla="*/ 0 h 636105"/>
              <a:gd name="connsiteX5" fmla="*/ 1338469 w 1338469"/>
              <a:gd name="connsiteY5" fmla="*/ 318052 h 636105"/>
              <a:gd name="connsiteX6" fmla="*/ 1338469 w 1338469"/>
              <a:gd name="connsiteY6" fmla="*/ 318052 h 636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8469" h="636105">
                <a:moveTo>
                  <a:pt x="0" y="636105"/>
                </a:moveTo>
                <a:lnTo>
                  <a:pt x="0" y="636105"/>
                </a:lnTo>
                <a:lnTo>
                  <a:pt x="212035" y="636105"/>
                </a:lnTo>
                <a:lnTo>
                  <a:pt x="212035" y="0"/>
                </a:lnTo>
                <a:lnTo>
                  <a:pt x="1338469" y="0"/>
                </a:lnTo>
                <a:lnTo>
                  <a:pt x="1338469" y="318052"/>
                </a:lnTo>
                <a:lnTo>
                  <a:pt x="1338469" y="318052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Freihandform 39"/>
          <p:cNvSpPr/>
          <p:nvPr/>
        </p:nvSpPr>
        <p:spPr>
          <a:xfrm>
            <a:off x="1393374" y="4558748"/>
            <a:ext cx="288000" cy="0"/>
          </a:xfrm>
          <a:custGeom>
            <a:avLst/>
            <a:gdLst>
              <a:gd name="connsiteX0" fmla="*/ 0 w 278296"/>
              <a:gd name="connsiteY0" fmla="*/ 0 h 0"/>
              <a:gd name="connsiteX1" fmla="*/ 278296 w 278296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8296">
                <a:moveTo>
                  <a:pt x="0" y="0"/>
                </a:moveTo>
                <a:lnTo>
                  <a:pt x="278296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Freihandform 57"/>
          <p:cNvSpPr/>
          <p:nvPr/>
        </p:nvSpPr>
        <p:spPr>
          <a:xfrm>
            <a:off x="1393374" y="4452360"/>
            <a:ext cx="288000" cy="0"/>
          </a:xfrm>
          <a:custGeom>
            <a:avLst/>
            <a:gdLst>
              <a:gd name="connsiteX0" fmla="*/ 0 w 278296"/>
              <a:gd name="connsiteY0" fmla="*/ 0 h 0"/>
              <a:gd name="connsiteX1" fmla="*/ 278296 w 278296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8296">
                <a:moveTo>
                  <a:pt x="0" y="0"/>
                </a:moveTo>
                <a:lnTo>
                  <a:pt x="278296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Freihandform 42"/>
          <p:cNvSpPr/>
          <p:nvPr/>
        </p:nvSpPr>
        <p:spPr>
          <a:xfrm>
            <a:off x="2571718" y="3714750"/>
            <a:ext cx="1244942" cy="642938"/>
          </a:xfrm>
          <a:custGeom>
            <a:avLst/>
            <a:gdLst>
              <a:gd name="connsiteX0" fmla="*/ 0 w 1214437"/>
              <a:gd name="connsiteY0" fmla="*/ 642938 h 642938"/>
              <a:gd name="connsiteX1" fmla="*/ 300037 w 1214437"/>
              <a:gd name="connsiteY1" fmla="*/ 642938 h 642938"/>
              <a:gd name="connsiteX2" fmla="*/ 300037 w 1214437"/>
              <a:gd name="connsiteY2" fmla="*/ 0 h 642938"/>
              <a:gd name="connsiteX3" fmla="*/ 1214437 w 1214437"/>
              <a:gd name="connsiteY3" fmla="*/ 0 h 642938"/>
              <a:gd name="connsiteX4" fmla="*/ 1214437 w 1214437"/>
              <a:gd name="connsiteY4" fmla="*/ 200025 h 642938"/>
              <a:gd name="connsiteX5" fmla="*/ 1214437 w 1214437"/>
              <a:gd name="connsiteY5" fmla="*/ 200025 h 642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4437" h="642938">
                <a:moveTo>
                  <a:pt x="0" y="642938"/>
                </a:moveTo>
                <a:lnTo>
                  <a:pt x="300037" y="642938"/>
                </a:lnTo>
                <a:lnTo>
                  <a:pt x="300037" y="0"/>
                </a:lnTo>
                <a:lnTo>
                  <a:pt x="1214437" y="0"/>
                </a:lnTo>
                <a:lnTo>
                  <a:pt x="1214437" y="200025"/>
                </a:lnTo>
                <a:lnTo>
                  <a:pt x="1214437" y="200025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6" name="Gerader Verbinder 45"/>
          <p:cNvCxnSpPr/>
          <p:nvPr/>
        </p:nvCxnSpPr>
        <p:spPr>
          <a:xfrm>
            <a:off x="4426984" y="4041432"/>
            <a:ext cx="95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r Verbinder 67"/>
          <p:cNvCxnSpPr/>
          <p:nvPr/>
        </p:nvCxnSpPr>
        <p:spPr>
          <a:xfrm>
            <a:off x="4424742" y="4156644"/>
            <a:ext cx="95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ussdiagramm: Prozess 21"/>
          <p:cNvSpPr/>
          <p:nvPr/>
        </p:nvSpPr>
        <p:spPr>
          <a:xfrm>
            <a:off x="4824850" y="4136530"/>
            <a:ext cx="108000" cy="1422000"/>
          </a:xfrm>
          <a:prstGeom prst="flowChartProcess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92" name="Gerader Verbinder 91"/>
          <p:cNvCxnSpPr/>
          <p:nvPr/>
        </p:nvCxnSpPr>
        <p:spPr>
          <a:xfrm>
            <a:off x="9272588" y="32004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r Verbinder 93"/>
          <p:cNvCxnSpPr/>
          <p:nvPr/>
        </p:nvCxnSpPr>
        <p:spPr>
          <a:xfrm>
            <a:off x="9266939" y="3188326"/>
            <a:ext cx="0" cy="136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hteck 94"/>
          <p:cNvSpPr/>
          <p:nvPr/>
        </p:nvSpPr>
        <p:spPr>
          <a:xfrm>
            <a:off x="7499779" y="2051699"/>
            <a:ext cx="143667" cy="104773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Rechteck 95"/>
          <p:cNvSpPr/>
          <p:nvPr/>
        </p:nvSpPr>
        <p:spPr>
          <a:xfrm>
            <a:off x="7745479" y="2048587"/>
            <a:ext cx="143667" cy="104773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Freihandform 97"/>
          <p:cNvSpPr/>
          <p:nvPr/>
        </p:nvSpPr>
        <p:spPr>
          <a:xfrm>
            <a:off x="6693159" y="2052735"/>
            <a:ext cx="2581470" cy="1156996"/>
          </a:xfrm>
          <a:custGeom>
            <a:avLst/>
            <a:gdLst>
              <a:gd name="connsiteX0" fmla="*/ 0 w 2581470"/>
              <a:gd name="connsiteY0" fmla="*/ 0 h 1156996"/>
              <a:gd name="connsiteX1" fmla="*/ 696686 w 2581470"/>
              <a:gd name="connsiteY1" fmla="*/ 0 h 1156996"/>
              <a:gd name="connsiteX2" fmla="*/ 696686 w 2581470"/>
              <a:gd name="connsiteY2" fmla="*/ 1156996 h 1156996"/>
              <a:gd name="connsiteX3" fmla="*/ 2581470 w 2581470"/>
              <a:gd name="connsiteY3" fmla="*/ 1150775 h 1156996"/>
              <a:gd name="connsiteX4" fmla="*/ 2581470 w 2581470"/>
              <a:gd name="connsiteY4" fmla="*/ 1150775 h 1156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1470" h="1156996">
                <a:moveTo>
                  <a:pt x="0" y="0"/>
                </a:moveTo>
                <a:lnTo>
                  <a:pt x="696686" y="0"/>
                </a:lnTo>
                <a:lnTo>
                  <a:pt x="696686" y="1156996"/>
                </a:lnTo>
                <a:lnTo>
                  <a:pt x="2581470" y="1150775"/>
                </a:lnTo>
                <a:lnTo>
                  <a:pt x="2581470" y="1150775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1" name="Gerader Verbinder 100"/>
          <p:cNvCxnSpPr/>
          <p:nvPr/>
        </p:nvCxnSpPr>
        <p:spPr>
          <a:xfrm>
            <a:off x="6699387" y="2040653"/>
            <a:ext cx="0" cy="2145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r Verbinder 102"/>
          <p:cNvCxnSpPr/>
          <p:nvPr/>
        </p:nvCxnSpPr>
        <p:spPr>
          <a:xfrm flipV="1">
            <a:off x="5766326" y="4174448"/>
            <a:ext cx="928800" cy="5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Freihandform 104"/>
          <p:cNvSpPr/>
          <p:nvPr/>
        </p:nvSpPr>
        <p:spPr>
          <a:xfrm>
            <a:off x="5598367" y="1772816"/>
            <a:ext cx="180392" cy="2407298"/>
          </a:xfrm>
          <a:custGeom>
            <a:avLst/>
            <a:gdLst>
              <a:gd name="connsiteX0" fmla="*/ 180392 w 180392"/>
              <a:gd name="connsiteY0" fmla="*/ 2407298 h 2407298"/>
              <a:gd name="connsiteX1" fmla="*/ 180392 w 180392"/>
              <a:gd name="connsiteY1" fmla="*/ 2021633 h 2407298"/>
              <a:gd name="connsiteX2" fmla="*/ 6221 w 180392"/>
              <a:gd name="connsiteY2" fmla="*/ 2021633 h 2407298"/>
              <a:gd name="connsiteX3" fmla="*/ 0 w 180392"/>
              <a:gd name="connsiteY3" fmla="*/ 0 h 2407298"/>
              <a:gd name="connsiteX4" fmla="*/ 0 w 180392"/>
              <a:gd name="connsiteY4" fmla="*/ 0 h 2407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392" h="2407298">
                <a:moveTo>
                  <a:pt x="180392" y="2407298"/>
                </a:moveTo>
                <a:lnTo>
                  <a:pt x="180392" y="2021633"/>
                </a:lnTo>
                <a:lnTo>
                  <a:pt x="6221" y="2021633"/>
                </a:lnTo>
                <a:cubicBezTo>
                  <a:pt x="4147" y="1347755"/>
                  <a:pt x="2074" y="673878"/>
                  <a:pt x="0" y="0"/>
                </a:cubicBez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Rechteck 107"/>
          <p:cNvSpPr/>
          <p:nvPr/>
        </p:nvSpPr>
        <p:spPr>
          <a:xfrm>
            <a:off x="5717093" y="1745970"/>
            <a:ext cx="244432" cy="193725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2" name="Gerader Verbinder 111"/>
          <p:cNvCxnSpPr/>
          <p:nvPr/>
        </p:nvCxnSpPr>
        <p:spPr>
          <a:xfrm>
            <a:off x="9664230" y="4762680"/>
            <a:ext cx="36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hteck 112"/>
          <p:cNvSpPr/>
          <p:nvPr/>
        </p:nvSpPr>
        <p:spPr>
          <a:xfrm rot="5400000">
            <a:off x="9536883" y="4802619"/>
            <a:ext cx="155640" cy="934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Rechteck 134"/>
          <p:cNvSpPr/>
          <p:nvPr/>
        </p:nvSpPr>
        <p:spPr>
          <a:xfrm rot="2399921">
            <a:off x="8911533" y="4618166"/>
            <a:ext cx="699654" cy="31471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Rechteck 141"/>
          <p:cNvSpPr/>
          <p:nvPr/>
        </p:nvSpPr>
        <p:spPr>
          <a:xfrm>
            <a:off x="8609795" y="4379182"/>
            <a:ext cx="479043" cy="625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4841196" y="407018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6" name="Gerader Verbinder 145"/>
          <p:cNvCxnSpPr/>
          <p:nvPr/>
        </p:nvCxnSpPr>
        <p:spPr>
          <a:xfrm>
            <a:off x="6069525" y="1745969"/>
            <a:ext cx="0" cy="2040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hteck 108"/>
          <p:cNvSpPr/>
          <p:nvPr/>
        </p:nvSpPr>
        <p:spPr>
          <a:xfrm>
            <a:off x="5486742" y="1554341"/>
            <a:ext cx="611315" cy="199053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1" name="Gerader Verbinder 150"/>
          <p:cNvCxnSpPr/>
          <p:nvPr/>
        </p:nvCxnSpPr>
        <p:spPr>
          <a:xfrm flipV="1">
            <a:off x="5894239" y="3784485"/>
            <a:ext cx="190800" cy="5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Gerader Verbinder 158"/>
          <p:cNvCxnSpPr/>
          <p:nvPr/>
        </p:nvCxnSpPr>
        <p:spPr>
          <a:xfrm flipV="1">
            <a:off x="9084303" y="3914694"/>
            <a:ext cx="946800" cy="4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lussdiagramm: Prozess 32"/>
          <p:cNvSpPr/>
          <p:nvPr/>
        </p:nvSpPr>
        <p:spPr>
          <a:xfrm>
            <a:off x="9557705" y="2516439"/>
            <a:ext cx="108000" cy="2407100"/>
          </a:xfrm>
          <a:prstGeom prst="flowChart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Flussdiagramm: Prozess 30"/>
          <p:cNvSpPr/>
          <p:nvPr/>
        </p:nvSpPr>
        <p:spPr>
          <a:xfrm>
            <a:off x="9278594" y="3122874"/>
            <a:ext cx="108000" cy="1619303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0" name="Freihandform 89"/>
          <p:cNvSpPr/>
          <p:nvPr/>
        </p:nvSpPr>
        <p:spPr>
          <a:xfrm>
            <a:off x="5903167" y="1928327"/>
            <a:ext cx="3489649" cy="2768081"/>
          </a:xfrm>
          <a:custGeom>
            <a:avLst/>
            <a:gdLst>
              <a:gd name="connsiteX0" fmla="*/ 0 w 3489649"/>
              <a:gd name="connsiteY0" fmla="*/ 1859902 h 2768081"/>
              <a:gd name="connsiteX1" fmla="*/ 0 w 3489649"/>
              <a:gd name="connsiteY1" fmla="*/ 2121159 h 2768081"/>
              <a:gd name="connsiteX2" fmla="*/ 678025 w 3489649"/>
              <a:gd name="connsiteY2" fmla="*/ 2121159 h 2768081"/>
              <a:gd name="connsiteX3" fmla="*/ 671804 w 3489649"/>
              <a:gd name="connsiteY3" fmla="*/ 0 h 2768081"/>
              <a:gd name="connsiteX4" fmla="*/ 2114939 w 3489649"/>
              <a:gd name="connsiteY4" fmla="*/ 0 h 2768081"/>
              <a:gd name="connsiteX5" fmla="*/ 2114939 w 3489649"/>
              <a:gd name="connsiteY5" fmla="*/ 1163216 h 2768081"/>
              <a:gd name="connsiteX6" fmla="*/ 3489649 w 3489649"/>
              <a:gd name="connsiteY6" fmla="*/ 1163216 h 2768081"/>
              <a:gd name="connsiteX7" fmla="*/ 3489649 w 3489649"/>
              <a:gd name="connsiteY7" fmla="*/ 2768081 h 2768081"/>
              <a:gd name="connsiteX8" fmla="*/ 3489649 w 3489649"/>
              <a:gd name="connsiteY8" fmla="*/ 2768081 h 2768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89649" h="2768081">
                <a:moveTo>
                  <a:pt x="0" y="1859902"/>
                </a:moveTo>
                <a:lnTo>
                  <a:pt x="0" y="2121159"/>
                </a:lnTo>
                <a:lnTo>
                  <a:pt x="678025" y="2121159"/>
                </a:lnTo>
                <a:cubicBezTo>
                  <a:pt x="675951" y="1414106"/>
                  <a:pt x="673878" y="707053"/>
                  <a:pt x="671804" y="0"/>
                </a:cubicBezTo>
                <a:lnTo>
                  <a:pt x="2114939" y="0"/>
                </a:lnTo>
                <a:lnTo>
                  <a:pt x="2114939" y="1163216"/>
                </a:lnTo>
                <a:lnTo>
                  <a:pt x="3489649" y="1163216"/>
                </a:lnTo>
                <a:lnTo>
                  <a:pt x="3489649" y="2768081"/>
                </a:lnTo>
                <a:lnTo>
                  <a:pt x="3489649" y="2768081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6" name="Gerader Verbinder 75"/>
          <p:cNvCxnSpPr/>
          <p:nvPr/>
        </p:nvCxnSpPr>
        <p:spPr>
          <a:xfrm flipH="1">
            <a:off x="9556187" y="2517889"/>
            <a:ext cx="1" cy="225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Gerader Verbinder 137"/>
          <p:cNvCxnSpPr/>
          <p:nvPr/>
        </p:nvCxnSpPr>
        <p:spPr>
          <a:xfrm>
            <a:off x="9484230" y="4762680"/>
            <a:ext cx="86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r Verbinder 79"/>
          <p:cNvCxnSpPr/>
          <p:nvPr/>
        </p:nvCxnSpPr>
        <p:spPr>
          <a:xfrm>
            <a:off x="9678583" y="2517410"/>
            <a:ext cx="1639" cy="2347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Flussdiagramm: Prozess 54"/>
          <p:cNvSpPr/>
          <p:nvPr/>
        </p:nvSpPr>
        <p:spPr>
          <a:xfrm>
            <a:off x="9109503" y="4783342"/>
            <a:ext cx="896400" cy="376543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40" name="Gerader Verbinder 139"/>
          <p:cNvCxnSpPr/>
          <p:nvPr/>
        </p:nvCxnSpPr>
        <p:spPr>
          <a:xfrm flipV="1">
            <a:off x="9099909" y="3908651"/>
            <a:ext cx="2297" cy="12351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Gerader Verbinder 151"/>
          <p:cNvCxnSpPr/>
          <p:nvPr/>
        </p:nvCxnSpPr>
        <p:spPr>
          <a:xfrm flipV="1">
            <a:off x="10021155" y="3900411"/>
            <a:ext cx="2297" cy="12351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Gerader Verbinder 152"/>
          <p:cNvCxnSpPr/>
          <p:nvPr/>
        </p:nvCxnSpPr>
        <p:spPr>
          <a:xfrm flipV="1">
            <a:off x="9089581" y="5154304"/>
            <a:ext cx="946800" cy="4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 flipH="1" flipV="1">
            <a:off x="9611705" y="2337127"/>
            <a:ext cx="0" cy="8703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Flussdiagramm: Prozess 25"/>
          <p:cNvSpPr/>
          <p:nvPr/>
        </p:nvSpPr>
        <p:spPr>
          <a:xfrm>
            <a:off x="9830466" y="3304679"/>
            <a:ext cx="108000" cy="1260000"/>
          </a:xfrm>
          <a:prstGeom prst="flowChartProcess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2" name="Freihandform 61"/>
          <p:cNvSpPr/>
          <p:nvPr/>
        </p:nvSpPr>
        <p:spPr>
          <a:xfrm>
            <a:off x="4943475" y="3400425"/>
            <a:ext cx="5872163" cy="2028825"/>
          </a:xfrm>
          <a:custGeom>
            <a:avLst/>
            <a:gdLst>
              <a:gd name="connsiteX0" fmla="*/ 0 w 5872163"/>
              <a:gd name="connsiteY0" fmla="*/ 757238 h 2028825"/>
              <a:gd name="connsiteX1" fmla="*/ 0 w 5872163"/>
              <a:gd name="connsiteY1" fmla="*/ 2028825 h 2028825"/>
              <a:gd name="connsiteX2" fmla="*/ 5872163 w 5872163"/>
              <a:gd name="connsiteY2" fmla="*/ 2028825 h 2028825"/>
              <a:gd name="connsiteX3" fmla="*/ 5872163 w 5872163"/>
              <a:gd name="connsiteY3" fmla="*/ 0 h 2028825"/>
              <a:gd name="connsiteX4" fmla="*/ 5000625 w 5872163"/>
              <a:gd name="connsiteY4" fmla="*/ 0 h 2028825"/>
              <a:gd name="connsiteX5" fmla="*/ 5000625 w 5872163"/>
              <a:gd name="connsiteY5" fmla="*/ 500063 h 2028825"/>
              <a:gd name="connsiteX6" fmla="*/ 5014913 w 5872163"/>
              <a:gd name="connsiteY6" fmla="*/ 528638 h 2028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72163" h="2028825">
                <a:moveTo>
                  <a:pt x="0" y="757238"/>
                </a:moveTo>
                <a:lnTo>
                  <a:pt x="0" y="2028825"/>
                </a:lnTo>
                <a:lnTo>
                  <a:pt x="5872163" y="2028825"/>
                </a:lnTo>
                <a:lnTo>
                  <a:pt x="5872163" y="0"/>
                </a:lnTo>
                <a:lnTo>
                  <a:pt x="5000625" y="0"/>
                </a:lnTo>
                <a:lnTo>
                  <a:pt x="5000625" y="500063"/>
                </a:lnTo>
                <a:lnTo>
                  <a:pt x="5014913" y="528638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Freihandform 70"/>
          <p:cNvSpPr/>
          <p:nvPr/>
        </p:nvSpPr>
        <p:spPr>
          <a:xfrm>
            <a:off x="4814888" y="3286125"/>
            <a:ext cx="6115050" cy="2286000"/>
          </a:xfrm>
          <a:custGeom>
            <a:avLst/>
            <a:gdLst>
              <a:gd name="connsiteX0" fmla="*/ 0 w 6115050"/>
              <a:gd name="connsiteY0" fmla="*/ 871538 h 2286000"/>
              <a:gd name="connsiteX1" fmla="*/ 0 w 6115050"/>
              <a:gd name="connsiteY1" fmla="*/ 2286000 h 2286000"/>
              <a:gd name="connsiteX2" fmla="*/ 6115050 w 6115050"/>
              <a:gd name="connsiteY2" fmla="*/ 2286000 h 2286000"/>
              <a:gd name="connsiteX3" fmla="*/ 6115050 w 6115050"/>
              <a:gd name="connsiteY3" fmla="*/ 0 h 2286000"/>
              <a:gd name="connsiteX4" fmla="*/ 5000625 w 6115050"/>
              <a:gd name="connsiteY4" fmla="*/ 0 h 2286000"/>
              <a:gd name="connsiteX5" fmla="*/ 5000625 w 6115050"/>
              <a:gd name="connsiteY5" fmla="*/ 62865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15050" h="2286000">
                <a:moveTo>
                  <a:pt x="0" y="871538"/>
                </a:moveTo>
                <a:lnTo>
                  <a:pt x="0" y="2286000"/>
                </a:lnTo>
                <a:lnTo>
                  <a:pt x="6115050" y="2286000"/>
                </a:lnTo>
                <a:lnTo>
                  <a:pt x="6115050" y="0"/>
                </a:lnTo>
                <a:lnTo>
                  <a:pt x="5000625" y="0"/>
                </a:lnTo>
                <a:lnTo>
                  <a:pt x="5000625" y="62865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3957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Sebastian Herlitz</dc:creator>
  <cp:lastModifiedBy>Agathe Schuster</cp:lastModifiedBy>
  <cp:revision>39</cp:revision>
  <dcterms:created xsi:type="dcterms:W3CDTF">2017-02-08T22:59:36Z</dcterms:created>
  <dcterms:modified xsi:type="dcterms:W3CDTF">2017-02-11T18:17:26Z</dcterms:modified>
</cp:coreProperties>
</file>