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FF"/>
    <a:srgbClr val="00FF00"/>
    <a:srgbClr val="006600"/>
    <a:srgbClr val="0000FF"/>
    <a:srgbClr val="FD61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E8B217-54BA-4B0C-987C-A301276662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F6FA9CD-69D8-47FF-99CA-F34F4CE601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EAD33A-495D-43C1-808A-D53CAC0FE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9A7EA-A936-45D7-81E4-1E0B81FD3594}" type="datetimeFigureOut">
              <a:rPr lang="de-DE" smtClean="0"/>
              <a:t>06.09.2017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7E42D1-75D5-4CC0-8991-33DAC3EA0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298B77-2C98-4DFA-A3A9-C6013B04A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0225-23AD-48F0-B921-42BF03F13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7587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4AF2F2-CEC8-466C-B513-EB1BBBEEE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40DDD4E-869B-4458-9C36-CDE798235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1ACE15-EE01-4587-80FF-C63C0EA1D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9A7EA-A936-45D7-81E4-1E0B81FD3594}" type="datetimeFigureOut">
              <a:rPr lang="de-DE" smtClean="0"/>
              <a:t>06.09.2017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5A17B7-E11D-472A-8C8C-14DA02062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F12DA0-4EB8-49AD-BA44-6F6B9E191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0225-23AD-48F0-B921-42BF03F13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0646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09A2A99-4D77-466A-9E57-454F874468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E2A7545-1D06-4FD5-A6B2-26747BC4C7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B7784A-8A59-4014-97AF-FFEA6FC09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9A7EA-A936-45D7-81E4-1E0B81FD3594}" type="datetimeFigureOut">
              <a:rPr lang="de-DE" smtClean="0"/>
              <a:t>06.09.2017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998F37-B817-4C4F-97AE-EDE3D38A4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F7FC6F-BF01-4495-90AE-B184BD056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0225-23AD-48F0-B921-42BF03F13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8431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C9065D-FC12-4E22-B1F9-E2589C490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7CC8B9-1333-4788-9FBB-222219B05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CBBE50-F225-4340-A0A0-82F1C4868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9A7EA-A936-45D7-81E4-1E0B81FD3594}" type="datetimeFigureOut">
              <a:rPr lang="de-DE" smtClean="0"/>
              <a:t>06.09.2017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4F9AEB-6A1C-4703-B64C-0C896C0D5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8C7EAF-143A-4B79-A6B8-33B572BAD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0225-23AD-48F0-B921-42BF03F13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919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05D704-7488-48C8-AB54-A432AC23F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2C694E2-7DFF-4E3A-9866-7DC2C439B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B8424A-0CA1-4997-8B22-1D0A98DC3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9A7EA-A936-45D7-81E4-1E0B81FD3594}" type="datetimeFigureOut">
              <a:rPr lang="de-DE" smtClean="0"/>
              <a:t>06.09.2017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95F373-BAB0-4800-B192-5E95E5789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064343-883B-46DE-9B75-06B74EAE0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0225-23AD-48F0-B921-42BF03F13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51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102D9E-17CD-4CA4-8F52-89DF80CFA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B0D196-3B33-4F53-8D83-10082D4E35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41A8F44-814D-401E-8FBA-EEECFF66D7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7528C0-F288-4154-B8E5-F439C232D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9A7EA-A936-45D7-81E4-1E0B81FD3594}" type="datetimeFigureOut">
              <a:rPr lang="de-DE" smtClean="0"/>
              <a:t>06.09.2017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14ABEB1-D1B7-45F8-A0CD-CC414C7D6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F9EEC30-891B-4367-895C-2350412D9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0225-23AD-48F0-B921-42BF03F13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6405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B79760-949C-4317-A261-5271F1557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7EF5BFA-12C7-435A-BA0F-04A882CC1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A148802-7461-4D3C-8118-70127EEB8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ED5EF62-24AA-48BC-8BC9-71D150253B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6FD887A-CCA1-41BC-9BBA-C002C0048F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6A26F09-DAFD-481D-A27B-47385DE83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9A7EA-A936-45D7-81E4-1E0B81FD3594}" type="datetimeFigureOut">
              <a:rPr lang="de-DE" smtClean="0"/>
              <a:t>06.09.2017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FC934A1-34FD-46F3-90E6-EF1678C68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089123F-9C27-4099-9BF7-7A53F9C0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0225-23AD-48F0-B921-42BF03F13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019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EC8DDD-6182-4E29-BFA8-7FFFF4C51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0B48B12-6A11-4D63-A458-04C2B3F74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9A7EA-A936-45D7-81E4-1E0B81FD3594}" type="datetimeFigureOut">
              <a:rPr lang="de-DE" smtClean="0"/>
              <a:t>06.09.2017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A9947D8-C76A-40F8-863C-4C58EB044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055611A-C6E4-402C-A82B-A8A16C47F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0225-23AD-48F0-B921-42BF03F13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948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684E12D-0170-44D5-9086-4735B2B54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9A7EA-A936-45D7-81E4-1E0B81FD3594}" type="datetimeFigureOut">
              <a:rPr lang="de-DE" smtClean="0"/>
              <a:t>06.09.2017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75F31D1-CD3F-4E8E-AC46-987B998E4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0B8491-A276-472F-809E-4250A64EF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0225-23AD-48F0-B921-42BF03F13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4566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72F632-3067-41D5-B172-09C18FBFE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70B154-CE0A-4AC1-A03D-EE643AC6E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DEA4766-FA97-4BC5-84CF-625C7B96F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448442B-A78F-4220-A62B-034AB5838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9A7EA-A936-45D7-81E4-1E0B81FD3594}" type="datetimeFigureOut">
              <a:rPr lang="de-DE" smtClean="0"/>
              <a:t>06.09.2017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77D74F-5C0C-4D09-BDB3-4AF48FFB3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D2DB431-7240-492B-8630-164E2B015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0225-23AD-48F0-B921-42BF03F13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8564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72B1DD-2496-4A40-87A9-9D842F10C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5846F28-4BE5-4A9A-B512-805DBA9E9C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77E2CCD-55E7-476C-8A91-D346F4A828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DDC3A55-9AE3-4039-BF69-7AE9B9FD5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9A7EA-A936-45D7-81E4-1E0B81FD3594}" type="datetimeFigureOut">
              <a:rPr lang="de-DE" smtClean="0"/>
              <a:t>06.09.2017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449EE4F-E737-44D2-9753-28D4EF884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1A43EE1-9856-4F0A-AC9D-67FE82900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C0225-23AD-48F0-B921-42BF03F13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713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EAA0229-1FB8-4943-A755-400BE1C64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D87A4F5-30E5-4943-8F57-569DC8BD15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00DE60-3BCD-4D8F-93F8-FDF368303F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9A7EA-A936-45D7-81E4-1E0B81FD3594}" type="datetimeFigureOut">
              <a:rPr lang="de-DE" smtClean="0"/>
              <a:t>06.09.2017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E17B26-FDB6-4405-8ADA-C7537F0369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640484B-3210-4240-8DC9-8A1839D684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C0225-23AD-48F0-B921-42BF03F13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071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054D4E20-7B4E-4CC6-BE9F-D68C300D5252}"/>
              </a:ext>
            </a:extLst>
          </p:cNvPr>
          <p:cNvSpPr/>
          <p:nvPr/>
        </p:nvSpPr>
        <p:spPr>
          <a:xfrm>
            <a:off x="6827945" y="3442475"/>
            <a:ext cx="1572155" cy="2865559"/>
          </a:xfrm>
          <a:custGeom>
            <a:avLst/>
            <a:gdLst>
              <a:gd name="connsiteX0" fmla="*/ 1603554 w 1603554"/>
              <a:gd name="connsiteY0" fmla="*/ 2862618 h 2862618"/>
              <a:gd name="connsiteX1" fmla="*/ 41 w 1603554"/>
              <a:gd name="connsiteY1" fmla="*/ 2624079 h 2862618"/>
              <a:gd name="connsiteX2" fmla="*/ 1550545 w 1603554"/>
              <a:gd name="connsiteY2" fmla="*/ 2120496 h 2862618"/>
              <a:gd name="connsiteX3" fmla="*/ 887936 w 1603554"/>
              <a:gd name="connsiteY3" fmla="*/ 2571070 h 2862618"/>
              <a:gd name="connsiteX4" fmla="*/ 159067 w 1603554"/>
              <a:gd name="connsiteY4" fmla="*/ 2186757 h 2862618"/>
              <a:gd name="connsiteX5" fmla="*/ 1563797 w 1603554"/>
              <a:gd name="connsiteY5" fmla="*/ 1444635 h 2862618"/>
              <a:gd name="connsiteX6" fmla="*/ 927693 w 1603554"/>
              <a:gd name="connsiteY6" fmla="*/ 2080740 h 2862618"/>
              <a:gd name="connsiteX7" fmla="*/ 198823 w 1603554"/>
              <a:gd name="connsiteY7" fmla="*/ 1471140 h 2862618"/>
              <a:gd name="connsiteX8" fmla="*/ 1510788 w 1603554"/>
              <a:gd name="connsiteY8" fmla="*/ 729018 h 2862618"/>
              <a:gd name="connsiteX9" fmla="*/ 901188 w 1603554"/>
              <a:gd name="connsiteY9" fmla="*/ 1245853 h 2862618"/>
              <a:gd name="connsiteX10" fmla="*/ 132562 w 1603554"/>
              <a:gd name="connsiteY10" fmla="*/ 715766 h 2862618"/>
              <a:gd name="connsiteX11" fmla="*/ 1484284 w 1603554"/>
              <a:gd name="connsiteY11" fmla="*/ 148 h 2862618"/>
              <a:gd name="connsiteX12" fmla="*/ 702406 w 1603554"/>
              <a:gd name="connsiteY12" fmla="*/ 649505 h 2862618"/>
              <a:gd name="connsiteX13" fmla="*/ 331345 w 1603554"/>
              <a:gd name="connsiteY13" fmla="*/ 304948 h 2862618"/>
              <a:gd name="connsiteX0" fmla="*/ 1603557 w 1682950"/>
              <a:gd name="connsiteY0" fmla="*/ 2862618 h 2862618"/>
              <a:gd name="connsiteX1" fmla="*/ 44 w 1682950"/>
              <a:gd name="connsiteY1" fmla="*/ 2624079 h 2862618"/>
              <a:gd name="connsiteX2" fmla="*/ 1550548 w 1682950"/>
              <a:gd name="connsiteY2" fmla="*/ 2120496 h 2862618"/>
              <a:gd name="connsiteX3" fmla="*/ 1524044 w 1682950"/>
              <a:gd name="connsiteY3" fmla="*/ 2491557 h 2862618"/>
              <a:gd name="connsiteX4" fmla="*/ 887939 w 1682950"/>
              <a:gd name="connsiteY4" fmla="*/ 2571070 h 2862618"/>
              <a:gd name="connsiteX5" fmla="*/ 159070 w 1682950"/>
              <a:gd name="connsiteY5" fmla="*/ 2186757 h 2862618"/>
              <a:gd name="connsiteX6" fmla="*/ 1563800 w 1682950"/>
              <a:gd name="connsiteY6" fmla="*/ 1444635 h 2862618"/>
              <a:gd name="connsiteX7" fmla="*/ 927696 w 1682950"/>
              <a:gd name="connsiteY7" fmla="*/ 2080740 h 2862618"/>
              <a:gd name="connsiteX8" fmla="*/ 198826 w 1682950"/>
              <a:gd name="connsiteY8" fmla="*/ 1471140 h 2862618"/>
              <a:gd name="connsiteX9" fmla="*/ 1510791 w 1682950"/>
              <a:gd name="connsiteY9" fmla="*/ 729018 h 2862618"/>
              <a:gd name="connsiteX10" fmla="*/ 901191 w 1682950"/>
              <a:gd name="connsiteY10" fmla="*/ 1245853 h 2862618"/>
              <a:gd name="connsiteX11" fmla="*/ 132565 w 1682950"/>
              <a:gd name="connsiteY11" fmla="*/ 715766 h 2862618"/>
              <a:gd name="connsiteX12" fmla="*/ 1484287 w 1682950"/>
              <a:gd name="connsiteY12" fmla="*/ 148 h 2862618"/>
              <a:gd name="connsiteX13" fmla="*/ 702409 w 1682950"/>
              <a:gd name="connsiteY13" fmla="*/ 649505 h 2862618"/>
              <a:gd name="connsiteX14" fmla="*/ 331348 w 1682950"/>
              <a:gd name="connsiteY14" fmla="*/ 304948 h 2862618"/>
              <a:gd name="connsiteX0" fmla="*/ 1603557 w 1707920"/>
              <a:gd name="connsiteY0" fmla="*/ 2862618 h 2862618"/>
              <a:gd name="connsiteX1" fmla="*/ 44 w 1707920"/>
              <a:gd name="connsiteY1" fmla="*/ 2624079 h 2862618"/>
              <a:gd name="connsiteX2" fmla="*/ 1550548 w 1707920"/>
              <a:gd name="connsiteY2" fmla="*/ 2120496 h 2862618"/>
              <a:gd name="connsiteX3" fmla="*/ 1524044 w 1707920"/>
              <a:gd name="connsiteY3" fmla="*/ 2491557 h 2862618"/>
              <a:gd name="connsiteX4" fmla="*/ 887939 w 1707920"/>
              <a:gd name="connsiteY4" fmla="*/ 2571070 h 2862618"/>
              <a:gd name="connsiteX5" fmla="*/ 159070 w 1707920"/>
              <a:gd name="connsiteY5" fmla="*/ 2186757 h 2862618"/>
              <a:gd name="connsiteX6" fmla="*/ 1563800 w 1707920"/>
              <a:gd name="connsiteY6" fmla="*/ 1444635 h 2862618"/>
              <a:gd name="connsiteX7" fmla="*/ 1590305 w 1707920"/>
              <a:gd name="connsiteY7" fmla="*/ 1855453 h 2862618"/>
              <a:gd name="connsiteX8" fmla="*/ 927696 w 1707920"/>
              <a:gd name="connsiteY8" fmla="*/ 2080740 h 2862618"/>
              <a:gd name="connsiteX9" fmla="*/ 198826 w 1707920"/>
              <a:gd name="connsiteY9" fmla="*/ 1471140 h 2862618"/>
              <a:gd name="connsiteX10" fmla="*/ 1510791 w 1707920"/>
              <a:gd name="connsiteY10" fmla="*/ 729018 h 2862618"/>
              <a:gd name="connsiteX11" fmla="*/ 901191 w 1707920"/>
              <a:gd name="connsiteY11" fmla="*/ 1245853 h 2862618"/>
              <a:gd name="connsiteX12" fmla="*/ 132565 w 1707920"/>
              <a:gd name="connsiteY12" fmla="*/ 715766 h 2862618"/>
              <a:gd name="connsiteX13" fmla="*/ 1484287 w 1707920"/>
              <a:gd name="connsiteY13" fmla="*/ 148 h 2862618"/>
              <a:gd name="connsiteX14" fmla="*/ 702409 w 1707920"/>
              <a:gd name="connsiteY14" fmla="*/ 649505 h 2862618"/>
              <a:gd name="connsiteX15" fmla="*/ 331348 w 1707920"/>
              <a:gd name="connsiteY15" fmla="*/ 304948 h 2862618"/>
              <a:gd name="connsiteX0" fmla="*/ 1603557 w 1707920"/>
              <a:gd name="connsiteY0" fmla="*/ 2862618 h 2862618"/>
              <a:gd name="connsiteX1" fmla="*/ 44 w 1707920"/>
              <a:gd name="connsiteY1" fmla="*/ 2624079 h 2862618"/>
              <a:gd name="connsiteX2" fmla="*/ 1550548 w 1707920"/>
              <a:gd name="connsiteY2" fmla="*/ 2120496 h 2862618"/>
              <a:gd name="connsiteX3" fmla="*/ 1524044 w 1707920"/>
              <a:gd name="connsiteY3" fmla="*/ 2491557 h 2862618"/>
              <a:gd name="connsiteX4" fmla="*/ 887939 w 1707920"/>
              <a:gd name="connsiteY4" fmla="*/ 2571070 h 2862618"/>
              <a:gd name="connsiteX5" fmla="*/ 159070 w 1707920"/>
              <a:gd name="connsiteY5" fmla="*/ 2186757 h 2862618"/>
              <a:gd name="connsiteX6" fmla="*/ 1563800 w 1707920"/>
              <a:gd name="connsiteY6" fmla="*/ 1444635 h 2862618"/>
              <a:gd name="connsiteX7" fmla="*/ 1590305 w 1707920"/>
              <a:gd name="connsiteY7" fmla="*/ 1855453 h 2862618"/>
              <a:gd name="connsiteX8" fmla="*/ 967453 w 1707920"/>
              <a:gd name="connsiteY8" fmla="*/ 2001226 h 2862618"/>
              <a:gd name="connsiteX9" fmla="*/ 198826 w 1707920"/>
              <a:gd name="connsiteY9" fmla="*/ 1471140 h 2862618"/>
              <a:gd name="connsiteX10" fmla="*/ 1510791 w 1707920"/>
              <a:gd name="connsiteY10" fmla="*/ 729018 h 2862618"/>
              <a:gd name="connsiteX11" fmla="*/ 901191 w 1707920"/>
              <a:gd name="connsiteY11" fmla="*/ 1245853 h 2862618"/>
              <a:gd name="connsiteX12" fmla="*/ 132565 w 1707920"/>
              <a:gd name="connsiteY12" fmla="*/ 715766 h 2862618"/>
              <a:gd name="connsiteX13" fmla="*/ 1484287 w 1707920"/>
              <a:gd name="connsiteY13" fmla="*/ 148 h 2862618"/>
              <a:gd name="connsiteX14" fmla="*/ 702409 w 1707920"/>
              <a:gd name="connsiteY14" fmla="*/ 649505 h 2862618"/>
              <a:gd name="connsiteX15" fmla="*/ 331348 w 1707920"/>
              <a:gd name="connsiteY15" fmla="*/ 304948 h 2862618"/>
              <a:gd name="connsiteX0" fmla="*/ 1603557 w 1682950"/>
              <a:gd name="connsiteY0" fmla="*/ 2862618 h 2862618"/>
              <a:gd name="connsiteX1" fmla="*/ 44 w 1682950"/>
              <a:gd name="connsiteY1" fmla="*/ 2624079 h 2862618"/>
              <a:gd name="connsiteX2" fmla="*/ 1550548 w 1682950"/>
              <a:gd name="connsiteY2" fmla="*/ 2120496 h 2862618"/>
              <a:gd name="connsiteX3" fmla="*/ 1524044 w 1682950"/>
              <a:gd name="connsiteY3" fmla="*/ 2491557 h 2862618"/>
              <a:gd name="connsiteX4" fmla="*/ 887939 w 1682950"/>
              <a:gd name="connsiteY4" fmla="*/ 2571070 h 2862618"/>
              <a:gd name="connsiteX5" fmla="*/ 159070 w 1682950"/>
              <a:gd name="connsiteY5" fmla="*/ 2186757 h 2862618"/>
              <a:gd name="connsiteX6" fmla="*/ 1563800 w 1682950"/>
              <a:gd name="connsiteY6" fmla="*/ 1444635 h 2862618"/>
              <a:gd name="connsiteX7" fmla="*/ 1524044 w 1682950"/>
              <a:gd name="connsiteY7" fmla="*/ 1842201 h 2862618"/>
              <a:gd name="connsiteX8" fmla="*/ 967453 w 1682950"/>
              <a:gd name="connsiteY8" fmla="*/ 2001226 h 2862618"/>
              <a:gd name="connsiteX9" fmla="*/ 198826 w 1682950"/>
              <a:gd name="connsiteY9" fmla="*/ 1471140 h 2862618"/>
              <a:gd name="connsiteX10" fmla="*/ 1510791 w 1682950"/>
              <a:gd name="connsiteY10" fmla="*/ 729018 h 2862618"/>
              <a:gd name="connsiteX11" fmla="*/ 901191 w 1682950"/>
              <a:gd name="connsiteY11" fmla="*/ 1245853 h 2862618"/>
              <a:gd name="connsiteX12" fmla="*/ 132565 w 1682950"/>
              <a:gd name="connsiteY12" fmla="*/ 715766 h 2862618"/>
              <a:gd name="connsiteX13" fmla="*/ 1484287 w 1682950"/>
              <a:gd name="connsiteY13" fmla="*/ 148 h 2862618"/>
              <a:gd name="connsiteX14" fmla="*/ 702409 w 1682950"/>
              <a:gd name="connsiteY14" fmla="*/ 649505 h 2862618"/>
              <a:gd name="connsiteX15" fmla="*/ 331348 w 1682950"/>
              <a:gd name="connsiteY15" fmla="*/ 304948 h 2862618"/>
              <a:gd name="connsiteX0" fmla="*/ 1603557 w 1682950"/>
              <a:gd name="connsiteY0" fmla="*/ 2862618 h 2862618"/>
              <a:gd name="connsiteX1" fmla="*/ 44 w 1682950"/>
              <a:gd name="connsiteY1" fmla="*/ 2624079 h 2862618"/>
              <a:gd name="connsiteX2" fmla="*/ 1550548 w 1682950"/>
              <a:gd name="connsiteY2" fmla="*/ 2120496 h 2862618"/>
              <a:gd name="connsiteX3" fmla="*/ 1524044 w 1682950"/>
              <a:gd name="connsiteY3" fmla="*/ 2491557 h 2862618"/>
              <a:gd name="connsiteX4" fmla="*/ 887939 w 1682950"/>
              <a:gd name="connsiteY4" fmla="*/ 2571070 h 2862618"/>
              <a:gd name="connsiteX5" fmla="*/ 159070 w 1682950"/>
              <a:gd name="connsiteY5" fmla="*/ 2186757 h 2862618"/>
              <a:gd name="connsiteX6" fmla="*/ 1563800 w 1682950"/>
              <a:gd name="connsiteY6" fmla="*/ 1444635 h 2862618"/>
              <a:gd name="connsiteX7" fmla="*/ 1524044 w 1682950"/>
              <a:gd name="connsiteY7" fmla="*/ 1842201 h 2862618"/>
              <a:gd name="connsiteX8" fmla="*/ 967453 w 1682950"/>
              <a:gd name="connsiteY8" fmla="*/ 2001226 h 2862618"/>
              <a:gd name="connsiteX9" fmla="*/ 198826 w 1682950"/>
              <a:gd name="connsiteY9" fmla="*/ 1471140 h 2862618"/>
              <a:gd name="connsiteX10" fmla="*/ 1510791 w 1682950"/>
              <a:gd name="connsiteY10" fmla="*/ 729018 h 2862618"/>
              <a:gd name="connsiteX11" fmla="*/ 1577053 w 1682950"/>
              <a:gd name="connsiteY11" fmla="*/ 1153087 h 2862618"/>
              <a:gd name="connsiteX12" fmla="*/ 901191 w 1682950"/>
              <a:gd name="connsiteY12" fmla="*/ 1245853 h 2862618"/>
              <a:gd name="connsiteX13" fmla="*/ 132565 w 1682950"/>
              <a:gd name="connsiteY13" fmla="*/ 715766 h 2862618"/>
              <a:gd name="connsiteX14" fmla="*/ 1484287 w 1682950"/>
              <a:gd name="connsiteY14" fmla="*/ 148 h 2862618"/>
              <a:gd name="connsiteX15" fmla="*/ 702409 w 1682950"/>
              <a:gd name="connsiteY15" fmla="*/ 649505 h 2862618"/>
              <a:gd name="connsiteX16" fmla="*/ 331348 w 1682950"/>
              <a:gd name="connsiteY16" fmla="*/ 304948 h 2862618"/>
              <a:gd name="connsiteX0" fmla="*/ 1603557 w 1679157"/>
              <a:gd name="connsiteY0" fmla="*/ 2862618 h 2862618"/>
              <a:gd name="connsiteX1" fmla="*/ 44 w 1679157"/>
              <a:gd name="connsiteY1" fmla="*/ 2624079 h 2862618"/>
              <a:gd name="connsiteX2" fmla="*/ 1550548 w 1679157"/>
              <a:gd name="connsiteY2" fmla="*/ 2120496 h 2862618"/>
              <a:gd name="connsiteX3" fmla="*/ 1524044 w 1679157"/>
              <a:gd name="connsiteY3" fmla="*/ 2491557 h 2862618"/>
              <a:gd name="connsiteX4" fmla="*/ 1444531 w 1679157"/>
              <a:gd name="connsiteY4" fmla="*/ 2610826 h 2862618"/>
              <a:gd name="connsiteX5" fmla="*/ 887939 w 1679157"/>
              <a:gd name="connsiteY5" fmla="*/ 2571070 h 2862618"/>
              <a:gd name="connsiteX6" fmla="*/ 159070 w 1679157"/>
              <a:gd name="connsiteY6" fmla="*/ 2186757 h 2862618"/>
              <a:gd name="connsiteX7" fmla="*/ 1563800 w 1679157"/>
              <a:gd name="connsiteY7" fmla="*/ 1444635 h 2862618"/>
              <a:gd name="connsiteX8" fmla="*/ 1524044 w 1679157"/>
              <a:gd name="connsiteY8" fmla="*/ 1842201 h 2862618"/>
              <a:gd name="connsiteX9" fmla="*/ 967453 w 1679157"/>
              <a:gd name="connsiteY9" fmla="*/ 2001226 h 2862618"/>
              <a:gd name="connsiteX10" fmla="*/ 198826 w 1679157"/>
              <a:gd name="connsiteY10" fmla="*/ 1471140 h 2862618"/>
              <a:gd name="connsiteX11" fmla="*/ 1510791 w 1679157"/>
              <a:gd name="connsiteY11" fmla="*/ 729018 h 2862618"/>
              <a:gd name="connsiteX12" fmla="*/ 1577053 w 1679157"/>
              <a:gd name="connsiteY12" fmla="*/ 1153087 h 2862618"/>
              <a:gd name="connsiteX13" fmla="*/ 901191 w 1679157"/>
              <a:gd name="connsiteY13" fmla="*/ 1245853 h 2862618"/>
              <a:gd name="connsiteX14" fmla="*/ 132565 w 1679157"/>
              <a:gd name="connsiteY14" fmla="*/ 715766 h 2862618"/>
              <a:gd name="connsiteX15" fmla="*/ 1484287 w 1679157"/>
              <a:gd name="connsiteY15" fmla="*/ 148 h 2862618"/>
              <a:gd name="connsiteX16" fmla="*/ 702409 w 1679157"/>
              <a:gd name="connsiteY16" fmla="*/ 649505 h 2862618"/>
              <a:gd name="connsiteX17" fmla="*/ 331348 w 1679157"/>
              <a:gd name="connsiteY17" fmla="*/ 304948 h 2862618"/>
              <a:gd name="connsiteX0" fmla="*/ 1603558 w 1702974"/>
              <a:gd name="connsiteY0" fmla="*/ 2862618 h 2862618"/>
              <a:gd name="connsiteX1" fmla="*/ 45 w 1702974"/>
              <a:gd name="connsiteY1" fmla="*/ 2624079 h 2862618"/>
              <a:gd name="connsiteX2" fmla="*/ 1550549 w 1702974"/>
              <a:gd name="connsiteY2" fmla="*/ 2120496 h 2862618"/>
              <a:gd name="connsiteX3" fmla="*/ 1616810 w 1702974"/>
              <a:gd name="connsiteY3" fmla="*/ 2504809 h 2862618"/>
              <a:gd name="connsiteX4" fmla="*/ 1444532 w 1702974"/>
              <a:gd name="connsiteY4" fmla="*/ 2610826 h 2862618"/>
              <a:gd name="connsiteX5" fmla="*/ 887940 w 1702974"/>
              <a:gd name="connsiteY5" fmla="*/ 2571070 h 2862618"/>
              <a:gd name="connsiteX6" fmla="*/ 159071 w 1702974"/>
              <a:gd name="connsiteY6" fmla="*/ 2186757 h 2862618"/>
              <a:gd name="connsiteX7" fmla="*/ 1563801 w 1702974"/>
              <a:gd name="connsiteY7" fmla="*/ 1444635 h 2862618"/>
              <a:gd name="connsiteX8" fmla="*/ 1524045 w 1702974"/>
              <a:gd name="connsiteY8" fmla="*/ 1842201 h 2862618"/>
              <a:gd name="connsiteX9" fmla="*/ 967454 w 1702974"/>
              <a:gd name="connsiteY9" fmla="*/ 2001226 h 2862618"/>
              <a:gd name="connsiteX10" fmla="*/ 198827 w 1702974"/>
              <a:gd name="connsiteY10" fmla="*/ 1471140 h 2862618"/>
              <a:gd name="connsiteX11" fmla="*/ 1510792 w 1702974"/>
              <a:gd name="connsiteY11" fmla="*/ 729018 h 2862618"/>
              <a:gd name="connsiteX12" fmla="*/ 1577054 w 1702974"/>
              <a:gd name="connsiteY12" fmla="*/ 1153087 h 2862618"/>
              <a:gd name="connsiteX13" fmla="*/ 901192 w 1702974"/>
              <a:gd name="connsiteY13" fmla="*/ 1245853 h 2862618"/>
              <a:gd name="connsiteX14" fmla="*/ 132566 w 1702974"/>
              <a:gd name="connsiteY14" fmla="*/ 715766 h 2862618"/>
              <a:gd name="connsiteX15" fmla="*/ 1484288 w 1702974"/>
              <a:gd name="connsiteY15" fmla="*/ 148 h 2862618"/>
              <a:gd name="connsiteX16" fmla="*/ 702410 w 1702974"/>
              <a:gd name="connsiteY16" fmla="*/ 649505 h 2862618"/>
              <a:gd name="connsiteX17" fmla="*/ 331349 w 1702974"/>
              <a:gd name="connsiteY17" fmla="*/ 304948 h 2862618"/>
              <a:gd name="connsiteX0" fmla="*/ 1603558 w 1702974"/>
              <a:gd name="connsiteY0" fmla="*/ 2865559 h 2865559"/>
              <a:gd name="connsiteX1" fmla="*/ 45 w 1702974"/>
              <a:gd name="connsiteY1" fmla="*/ 2627020 h 2865559"/>
              <a:gd name="connsiteX2" fmla="*/ 1550549 w 1702974"/>
              <a:gd name="connsiteY2" fmla="*/ 2123437 h 2865559"/>
              <a:gd name="connsiteX3" fmla="*/ 1616810 w 1702974"/>
              <a:gd name="connsiteY3" fmla="*/ 2507750 h 2865559"/>
              <a:gd name="connsiteX4" fmla="*/ 1444532 w 1702974"/>
              <a:gd name="connsiteY4" fmla="*/ 2613767 h 2865559"/>
              <a:gd name="connsiteX5" fmla="*/ 887940 w 1702974"/>
              <a:gd name="connsiteY5" fmla="*/ 2574011 h 2865559"/>
              <a:gd name="connsiteX6" fmla="*/ 159071 w 1702974"/>
              <a:gd name="connsiteY6" fmla="*/ 2189698 h 2865559"/>
              <a:gd name="connsiteX7" fmla="*/ 1563801 w 1702974"/>
              <a:gd name="connsiteY7" fmla="*/ 1447576 h 2865559"/>
              <a:gd name="connsiteX8" fmla="*/ 1524045 w 1702974"/>
              <a:gd name="connsiteY8" fmla="*/ 1845142 h 2865559"/>
              <a:gd name="connsiteX9" fmla="*/ 967454 w 1702974"/>
              <a:gd name="connsiteY9" fmla="*/ 2004167 h 2865559"/>
              <a:gd name="connsiteX10" fmla="*/ 198827 w 1702974"/>
              <a:gd name="connsiteY10" fmla="*/ 1474081 h 2865559"/>
              <a:gd name="connsiteX11" fmla="*/ 1510792 w 1702974"/>
              <a:gd name="connsiteY11" fmla="*/ 731959 h 2865559"/>
              <a:gd name="connsiteX12" fmla="*/ 1577054 w 1702974"/>
              <a:gd name="connsiteY12" fmla="*/ 1156028 h 2865559"/>
              <a:gd name="connsiteX13" fmla="*/ 901192 w 1702974"/>
              <a:gd name="connsiteY13" fmla="*/ 1248794 h 2865559"/>
              <a:gd name="connsiteX14" fmla="*/ 132566 w 1702974"/>
              <a:gd name="connsiteY14" fmla="*/ 718707 h 2865559"/>
              <a:gd name="connsiteX15" fmla="*/ 1484288 w 1702974"/>
              <a:gd name="connsiteY15" fmla="*/ 3089 h 2865559"/>
              <a:gd name="connsiteX16" fmla="*/ 1577055 w 1702974"/>
              <a:gd name="connsiteY16" fmla="*/ 466915 h 2865559"/>
              <a:gd name="connsiteX17" fmla="*/ 702410 w 1702974"/>
              <a:gd name="connsiteY17" fmla="*/ 652446 h 2865559"/>
              <a:gd name="connsiteX18" fmla="*/ 331349 w 1702974"/>
              <a:gd name="connsiteY18" fmla="*/ 307889 h 2865559"/>
              <a:gd name="connsiteX0" fmla="*/ 1603558 w 1702974"/>
              <a:gd name="connsiteY0" fmla="*/ 2865559 h 2865559"/>
              <a:gd name="connsiteX1" fmla="*/ 45 w 1702974"/>
              <a:gd name="connsiteY1" fmla="*/ 2627020 h 2865559"/>
              <a:gd name="connsiteX2" fmla="*/ 1550549 w 1702974"/>
              <a:gd name="connsiteY2" fmla="*/ 2123437 h 2865559"/>
              <a:gd name="connsiteX3" fmla="*/ 1616810 w 1702974"/>
              <a:gd name="connsiteY3" fmla="*/ 2507750 h 2865559"/>
              <a:gd name="connsiteX4" fmla="*/ 1444532 w 1702974"/>
              <a:gd name="connsiteY4" fmla="*/ 2613767 h 2865559"/>
              <a:gd name="connsiteX5" fmla="*/ 887940 w 1702974"/>
              <a:gd name="connsiteY5" fmla="*/ 2574011 h 2865559"/>
              <a:gd name="connsiteX6" fmla="*/ 159071 w 1702974"/>
              <a:gd name="connsiteY6" fmla="*/ 2189698 h 2865559"/>
              <a:gd name="connsiteX7" fmla="*/ 1563801 w 1702974"/>
              <a:gd name="connsiteY7" fmla="*/ 1447576 h 2865559"/>
              <a:gd name="connsiteX8" fmla="*/ 1524045 w 1702974"/>
              <a:gd name="connsiteY8" fmla="*/ 1845142 h 2865559"/>
              <a:gd name="connsiteX9" fmla="*/ 967454 w 1702974"/>
              <a:gd name="connsiteY9" fmla="*/ 2004167 h 2865559"/>
              <a:gd name="connsiteX10" fmla="*/ 198827 w 1702974"/>
              <a:gd name="connsiteY10" fmla="*/ 1474081 h 2865559"/>
              <a:gd name="connsiteX11" fmla="*/ 1510792 w 1702974"/>
              <a:gd name="connsiteY11" fmla="*/ 731959 h 2865559"/>
              <a:gd name="connsiteX12" fmla="*/ 1577054 w 1702974"/>
              <a:gd name="connsiteY12" fmla="*/ 1156028 h 2865559"/>
              <a:gd name="connsiteX13" fmla="*/ 901192 w 1702974"/>
              <a:gd name="connsiteY13" fmla="*/ 1248794 h 2865559"/>
              <a:gd name="connsiteX14" fmla="*/ 132566 w 1702974"/>
              <a:gd name="connsiteY14" fmla="*/ 718707 h 2865559"/>
              <a:gd name="connsiteX15" fmla="*/ 1484288 w 1702974"/>
              <a:gd name="connsiteY15" fmla="*/ 3089 h 2865559"/>
              <a:gd name="connsiteX16" fmla="*/ 1577055 w 1702974"/>
              <a:gd name="connsiteY16" fmla="*/ 466915 h 2865559"/>
              <a:gd name="connsiteX17" fmla="*/ 702410 w 1702974"/>
              <a:gd name="connsiteY17" fmla="*/ 652446 h 2865559"/>
              <a:gd name="connsiteX18" fmla="*/ 450620 w 1702974"/>
              <a:gd name="connsiteY18" fmla="*/ 268134 h 2865559"/>
              <a:gd name="connsiteX19" fmla="*/ 331349 w 1702974"/>
              <a:gd name="connsiteY19" fmla="*/ 307889 h 2865559"/>
              <a:gd name="connsiteX0" fmla="*/ 1603558 w 1702974"/>
              <a:gd name="connsiteY0" fmla="*/ 2865559 h 2865559"/>
              <a:gd name="connsiteX1" fmla="*/ 45 w 1702974"/>
              <a:gd name="connsiteY1" fmla="*/ 2627020 h 2865559"/>
              <a:gd name="connsiteX2" fmla="*/ 1550549 w 1702974"/>
              <a:gd name="connsiteY2" fmla="*/ 2123437 h 2865559"/>
              <a:gd name="connsiteX3" fmla="*/ 1616810 w 1702974"/>
              <a:gd name="connsiteY3" fmla="*/ 2507750 h 2865559"/>
              <a:gd name="connsiteX4" fmla="*/ 1444532 w 1702974"/>
              <a:gd name="connsiteY4" fmla="*/ 2613767 h 2865559"/>
              <a:gd name="connsiteX5" fmla="*/ 887940 w 1702974"/>
              <a:gd name="connsiteY5" fmla="*/ 2574011 h 2865559"/>
              <a:gd name="connsiteX6" fmla="*/ 159071 w 1702974"/>
              <a:gd name="connsiteY6" fmla="*/ 2189698 h 2865559"/>
              <a:gd name="connsiteX7" fmla="*/ 1563801 w 1702974"/>
              <a:gd name="connsiteY7" fmla="*/ 1447576 h 2865559"/>
              <a:gd name="connsiteX8" fmla="*/ 1524045 w 1702974"/>
              <a:gd name="connsiteY8" fmla="*/ 1845142 h 2865559"/>
              <a:gd name="connsiteX9" fmla="*/ 967454 w 1702974"/>
              <a:gd name="connsiteY9" fmla="*/ 2004167 h 2865559"/>
              <a:gd name="connsiteX10" fmla="*/ 198827 w 1702974"/>
              <a:gd name="connsiteY10" fmla="*/ 1474081 h 2865559"/>
              <a:gd name="connsiteX11" fmla="*/ 1510792 w 1702974"/>
              <a:gd name="connsiteY11" fmla="*/ 731959 h 2865559"/>
              <a:gd name="connsiteX12" fmla="*/ 1577054 w 1702974"/>
              <a:gd name="connsiteY12" fmla="*/ 1156028 h 2865559"/>
              <a:gd name="connsiteX13" fmla="*/ 901192 w 1702974"/>
              <a:gd name="connsiteY13" fmla="*/ 1248794 h 2865559"/>
              <a:gd name="connsiteX14" fmla="*/ 132566 w 1702974"/>
              <a:gd name="connsiteY14" fmla="*/ 718707 h 2865559"/>
              <a:gd name="connsiteX15" fmla="*/ 1484288 w 1702974"/>
              <a:gd name="connsiteY15" fmla="*/ 3089 h 2865559"/>
              <a:gd name="connsiteX16" fmla="*/ 1577055 w 1702974"/>
              <a:gd name="connsiteY16" fmla="*/ 466915 h 2865559"/>
              <a:gd name="connsiteX17" fmla="*/ 781923 w 1702974"/>
              <a:gd name="connsiteY17" fmla="*/ 559681 h 2865559"/>
              <a:gd name="connsiteX18" fmla="*/ 450620 w 1702974"/>
              <a:gd name="connsiteY18" fmla="*/ 268134 h 2865559"/>
              <a:gd name="connsiteX19" fmla="*/ 331349 w 1702974"/>
              <a:gd name="connsiteY19" fmla="*/ 307889 h 2865559"/>
              <a:gd name="connsiteX0" fmla="*/ 1621007 w 1720423"/>
              <a:gd name="connsiteY0" fmla="*/ 2865559 h 2915295"/>
              <a:gd name="connsiteX1" fmla="*/ 786121 w 1720423"/>
              <a:gd name="connsiteY1" fmla="*/ 2905316 h 2915295"/>
              <a:gd name="connsiteX2" fmla="*/ 17494 w 1720423"/>
              <a:gd name="connsiteY2" fmla="*/ 2627020 h 2915295"/>
              <a:gd name="connsiteX3" fmla="*/ 1567998 w 1720423"/>
              <a:gd name="connsiteY3" fmla="*/ 2123437 h 2915295"/>
              <a:gd name="connsiteX4" fmla="*/ 1634259 w 1720423"/>
              <a:gd name="connsiteY4" fmla="*/ 2507750 h 2915295"/>
              <a:gd name="connsiteX5" fmla="*/ 1461981 w 1720423"/>
              <a:gd name="connsiteY5" fmla="*/ 2613767 h 2915295"/>
              <a:gd name="connsiteX6" fmla="*/ 905389 w 1720423"/>
              <a:gd name="connsiteY6" fmla="*/ 2574011 h 2915295"/>
              <a:gd name="connsiteX7" fmla="*/ 176520 w 1720423"/>
              <a:gd name="connsiteY7" fmla="*/ 2189698 h 2915295"/>
              <a:gd name="connsiteX8" fmla="*/ 1581250 w 1720423"/>
              <a:gd name="connsiteY8" fmla="*/ 1447576 h 2915295"/>
              <a:gd name="connsiteX9" fmla="*/ 1541494 w 1720423"/>
              <a:gd name="connsiteY9" fmla="*/ 1845142 h 2915295"/>
              <a:gd name="connsiteX10" fmla="*/ 984903 w 1720423"/>
              <a:gd name="connsiteY10" fmla="*/ 2004167 h 2915295"/>
              <a:gd name="connsiteX11" fmla="*/ 216276 w 1720423"/>
              <a:gd name="connsiteY11" fmla="*/ 1474081 h 2915295"/>
              <a:gd name="connsiteX12" fmla="*/ 1528241 w 1720423"/>
              <a:gd name="connsiteY12" fmla="*/ 731959 h 2915295"/>
              <a:gd name="connsiteX13" fmla="*/ 1594503 w 1720423"/>
              <a:gd name="connsiteY13" fmla="*/ 1156028 h 2915295"/>
              <a:gd name="connsiteX14" fmla="*/ 918641 w 1720423"/>
              <a:gd name="connsiteY14" fmla="*/ 1248794 h 2915295"/>
              <a:gd name="connsiteX15" fmla="*/ 150015 w 1720423"/>
              <a:gd name="connsiteY15" fmla="*/ 718707 h 2915295"/>
              <a:gd name="connsiteX16" fmla="*/ 1501737 w 1720423"/>
              <a:gd name="connsiteY16" fmla="*/ 3089 h 2915295"/>
              <a:gd name="connsiteX17" fmla="*/ 1594504 w 1720423"/>
              <a:gd name="connsiteY17" fmla="*/ 466915 h 2915295"/>
              <a:gd name="connsiteX18" fmla="*/ 799372 w 1720423"/>
              <a:gd name="connsiteY18" fmla="*/ 559681 h 2915295"/>
              <a:gd name="connsiteX19" fmla="*/ 468069 w 1720423"/>
              <a:gd name="connsiteY19" fmla="*/ 268134 h 2915295"/>
              <a:gd name="connsiteX20" fmla="*/ 348798 w 1720423"/>
              <a:gd name="connsiteY20" fmla="*/ 307889 h 2915295"/>
              <a:gd name="connsiteX0" fmla="*/ 1621007 w 1720423"/>
              <a:gd name="connsiteY0" fmla="*/ 2865559 h 2915295"/>
              <a:gd name="connsiteX1" fmla="*/ 786121 w 1720423"/>
              <a:gd name="connsiteY1" fmla="*/ 2905316 h 2915295"/>
              <a:gd name="connsiteX2" fmla="*/ 17494 w 1720423"/>
              <a:gd name="connsiteY2" fmla="*/ 2627020 h 2915295"/>
              <a:gd name="connsiteX3" fmla="*/ 1567998 w 1720423"/>
              <a:gd name="connsiteY3" fmla="*/ 2123437 h 2915295"/>
              <a:gd name="connsiteX4" fmla="*/ 1634259 w 1720423"/>
              <a:gd name="connsiteY4" fmla="*/ 2507750 h 2915295"/>
              <a:gd name="connsiteX5" fmla="*/ 1461981 w 1720423"/>
              <a:gd name="connsiteY5" fmla="*/ 2613767 h 2915295"/>
              <a:gd name="connsiteX6" fmla="*/ 905389 w 1720423"/>
              <a:gd name="connsiteY6" fmla="*/ 2574011 h 2915295"/>
              <a:gd name="connsiteX7" fmla="*/ 176520 w 1720423"/>
              <a:gd name="connsiteY7" fmla="*/ 2189698 h 2915295"/>
              <a:gd name="connsiteX8" fmla="*/ 772870 w 1720423"/>
              <a:gd name="connsiteY8" fmla="*/ 1686116 h 2915295"/>
              <a:gd name="connsiteX9" fmla="*/ 1581250 w 1720423"/>
              <a:gd name="connsiteY9" fmla="*/ 1447576 h 2915295"/>
              <a:gd name="connsiteX10" fmla="*/ 1541494 w 1720423"/>
              <a:gd name="connsiteY10" fmla="*/ 1845142 h 2915295"/>
              <a:gd name="connsiteX11" fmla="*/ 984903 w 1720423"/>
              <a:gd name="connsiteY11" fmla="*/ 2004167 h 2915295"/>
              <a:gd name="connsiteX12" fmla="*/ 216276 w 1720423"/>
              <a:gd name="connsiteY12" fmla="*/ 1474081 h 2915295"/>
              <a:gd name="connsiteX13" fmla="*/ 1528241 w 1720423"/>
              <a:gd name="connsiteY13" fmla="*/ 731959 h 2915295"/>
              <a:gd name="connsiteX14" fmla="*/ 1594503 w 1720423"/>
              <a:gd name="connsiteY14" fmla="*/ 1156028 h 2915295"/>
              <a:gd name="connsiteX15" fmla="*/ 918641 w 1720423"/>
              <a:gd name="connsiteY15" fmla="*/ 1248794 h 2915295"/>
              <a:gd name="connsiteX16" fmla="*/ 150015 w 1720423"/>
              <a:gd name="connsiteY16" fmla="*/ 718707 h 2915295"/>
              <a:gd name="connsiteX17" fmla="*/ 1501737 w 1720423"/>
              <a:gd name="connsiteY17" fmla="*/ 3089 h 2915295"/>
              <a:gd name="connsiteX18" fmla="*/ 1594504 w 1720423"/>
              <a:gd name="connsiteY18" fmla="*/ 466915 h 2915295"/>
              <a:gd name="connsiteX19" fmla="*/ 799372 w 1720423"/>
              <a:gd name="connsiteY19" fmla="*/ 559681 h 2915295"/>
              <a:gd name="connsiteX20" fmla="*/ 468069 w 1720423"/>
              <a:gd name="connsiteY20" fmla="*/ 268134 h 2915295"/>
              <a:gd name="connsiteX21" fmla="*/ 348798 w 1720423"/>
              <a:gd name="connsiteY21" fmla="*/ 307889 h 2915295"/>
              <a:gd name="connsiteX0" fmla="*/ 1621007 w 1720423"/>
              <a:gd name="connsiteY0" fmla="*/ 2865559 h 2915295"/>
              <a:gd name="connsiteX1" fmla="*/ 786121 w 1720423"/>
              <a:gd name="connsiteY1" fmla="*/ 2905316 h 2915295"/>
              <a:gd name="connsiteX2" fmla="*/ 17494 w 1720423"/>
              <a:gd name="connsiteY2" fmla="*/ 2627020 h 2915295"/>
              <a:gd name="connsiteX3" fmla="*/ 1567998 w 1720423"/>
              <a:gd name="connsiteY3" fmla="*/ 2123437 h 2915295"/>
              <a:gd name="connsiteX4" fmla="*/ 1634259 w 1720423"/>
              <a:gd name="connsiteY4" fmla="*/ 2507750 h 2915295"/>
              <a:gd name="connsiteX5" fmla="*/ 1461981 w 1720423"/>
              <a:gd name="connsiteY5" fmla="*/ 2613767 h 2915295"/>
              <a:gd name="connsiteX6" fmla="*/ 905389 w 1720423"/>
              <a:gd name="connsiteY6" fmla="*/ 2574011 h 2915295"/>
              <a:gd name="connsiteX7" fmla="*/ 176520 w 1720423"/>
              <a:gd name="connsiteY7" fmla="*/ 2189698 h 2915295"/>
              <a:gd name="connsiteX8" fmla="*/ 772870 w 1720423"/>
              <a:gd name="connsiteY8" fmla="*/ 1686116 h 2915295"/>
              <a:gd name="connsiteX9" fmla="*/ 1581250 w 1720423"/>
              <a:gd name="connsiteY9" fmla="*/ 1447576 h 2915295"/>
              <a:gd name="connsiteX10" fmla="*/ 1541494 w 1720423"/>
              <a:gd name="connsiteY10" fmla="*/ 1845142 h 2915295"/>
              <a:gd name="connsiteX11" fmla="*/ 984903 w 1720423"/>
              <a:gd name="connsiteY11" fmla="*/ 2004167 h 2915295"/>
              <a:gd name="connsiteX12" fmla="*/ 216276 w 1720423"/>
              <a:gd name="connsiteY12" fmla="*/ 1474081 h 2915295"/>
              <a:gd name="connsiteX13" fmla="*/ 1528241 w 1720423"/>
              <a:gd name="connsiteY13" fmla="*/ 731959 h 2915295"/>
              <a:gd name="connsiteX14" fmla="*/ 1594503 w 1720423"/>
              <a:gd name="connsiteY14" fmla="*/ 1156028 h 2915295"/>
              <a:gd name="connsiteX15" fmla="*/ 918641 w 1720423"/>
              <a:gd name="connsiteY15" fmla="*/ 1248794 h 2915295"/>
              <a:gd name="connsiteX16" fmla="*/ 150015 w 1720423"/>
              <a:gd name="connsiteY16" fmla="*/ 718707 h 2915295"/>
              <a:gd name="connsiteX17" fmla="*/ 1501737 w 1720423"/>
              <a:gd name="connsiteY17" fmla="*/ 3089 h 2915295"/>
              <a:gd name="connsiteX18" fmla="*/ 1594504 w 1720423"/>
              <a:gd name="connsiteY18" fmla="*/ 466915 h 2915295"/>
              <a:gd name="connsiteX19" fmla="*/ 799372 w 1720423"/>
              <a:gd name="connsiteY19" fmla="*/ 559681 h 2915295"/>
              <a:gd name="connsiteX20" fmla="*/ 468069 w 1720423"/>
              <a:gd name="connsiteY20" fmla="*/ 268134 h 2915295"/>
              <a:gd name="connsiteX21" fmla="*/ 441563 w 1720423"/>
              <a:gd name="connsiteY21" fmla="*/ 95854 h 2915295"/>
              <a:gd name="connsiteX0" fmla="*/ 1481166 w 1570495"/>
              <a:gd name="connsiteY0" fmla="*/ 2865559 h 2915295"/>
              <a:gd name="connsiteX1" fmla="*/ 646280 w 1570495"/>
              <a:gd name="connsiteY1" fmla="*/ 2905316 h 2915295"/>
              <a:gd name="connsiteX2" fmla="*/ 23427 w 1570495"/>
              <a:gd name="connsiteY2" fmla="*/ 2560759 h 2915295"/>
              <a:gd name="connsiteX3" fmla="*/ 1428157 w 1570495"/>
              <a:gd name="connsiteY3" fmla="*/ 2123437 h 2915295"/>
              <a:gd name="connsiteX4" fmla="*/ 1494418 w 1570495"/>
              <a:gd name="connsiteY4" fmla="*/ 2507750 h 2915295"/>
              <a:gd name="connsiteX5" fmla="*/ 1322140 w 1570495"/>
              <a:gd name="connsiteY5" fmla="*/ 2613767 h 2915295"/>
              <a:gd name="connsiteX6" fmla="*/ 765548 w 1570495"/>
              <a:gd name="connsiteY6" fmla="*/ 2574011 h 2915295"/>
              <a:gd name="connsiteX7" fmla="*/ 36679 w 1570495"/>
              <a:gd name="connsiteY7" fmla="*/ 2189698 h 2915295"/>
              <a:gd name="connsiteX8" fmla="*/ 633029 w 1570495"/>
              <a:gd name="connsiteY8" fmla="*/ 1686116 h 2915295"/>
              <a:gd name="connsiteX9" fmla="*/ 1441409 w 1570495"/>
              <a:gd name="connsiteY9" fmla="*/ 1447576 h 2915295"/>
              <a:gd name="connsiteX10" fmla="*/ 1401653 w 1570495"/>
              <a:gd name="connsiteY10" fmla="*/ 1845142 h 2915295"/>
              <a:gd name="connsiteX11" fmla="*/ 845062 w 1570495"/>
              <a:gd name="connsiteY11" fmla="*/ 2004167 h 2915295"/>
              <a:gd name="connsiteX12" fmla="*/ 76435 w 1570495"/>
              <a:gd name="connsiteY12" fmla="*/ 1474081 h 2915295"/>
              <a:gd name="connsiteX13" fmla="*/ 1388400 w 1570495"/>
              <a:gd name="connsiteY13" fmla="*/ 731959 h 2915295"/>
              <a:gd name="connsiteX14" fmla="*/ 1454662 w 1570495"/>
              <a:gd name="connsiteY14" fmla="*/ 1156028 h 2915295"/>
              <a:gd name="connsiteX15" fmla="*/ 778800 w 1570495"/>
              <a:gd name="connsiteY15" fmla="*/ 1248794 h 2915295"/>
              <a:gd name="connsiteX16" fmla="*/ 10174 w 1570495"/>
              <a:gd name="connsiteY16" fmla="*/ 718707 h 2915295"/>
              <a:gd name="connsiteX17" fmla="*/ 1361896 w 1570495"/>
              <a:gd name="connsiteY17" fmla="*/ 3089 h 2915295"/>
              <a:gd name="connsiteX18" fmla="*/ 1454663 w 1570495"/>
              <a:gd name="connsiteY18" fmla="*/ 466915 h 2915295"/>
              <a:gd name="connsiteX19" fmla="*/ 659531 w 1570495"/>
              <a:gd name="connsiteY19" fmla="*/ 559681 h 2915295"/>
              <a:gd name="connsiteX20" fmla="*/ 328228 w 1570495"/>
              <a:gd name="connsiteY20" fmla="*/ 268134 h 2915295"/>
              <a:gd name="connsiteX21" fmla="*/ 301722 w 1570495"/>
              <a:gd name="connsiteY21" fmla="*/ 95854 h 2915295"/>
              <a:gd name="connsiteX0" fmla="*/ 1481166 w 1570495"/>
              <a:gd name="connsiteY0" fmla="*/ 2865559 h 2865559"/>
              <a:gd name="connsiteX1" fmla="*/ 659532 w 1570495"/>
              <a:gd name="connsiteY1" fmla="*/ 2839055 h 2865559"/>
              <a:gd name="connsiteX2" fmla="*/ 23427 w 1570495"/>
              <a:gd name="connsiteY2" fmla="*/ 2560759 h 2865559"/>
              <a:gd name="connsiteX3" fmla="*/ 1428157 w 1570495"/>
              <a:gd name="connsiteY3" fmla="*/ 2123437 h 2865559"/>
              <a:gd name="connsiteX4" fmla="*/ 1494418 w 1570495"/>
              <a:gd name="connsiteY4" fmla="*/ 2507750 h 2865559"/>
              <a:gd name="connsiteX5" fmla="*/ 1322140 w 1570495"/>
              <a:gd name="connsiteY5" fmla="*/ 2613767 h 2865559"/>
              <a:gd name="connsiteX6" fmla="*/ 765548 w 1570495"/>
              <a:gd name="connsiteY6" fmla="*/ 2574011 h 2865559"/>
              <a:gd name="connsiteX7" fmla="*/ 36679 w 1570495"/>
              <a:gd name="connsiteY7" fmla="*/ 2189698 h 2865559"/>
              <a:gd name="connsiteX8" fmla="*/ 633029 w 1570495"/>
              <a:gd name="connsiteY8" fmla="*/ 1686116 h 2865559"/>
              <a:gd name="connsiteX9" fmla="*/ 1441409 w 1570495"/>
              <a:gd name="connsiteY9" fmla="*/ 1447576 h 2865559"/>
              <a:gd name="connsiteX10" fmla="*/ 1401653 w 1570495"/>
              <a:gd name="connsiteY10" fmla="*/ 1845142 h 2865559"/>
              <a:gd name="connsiteX11" fmla="*/ 845062 w 1570495"/>
              <a:gd name="connsiteY11" fmla="*/ 2004167 h 2865559"/>
              <a:gd name="connsiteX12" fmla="*/ 76435 w 1570495"/>
              <a:gd name="connsiteY12" fmla="*/ 1474081 h 2865559"/>
              <a:gd name="connsiteX13" fmla="*/ 1388400 w 1570495"/>
              <a:gd name="connsiteY13" fmla="*/ 731959 h 2865559"/>
              <a:gd name="connsiteX14" fmla="*/ 1454662 w 1570495"/>
              <a:gd name="connsiteY14" fmla="*/ 1156028 h 2865559"/>
              <a:gd name="connsiteX15" fmla="*/ 778800 w 1570495"/>
              <a:gd name="connsiteY15" fmla="*/ 1248794 h 2865559"/>
              <a:gd name="connsiteX16" fmla="*/ 10174 w 1570495"/>
              <a:gd name="connsiteY16" fmla="*/ 718707 h 2865559"/>
              <a:gd name="connsiteX17" fmla="*/ 1361896 w 1570495"/>
              <a:gd name="connsiteY17" fmla="*/ 3089 h 2865559"/>
              <a:gd name="connsiteX18" fmla="*/ 1454663 w 1570495"/>
              <a:gd name="connsiteY18" fmla="*/ 466915 h 2865559"/>
              <a:gd name="connsiteX19" fmla="*/ 659531 w 1570495"/>
              <a:gd name="connsiteY19" fmla="*/ 559681 h 2865559"/>
              <a:gd name="connsiteX20" fmla="*/ 328228 w 1570495"/>
              <a:gd name="connsiteY20" fmla="*/ 268134 h 2865559"/>
              <a:gd name="connsiteX21" fmla="*/ 301722 w 1570495"/>
              <a:gd name="connsiteY21" fmla="*/ 95854 h 2865559"/>
              <a:gd name="connsiteX0" fmla="*/ 1481166 w 1570495"/>
              <a:gd name="connsiteY0" fmla="*/ 2865559 h 2865559"/>
              <a:gd name="connsiteX1" fmla="*/ 659532 w 1570495"/>
              <a:gd name="connsiteY1" fmla="*/ 2839055 h 2865559"/>
              <a:gd name="connsiteX2" fmla="*/ 23427 w 1570495"/>
              <a:gd name="connsiteY2" fmla="*/ 2560759 h 2865559"/>
              <a:gd name="connsiteX3" fmla="*/ 1428157 w 1570495"/>
              <a:gd name="connsiteY3" fmla="*/ 2123437 h 2865559"/>
              <a:gd name="connsiteX4" fmla="*/ 1494418 w 1570495"/>
              <a:gd name="connsiteY4" fmla="*/ 2507750 h 2865559"/>
              <a:gd name="connsiteX5" fmla="*/ 1322140 w 1570495"/>
              <a:gd name="connsiteY5" fmla="*/ 2613767 h 2865559"/>
              <a:gd name="connsiteX6" fmla="*/ 765548 w 1570495"/>
              <a:gd name="connsiteY6" fmla="*/ 2574011 h 2865559"/>
              <a:gd name="connsiteX7" fmla="*/ 36679 w 1570495"/>
              <a:gd name="connsiteY7" fmla="*/ 2189698 h 2865559"/>
              <a:gd name="connsiteX8" fmla="*/ 633029 w 1570495"/>
              <a:gd name="connsiteY8" fmla="*/ 1686116 h 2865559"/>
              <a:gd name="connsiteX9" fmla="*/ 1441409 w 1570495"/>
              <a:gd name="connsiteY9" fmla="*/ 1447576 h 2865559"/>
              <a:gd name="connsiteX10" fmla="*/ 1401653 w 1570495"/>
              <a:gd name="connsiteY10" fmla="*/ 1845142 h 2865559"/>
              <a:gd name="connsiteX11" fmla="*/ 845062 w 1570495"/>
              <a:gd name="connsiteY11" fmla="*/ 2004167 h 2865559"/>
              <a:gd name="connsiteX12" fmla="*/ 76435 w 1570495"/>
              <a:gd name="connsiteY12" fmla="*/ 1474081 h 2865559"/>
              <a:gd name="connsiteX13" fmla="*/ 1388400 w 1570495"/>
              <a:gd name="connsiteY13" fmla="*/ 731959 h 2865559"/>
              <a:gd name="connsiteX14" fmla="*/ 1454662 w 1570495"/>
              <a:gd name="connsiteY14" fmla="*/ 1156028 h 2865559"/>
              <a:gd name="connsiteX15" fmla="*/ 778800 w 1570495"/>
              <a:gd name="connsiteY15" fmla="*/ 1248794 h 2865559"/>
              <a:gd name="connsiteX16" fmla="*/ 10174 w 1570495"/>
              <a:gd name="connsiteY16" fmla="*/ 718707 h 2865559"/>
              <a:gd name="connsiteX17" fmla="*/ 1361896 w 1570495"/>
              <a:gd name="connsiteY17" fmla="*/ 3089 h 2865559"/>
              <a:gd name="connsiteX18" fmla="*/ 1454663 w 1570495"/>
              <a:gd name="connsiteY18" fmla="*/ 466915 h 2865559"/>
              <a:gd name="connsiteX19" fmla="*/ 765548 w 1570495"/>
              <a:gd name="connsiteY19" fmla="*/ 572933 h 2865559"/>
              <a:gd name="connsiteX20" fmla="*/ 328228 w 1570495"/>
              <a:gd name="connsiteY20" fmla="*/ 268134 h 2865559"/>
              <a:gd name="connsiteX21" fmla="*/ 301722 w 1570495"/>
              <a:gd name="connsiteY21" fmla="*/ 95854 h 2865559"/>
              <a:gd name="connsiteX0" fmla="*/ 1481166 w 1570495"/>
              <a:gd name="connsiteY0" fmla="*/ 2865559 h 2865559"/>
              <a:gd name="connsiteX1" fmla="*/ 659532 w 1570495"/>
              <a:gd name="connsiteY1" fmla="*/ 2839055 h 2865559"/>
              <a:gd name="connsiteX2" fmla="*/ 23427 w 1570495"/>
              <a:gd name="connsiteY2" fmla="*/ 2560759 h 2865559"/>
              <a:gd name="connsiteX3" fmla="*/ 1428157 w 1570495"/>
              <a:gd name="connsiteY3" fmla="*/ 2123437 h 2865559"/>
              <a:gd name="connsiteX4" fmla="*/ 1494418 w 1570495"/>
              <a:gd name="connsiteY4" fmla="*/ 2507750 h 2865559"/>
              <a:gd name="connsiteX5" fmla="*/ 1322140 w 1570495"/>
              <a:gd name="connsiteY5" fmla="*/ 2613767 h 2865559"/>
              <a:gd name="connsiteX6" fmla="*/ 765548 w 1570495"/>
              <a:gd name="connsiteY6" fmla="*/ 2574011 h 2865559"/>
              <a:gd name="connsiteX7" fmla="*/ 36679 w 1570495"/>
              <a:gd name="connsiteY7" fmla="*/ 2189698 h 2865559"/>
              <a:gd name="connsiteX8" fmla="*/ 633029 w 1570495"/>
              <a:gd name="connsiteY8" fmla="*/ 1686116 h 2865559"/>
              <a:gd name="connsiteX9" fmla="*/ 1441409 w 1570495"/>
              <a:gd name="connsiteY9" fmla="*/ 1447576 h 2865559"/>
              <a:gd name="connsiteX10" fmla="*/ 1401653 w 1570495"/>
              <a:gd name="connsiteY10" fmla="*/ 1845142 h 2865559"/>
              <a:gd name="connsiteX11" fmla="*/ 845062 w 1570495"/>
              <a:gd name="connsiteY11" fmla="*/ 2004167 h 2865559"/>
              <a:gd name="connsiteX12" fmla="*/ 76435 w 1570495"/>
              <a:gd name="connsiteY12" fmla="*/ 1474081 h 2865559"/>
              <a:gd name="connsiteX13" fmla="*/ 1388400 w 1570495"/>
              <a:gd name="connsiteY13" fmla="*/ 731959 h 2865559"/>
              <a:gd name="connsiteX14" fmla="*/ 1454662 w 1570495"/>
              <a:gd name="connsiteY14" fmla="*/ 1156028 h 2865559"/>
              <a:gd name="connsiteX15" fmla="*/ 778800 w 1570495"/>
              <a:gd name="connsiteY15" fmla="*/ 1248794 h 2865559"/>
              <a:gd name="connsiteX16" fmla="*/ 10174 w 1570495"/>
              <a:gd name="connsiteY16" fmla="*/ 718707 h 2865559"/>
              <a:gd name="connsiteX17" fmla="*/ 1361896 w 1570495"/>
              <a:gd name="connsiteY17" fmla="*/ 3089 h 2865559"/>
              <a:gd name="connsiteX18" fmla="*/ 1454663 w 1570495"/>
              <a:gd name="connsiteY18" fmla="*/ 466915 h 2865559"/>
              <a:gd name="connsiteX19" fmla="*/ 765548 w 1570495"/>
              <a:gd name="connsiteY19" fmla="*/ 572933 h 2865559"/>
              <a:gd name="connsiteX20" fmla="*/ 328228 w 1570495"/>
              <a:gd name="connsiteY20" fmla="*/ 268134 h 2865559"/>
              <a:gd name="connsiteX21" fmla="*/ 208957 w 1570495"/>
              <a:gd name="connsiteY21" fmla="*/ 82602 h 2865559"/>
              <a:gd name="connsiteX0" fmla="*/ 1481166 w 1572155"/>
              <a:gd name="connsiteY0" fmla="*/ 2865559 h 2865559"/>
              <a:gd name="connsiteX1" fmla="*/ 659532 w 1572155"/>
              <a:gd name="connsiteY1" fmla="*/ 2839055 h 2865559"/>
              <a:gd name="connsiteX2" fmla="*/ 23427 w 1572155"/>
              <a:gd name="connsiteY2" fmla="*/ 2560759 h 2865559"/>
              <a:gd name="connsiteX3" fmla="*/ 1428157 w 1572155"/>
              <a:gd name="connsiteY3" fmla="*/ 2123437 h 2865559"/>
              <a:gd name="connsiteX4" fmla="*/ 1494418 w 1572155"/>
              <a:gd name="connsiteY4" fmla="*/ 2507750 h 2865559"/>
              <a:gd name="connsiteX5" fmla="*/ 1322140 w 1572155"/>
              <a:gd name="connsiteY5" fmla="*/ 2613767 h 2865559"/>
              <a:gd name="connsiteX6" fmla="*/ 765548 w 1572155"/>
              <a:gd name="connsiteY6" fmla="*/ 2574011 h 2865559"/>
              <a:gd name="connsiteX7" fmla="*/ 36679 w 1572155"/>
              <a:gd name="connsiteY7" fmla="*/ 2189698 h 2865559"/>
              <a:gd name="connsiteX8" fmla="*/ 633029 w 1572155"/>
              <a:gd name="connsiteY8" fmla="*/ 1686116 h 2865559"/>
              <a:gd name="connsiteX9" fmla="*/ 1441409 w 1572155"/>
              <a:gd name="connsiteY9" fmla="*/ 1447576 h 2865559"/>
              <a:gd name="connsiteX10" fmla="*/ 1507671 w 1572155"/>
              <a:gd name="connsiteY10" fmla="*/ 1845142 h 2865559"/>
              <a:gd name="connsiteX11" fmla="*/ 845062 w 1572155"/>
              <a:gd name="connsiteY11" fmla="*/ 2004167 h 2865559"/>
              <a:gd name="connsiteX12" fmla="*/ 76435 w 1572155"/>
              <a:gd name="connsiteY12" fmla="*/ 1474081 h 2865559"/>
              <a:gd name="connsiteX13" fmla="*/ 1388400 w 1572155"/>
              <a:gd name="connsiteY13" fmla="*/ 731959 h 2865559"/>
              <a:gd name="connsiteX14" fmla="*/ 1454662 w 1572155"/>
              <a:gd name="connsiteY14" fmla="*/ 1156028 h 2865559"/>
              <a:gd name="connsiteX15" fmla="*/ 778800 w 1572155"/>
              <a:gd name="connsiteY15" fmla="*/ 1248794 h 2865559"/>
              <a:gd name="connsiteX16" fmla="*/ 10174 w 1572155"/>
              <a:gd name="connsiteY16" fmla="*/ 718707 h 2865559"/>
              <a:gd name="connsiteX17" fmla="*/ 1361896 w 1572155"/>
              <a:gd name="connsiteY17" fmla="*/ 3089 h 2865559"/>
              <a:gd name="connsiteX18" fmla="*/ 1454663 w 1572155"/>
              <a:gd name="connsiteY18" fmla="*/ 466915 h 2865559"/>
              <a:gd name="connsiteX19" fmla="*/ 765548 w 1572155"/>
              <a:gd name="connsiteY19" fmla="*/ 572933 h 2865559"/>
              <a:gd name="connsiteX20" fmla="*/ 328228 w 1572155"/>
              <a:gd name="connsiteY20" fmla="*/ 268134 h 2865559"/>
              <a:gd name="connsiteX21" fmla="*/ 208957 w 1572155"/>
              <a:gd name="connsiteY21" fmla="*/ 82602 h 2865559"/>
              <a:gd name="connsiteX0" fmla="*/ 1481166 w 1572155"/>
              <a:gd name="connsiteY0" fmla="*/ 2865559 h 2865559"/>
              <a:gd name="connsiteX1" fmla="*/ 659532 w 1572155"/>
              <a:gd name="connsiteY1" fmla="*/ 2839055 h 2865559"/>
              <a:gd name="connsiteX2" fmla="*/ 23427 w 1572155"/>
              <a:gd name="connsiteY2" fmla="*/ 2560759 h 2865559"/>
              <a:gd name="connsiteX3" fmla="*/ 1428157 w 1572155"/>
              <a:gd name="connsiteY3" fmla="*/ 2123437 h 2865559"/>
              <a:gd name="connsiteX4" fmla="*/ 1494418 w 1572155"/>
              <a:gd name="connsiteY4" fmla="*/ 2507750 h 2865559"/>
              <a:gd name="connsiteX5" fmla="*/ 1322140 w 1572155"/>
              <a:gd name="connsiteY5" fmla="*/ 2613767 h 2865559"/>
              <a:gd name="connsiteX6" fmla="*/ 765548 w 1572155"/>
              <a:gd name="connsiteY6" fmla="*/ 2574011 h 2865559"/>
              <a:gd name="connsiteX7" fmla="*/ 36679 w 1572155"/>
              <a:gd name="connsiteY7" fmla="*/ 2189698 h 2865559"/>
              <a:gd name="connsiteX8" fmla="*/ 633029 w 1572155"/>
              <a:gd name="connsiteY8" fmla="*/ 1686116 h 2865559"/>
              <a:gd name="connsiteX9" fmla="*/ 1441409 w 1572155"/>
              <a:gd name="connsiteY9" fmla="*/ 1447576 h 2865559"/>
              <a:gd name="connsiteX10" fmla="*/ 1507671 w 1572155"/>
              <a:gd name="connsiteY10" fmla="*/ 1845142 h 2865559"/>
              <a:gd name="connsiteX11" fmla="*/ 858314 w 1572155"/>
              <a:gd name="connsiteY11" fmla="*/ 1937906 h 2865559"/>
              <a:gd name="connsiteX12" fmla="*/ 76435 w 1572155"/>
              <a:gd name="connsiteY12" fmla="*/ 1474081 h 2865559"/>
              <a:gd name="connsiteX13" fmla="*/ 1388400 w 1572155"/>
              <a:gd name="connsiteY13" fmla="*/ 731959 h 2865559"/>
              <a:gd name="connsiteX14" fmla="*/ 1454662 w 1572155"/>
              <a:gd name="connsiteY14" fmla="*/ 1156028 h 2865559"/>
              <a:gd name="connsiteX15" fmla="*/ 778800 w 1572155"/>
              <a:gd name="connsiteY15" fmla="*/ 1248794 h 2865559"/>
              <a:gd name="connsiteX16" fmla="*/ 10174 w 1572155"/>
              <a:gd name="connsiteY16" fmla="*/ 718707 h 2865559"/>
              <a:gd name="connsiteX17" fmla="*/ 1361896 w 1572155"/>
              <a:gd name="connsiteY17" fmla="*/ 3089 h 2865559"/>
              <a:gd name="connsiteX18" fmla="*/ 1454663 w 1572155"/>
              <a:gd name="connsiteY18" fmla="*/ 466915 h 2865559"/>
              <a:gd name="connsiteX19" fmla="*/ 765548 w 1572155"/>
              <a:gd name="connsiteY19" fmla="*/ 572933 h 2865559"/>
              <a:gd name="connsiteX20" fmla="*/ 328228 w 1572155"/>
              <a:gd name="connsiteY20" fmla="*/ 268134 h 2865559"/>
              <a:gd name="connsiteX21" fmla="*/ 208957 w 1572155"/>
              <a:gd name="connsiteY21" fmla="*/ 82602 h 2865559"/>
              <a:gd name="connsiteX0" fmla="*/ 1481166 w 1572155"/>
              <a:gd name="connsiteY0" fmla="*/ 2865559 h 2865559"/>
              <a:gd name="connsiteX1" fmla="*/ 659532 w 1572155"/>
              <a:gd name="connsiteY1" fmla="*/ 2839055 h 2865559"/>
              <a:gd name="connsiteX2" fmla="*/ 23427 w 1572155"/>
              <a:gd name="connsiteY2" fmla="*/ 2560759 h 2865559"/>
              <a:gd name="connsiteX3" fmla="*/ 1428157 w 1572155"/>
              <a:gd name="connsiteY3" fmla="*/ 2123437 h 2865559"/>
              <a:gd name="connsiteX4" fmla="*/ 1494418 w 1572155"/>
              <a:gd name="connsiteY4" fmla="*/ 2507750 h 2865559"/>
              <a:gd name="connsiteX5" fmla="*/ 1322140 w 1572155"/>
              <a:gd name="connsiteY5" fmla="*/ 2613767 h 2865559"/>
              <a:gd name="connsiteX6" fmla="*/ 765548 w 1572155"/>
              <a:gd name="connsiteY6" fmla="*/ 2574011 h 2865559"/>
              <a:gd name="connsiteX7" fmla="*/ 36679 w 1572155"/>
              <a:gd name="connsiteY7" fmla="*/ 2189698 h 2865559"/>
              <a:gd name="connsiteX8" fmla="*/ 633029 w 1572155"/>
              <a:gd name="connsiteY8" fmla="*/ 1686116 h 2865559"/>
              <a:gd name="connsiteX9" fmla="*/ 1441409 w 1572155"/>
              <a:gd name="connsiteY9" fmla="*/ 1447576 h 2865559"/>
              <a:gd name="connsiteX10" fmla="*/ 1507671 w 1572155"/>
              <a:gd name="connsiteY10" fmla="*/ 1845142 h 2865559"/>
              <a:gd name="connsiteX11" fmla="*/ 858314 w 1572155"/>
              <a:gd name="connsiteY11" fmla="*/ 1937906 h 2865559"/>
              <a:gd name="connsiteX12" fmla="*/ 76435 w 1572155"/>
              <a:gd name="connsiteY12" fmla="*/ 1474081 h 2865559"/>
              <a:gd name="connsiteX13" fmla="*/ 1388400 w 1572155"/>
              <a:gd name="connsiteY13" fmla="*/ 731959 h 2865559"/>
              <a:gd name="connsiteX14" fmla="*/ 1454662 w 1572155"/>
              <a:gd name="connsiteY14" fmla="*/ 1156028 h 2865559"/>
              <a:gd name="connsiteX15" fmla="*/ 778800 w 1572155"/>
              <a:gd name="connsiteY15" fmla="*/ 1248794 h 2865559"/>
              <a:gd name="connsiteX16" fmla="*/ 10174 w 1572155"/>
              <a:gd name="connsiteY16" fmla="*/ 718707 h 2865559"/>
              <a:gd name="connsiteX17" fmla="*/ 1361896 w 1572155"/>
              <a:gd name="connsiteY17" fmla="*/ 3089 h 2865559"/>
              <a:gd name="connsiteX18" fmla="*/ 1454663 w 1572155"/>
              <a:gd name="connsiteY18" fmla="*/ 466915 h 2865559"/>
              <a:gd name="connsiteX19" fmla="*/ 712539 w 1572155"/>
              <a:gd name="connsiteY19" fmla="*/ 519924 h 2865559"/>
              <a:gd name="connsiteX20" fmla="*/ 328228 w 1572155"/>
              <a:gd name="connsiteY20" fmla="*/ 268134 h 2865559"/>
              <a:gd name="connsiteX21" fmla="*/ 208957 w 1572155"/>
              <a:gd name="connsiteY21" fmla="*/ 82602 h 2865559"/>
              <a:gd name="connsiteX0" fmla="*/ 1481166 w 1572155"/>
              <a:gd name="connsiteY0" fmla="*/ 2865559 h 2865559"/>
              <a:gd name="connsiteX1" fmla="*/ 659532 w 1572155"/>
              <a:gd name="connsiteY1" fmla="*/ 2839055 h 2865559"/>
              <a:gd name="connsiteX2" fmla="*/ 23427 w 1572155"/>
              <a:gd name="connsiteY2" fmla="*/ 2560759 h 2865559"/>
              <a:gd name="connsiteX3" fmla="*/ 1428157 w 1572155"/>
              <a:gd name="connsiteY3" fmla="*/ 2123437 h 2865559"/>
              <a:gd name="connsiteX4" fmla="*/ 1494418 w 1572155"/>
              <a:gd name="connsiteY4" fmla="*/ 2507750 h 2865559"/>
              <a:gd name="connsiteX5" fmla="*/ 1322140 w 1572155"/>
              <a:gd name="connsiteY5" fmla="*/ 2613767 h 2865559"/>
              <a:gd name="connsiteX6" fmla="*/ 765548 w 1572155"/>
              <a:gd name="connsiteY6" fmla="*/ 2574011 h 2865559"/>
              <a:gd name="connsiteX7" fmla="*/ 36679 w 1572155"/>
              <a:gd name="connsiteY7" fmla="*/ 2189698 h 2865559"/>
              <a:gd name="connsiteX8" fmla="*/ 633029 w 1572155"/>
              <a:gd name="connsiteY8" fmla="*/ 1686116 h 2865559"/>
              <a:gd name="connsiteX9" fmla="*/ 1441409 w 1572155"/>
              <a:gd name="connsiteY9" fmla="*/ 1447576 h 2865559"/>
              <a:gd name="connsiteX10" fmla="*/ 1507671 w 1572155"/>
              <a:gd name="connsiteY10" fmla="*/ 1845142 h 2865559"/>
              <a:gd name="connsiteX11" fmla="*/ 858314 w 1572155"/>
              <a:gd name="connsiteY11" fmla="*/ 1937906 h 2865559"/>
              <a:gd name="connsiteX12" fmla="*/ 76435 w 1572155"/>
              <a:gd name="connsiteY12" fmla="*/ 1474081 h 2865559"/>
              <a:gd name="connsiteX13" fmla="*/ 1388400 w 1572155"/>
              <a:gd name="connsiteY13" fmla="*/ 731959 h 2865559"/>
              <a:gd name="connsiteX14" fmla="*/ 1454662 w 1572155"/>
              <a:gd name="connsiteY14" fmla="*/ 1156028 h 2865559"/>
              <a:gd name="connsiteX15" fmla="*/ 778800 w 1572155"/>
              <a:gd name="connsiteY15" fmla="*/ 1248794 h 2865559"/>
              <a:gd name="connsiteX16" fmla="*/ 10174 w 1572155"/>
              <a:gd name="connsiteY16" fmla="*/ 718707 h 2865559"/>
              <a:gd name="connsiteX17" fmla="*/ 1361896 w 1572155"/>
              <a:gd name="connsiteY17" fmla="*/ 3089 h 2865559"/>
              <a:gd name="connsiteX18" fmla="*/ 1454663 w 1572155"/>
              <a:gd name="connsiteY18" fmla="*/ 466915 h 2865559"/>
              <a:gd name="connsiteX19" fmla="*/ 712539 w 1572155"/>
              <a:gd name="connsiteY19" fmla="*/ 519924 h 2865559"/>
              <a:gd name="connsiteX20" fmla="*/ 328228 w 1572155"/>
              <a:gd name="connsiteY20" fmla="*/ 268134 h 2865559"/>
              <a:gd name="connsiteX21" fmla="*/ 195705 w 1572155"/>
              <a:gd name="connsiteY21" fmla="*/ 16341 h 2865559"/>
              <a:gd name="connsiteX0" fmla="*/ 1481166 w 1572155"/>
              <a:gd name="connsiteY0" fmla="*/ 2865559 h 2865559"/>
              <a:gd name="connsiteX1" fmla="*/ 659532 w 1572155"/>
              <a:gd name="connsiteY1" fmla="*/ 2839055 h 2865559"/>
              <a:gd name="connsiteX2" fmla="*/ 23427 w 1572155"/>
              <a:gd name="connsiteY2" fmla="*/ 2560759 h 2865559"/>
              <a:gd name="connsiteX3" fmla="*/ 1428157 w 1572155"/>
              <a:gd name="connsiteY3" fmla="*/ 2123437 h 2865559"/>
              <a:gd name="connsiteX4" fmla="*/ 1494418 w 1572155"/>
              <a:gd name="connsiteY4" fmla="*/ 2507750 h 2865559"/>
              <a:gd name="connsiteX5" fmla="*/ 1322140 w 1572155"/>
              <a:gd name="connsiteY5" fmla="*/ 2613767 h 2865559"/>
              <a:gd name="connsiteX6" fmla="*/ 765548 w 1572155"/>
              <a:gd name="connsiteY6" fmla="*/ 2574011 h 2865559"/>
              <a:gd name="connsiteX7" fmla="*/ 36679 w 1572155"/>
              <a:gd name="connsiteY7" fmla="*/ 2189698 h 2865559"/>
              <a:gd name="connsiteX8" fmla="*/ 633029 w 1572155"/>
              <a:gd name="connsiteY8" fmla="*/ 1686116 h 2865559"/>
              <a:gd name="connsiteX9" fmla="*/ 1441409 w 1572155"/>
              <a:gd name="connsiteY9" fmla="*/ 1447576 h 2865559"/>
              <a:gd name="connsiteX10" fmla="*/ 1507671 w 1572155"/>
              <a:gd name="connsiteY10" fmla="*/ 1845142 h 2865559"/>
              <a:gd name="connsiteX11" fmla="*/ 858314 w 1572155"/>
              <a:gd name="connsiteY11" fmla="*/ 1937906 h 2865559"/>
              <a:gd name="connsiteX12" fmla="*/ 76435 w 1572155"/>
              <a:gd name="connsiteY12" fmla="*/ 1474081 h 2865559"/>
              <a:gd name="connsiteX13" fmla="*/ 1388400 w 1572155"/>
              <a:gd name="connsiteY13" fmla="*/ 731959 h 2865559"/>
              <a:gd name="connsiteX14" fmla="*/ 1454662 w 1572155"/>
              <a:gd name="connsiteY14" fmla="*/ 1156028 h 2865559"/>
              <a:gd name="connsiteX15" fmla="*/ 778800 w 1572155"/>
              <a:gd name="connsiteY15" fmla="*/ 1248794 h 2865559"/>
              <a:gd name="connsiteX16" fmla="*/ 10174 w 1572155"/>
              <a:gd name="connsiteY16" fmla="*/ 718707 h 2865559"/>
              <a:gd name="connsiteX17" fmla="*/ 1361896 w 1572155"/>
              <a:gd name="connsiteY17" fmla="*/ 3089 h 2865559"/>
              <a:gd name="connsiteX18" fmla="*/ 1454663 w 1572155"/>
              <a:gd name="connsiteY18" fmla="*/ 466915 h 2865559"/>
              <a:gd name="connsiteX19" fmla="*/ 712539 w 1572155"/>
              <a:gd name="connsiteY19" fmla="*/ 519924 h 2865559"/>
              <a:gd name="connsiteX20" fmla="*/ 288471 w 1572155"/>
              <a:gd name="connsiteY20" fmla="*/ 294638 h 2865559"/>
              <a:gd name="connsiteX21" fmla="*/ 195705 w 1572155"/>
              <a:gd name="connsiteY21" fmla="*/ 16341 h 2865559"/>
              <a:gd name="connsiteX0" fmla="*/ 1481166 w 1572155"/>
              <a:gd name="connsiteY0" fmla="*/ 2865559 h 2865559"/>
              <a:gd name="connsiteX1" fmla="*/ 659532 w 1572155"/>
              <a:gd name="connsiteY1" fmla="*/ 2839055 h 2865559"/>
              <a:gd name="connsiteX2" fmla="*/ 23427 w 1572155"/>
              <a:gd name="connsiteY2" fmla="*/ 2560759 h 2865559"/>
              <a:gd name="connsiteX3" fmla="*/ 1428157 w 1572155"/>
              <a:gd name="connsiteY3" fmla="*/ 2123437 h 2865559"/>
              <a:gd name="connsiteX4" fmla="*/ 1494418 w 1572155"/>
              <a:gd name="connsiteY4" fmla="*/ 2507750 h 2865559"/>
              <a:gd name="connsiteX5" fmla="*/ 1322140 w 1572155"/>
              <a:gd name="connsiteY5" fmla="*/ 2613767 h 2865559"/>
              <a:gd name="connsiteX6" fmla="*/ 765548 w 1572155"/>
              <a:gd name="connsiteY6" fmla="*/ 2574011 h 2865559"/>
              <a:gd name="connsiteX7" fmla="*/ 36679 w 1572155"/>
              <a:gd name="connsiteY7" fmla="*/ 2189698 h 2865559"/>
              <a:gd name="connsiteX8" fmla="*/ 633029 w 1572155"/>
              <a:gd name="connsiteY8" fmla="*/ 1686116 h 2865559"/>
              <a:gd name="connsiteX9" fmla="*/ 1441409 w 1572155"/>
              <a:gd name="connsiteY9" fmla="*/ 1447576 h 2865559"/>
              <a:gd name="connsiteX10" fmla="*/ 1507671 w 1572155"/>
              <a:gd name="connsiteY10" fmla="*/ 1845142 h 2865559"/>
              <a:gd name="connsiteX11" fmla="*/ 858314 w 1572155"/>
              <a:gd name="connsiteY11" fmla="*/ 1937906 h 2865559"/>
              <a:gd name="connsiteX12" fmla="*/ 76435 w 1572155"/>
              <a:gd name="connsiteY12" fmla="*/ 1474081 h 2865559"/>
              <a:gd name="connsiteX13" fmla="*/ 1388400 w 1572155"/>
              <a:gd name="connsiteY13" fmla="*/ 731959 h 2865559"/>
              <a:gd name="connsiteX14" fmla="*/ 1454662 w 1572155"/>
              <a:gd name="connsiteY14" fmla="*/ 1156028 h 2865559"/>
              <a:gd name="connsiteX15" fmla="*/ 778800 w 1572155"/>
              <a:gd name="connsiteY15" fmla="*/ 1248794 h 2865559"/>
              <a:gd name="connsiteX16" fmla="*/ 10174 w 1572155"/>
              <a:gd name="connsiteY16" fmla="*/ 718707 h 2865559"/>
              <a:gd name="connsiteX17" fmla="*/ 1361896 w 1572155"/>
              <a:gd name="connsiteY17" fmla="*/ 3089 h 2865559"/>
              <a:gd name="connsiteX18" fmla="*/ 1454663 w 1572155"/>
              <a:gd name="connsiteY18" fmla="*/ 466915 h 2865559"/>
              <a:gd name="connsiteX19" fmla="*/ 712539 w 1572155"/>
              <a:gd name="connsiteY19" fmla="*/ 519924 h 2865559"/>
              <a:gd name="connsiteX20" fmla="*/ 288471 w 1572155"/>
              <a:gd name="connsiteY20" fmla="*/ 294638 h 2865559"/>
              <a:gd name="connsiteX21" fmla="*/ 23427 w 1572155"/>
              <a:gd name="connsiteY21" fmla="*/ 3089 h 2865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572155" h="2865559">
                <a:moveTo>
                  <a:pt x="1481166" y="2865559"/>
                </a:moveTo>
                <a:cubicBezTo>
                  <a:pt x="1333184" y="2852307"/>
                  <a:pt x="926784" y="2878812"/>
                  <a:pt x="659532" y="2839055"/>
                </a:cubicBezTo>
                <a:cubicBezTo>
                  <a:pt x="392280" y="2799299"/>
                  <a:pt x="-104677" y="2680029"/>
                  <a:pt x="23427" y="2560759"/>
                </a:cubicBezTo>
                <a:cubicBezTo>
                  <a:pt x="151531" y="2441489"/>
                  <a:pt x="1182992" y="2132272"/>
                  <a:pt x="1428157" y="2123437"/>
                </a:cubicBezTo>
                <a:cubicBezTo>
                  <a:pt x="1673322" y="2114602"/>
                  <a:pt x="1536383" y="2432654"/>
                  <a:pt x="1494418" y="2507750"/>
                </a:cubicBezTo>
                <a:cubicBezTo>
                  <a:pt x="1452453" y="2582846"/>
                  <a:pt x="1428157" y="2600515"/>
                  <a:pt x="1322140" y="2613767"/>
                </a:cubicBezTo>
                <a:cubicBezTo>
                  <a:pt x="1216123" y="2627019"/>
                  <a:pt x="979791" y="2644689"/>
                  <a:pt x="765548" y="2574011"/>
                </a:cubicBezTo>
                <a:cubicBezTo>
                  <a:pt x="551305" y="2503333"/>
                  <a:pt x="58765" y="2337680"/>
                  <a:pt x="36679" y="2189698"/>
                </a:cubicBezTo>
                <a:cubicBezTo>
                  <a:pt x="14593" y="2041716"/>
                  <a:pt x="398907" y="1809803"/>
                  <a:pt x="633029" y="1686116"/>
                </a:cubicBezTo>
                <a:cubicBezTo>
                  <a:pt x="867151" y="1562429"/>
                  <a:pt x="1295635" y="1421072"/>
                  <a:pt x="1441409" y="1447576"/>
                </a:cubicBezTo>
                <a:cubicBezTo>
                  <a:pt x="1587183" y="1474080"/>
                  <a:pt x="1613688" y="1739125"/>
                  <a:pt x="1507671" y="1845142"/>
                </a:cubicBezTo>
                <a:cubicBezTo>
                  <a:pt x="1401654" y="1951159"/>
                  <a:pt x="1096853" y="1999750"/>
                  <a:pt x="858314" y="1937906"/>
                </a:cubicBezTo>
                <a:cubicBezTo>
                  <a:pt x="619775" y="1876063"/>
                  <a:pt x="-11913" y="1675072"/>
                  <a:pt x="76435" y="1474081"/>
                </a:cubicBezTo>
                <a:cubicBezTo>
                  <a:pt x="164783" y="1273090"/>
                  <a:pt x="1158696" y="784968"/>
                  <a:pt x="1388400" y="731959"/>
                </a:cubicBezTo>
                <a:cubicBezTo>
                  <a:pt x="1618105" y="678950"/>
                  <a:pt x="1556262" y="1069889"/>
                  <a:pt x="1454662" y="1156028"/>
                </a:cubicBezTo>
                <a:cubicBezTo>
                  <a:pt x="1353062" y="1242167"/>
                  <a:pt x="1019548" y="1321681"/>
                  <a:pt x="778800" y="1248794"/>
                </a:cubicBezTo>
                <a:cubicBezTo>
                  <a:pt x="538052" y="1175907"/>
                  <a:pt x="-87009" y="926324"/>
                  <a:pt x="10174" y="718707"/>
                </a:cubicBezTo>
                <a:cubicBezTo>
                  <a:pt x="107357" y="511090"/>
                  <a:pt x="1121148" y="45054"/>
                  <a:pt x="1361896" y="3089"/>
                </a:cubicBezTo>
                <a:cubicBezTo>
                  <a:pt x="1602644" y="-38876"/>
                  <a:pt x="1584976" y="358689"/>
                  <a:pt x="1454663" y="466915"/>
                </a:cubicBezTo>
                <a:cubicBezTo>
                  <a:pt x="1324350" y="575141"/>
                  <a:pt x="906904" y="548637"/>
                  <a:pt x="712539" y="519924"/>
                </a:cubicBezTo>
                <a:cubicBezTo>
                  <a:pt x="518174" y="491211"/>
                  <a:pt x="350314" y="352064"/>
                  <a:pt x="288471" y="294638"/>
                </a:cubicBezTo>
                <a:cubicBezTo>
                  <a:pt x="226628" y="237212"/>
                  <a:pt x="45514" y="34011"/>
                  <a:pt x="23427" y="3089"/>
                </a:cubicBezTo>
              </a:path>
            </a:pathLst>
          </a:cu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C8AF0AC-5C92-4F53-A59C-2B23CE010C3F}"/>
              </a:ext>
            </a:extLst>
          </p:cNvPr>
          <p:cNvSpPr txBox="1"/>
          <p:nvPr/>
        </p:nvSpPr>
        <p:spPr>
          <a:xfrm>
            <a:off x="-728870" y="6891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9E144F46-21B7-4526-BD3A-FA897C7403DB}"/>
              </a:ext>
            </a:extLst>
          </p:cNvPr>
          <p:cNvSpPr/>
          <p:nvPr/>
        </p:nvSpPr>
        <p:spPr>
          <a:xfrm>
            <a:off x="8987013" y="3442475"/>
            <a:ext cx="1572155" cy="2865559"/>
          </a:xfrm>
          <a:custGeom>
            <a:avLst/>
            <a:gdLst>
              <a:gd name="connsiteX0" fmla="*/ 1603554 w 1603554"/>
              <a:gd name="connsiteY0" fmla="*/ 2862618 h 2862618"/>
              <a:gd name="connsiteX1" fmla="*/ 41 w 1603554"/>
              <a:gd name="connsiteY1" fmla="*/ 2624079 h 2862618"/>
              <a:gd name="connsiteX2" fmla="*/ 1550545 w 1603554"/>
              <a:gd name="connsiteY2" fmla="*/ 2120496 h 2862618"/>
              <a:gd name="connsiteX3" fmla="*/ 887936 w 1603554"/>
              <a:gd name="connsiteY3" fmla="*/ 2571070 h 2862618"/>
              <a:gd name="connsiteX4" fmla="*/ 159067 w 1603554"/>
              <a:gd name="connsiteY4" fmla="*/ 2186757 h 2862618"/>
              <a:gd name="connsiteX5" fmla="*/ 1563797 w 1603554"/>
              <a:gd name="connsiteY5" fmla="*/ 1444635 h 2862618"/>
              <a:gd name="connsiteX6" fmla="*/ 927693 w 1603554"/>
              <a:gd name="connsiteY6" fmla="*/ 2080740 h 2862618"/>
              <a:gd name="connsiteX7" fmla="*/ 198823 w 1603554"/>
              <a:gd name="connsiteY7" fmla="*/ 1471140 h 2862618"/>
              <a:gd name="connsiteX8" fmla="*/ 1510788 w 1603554"/>
              <a:gd name="connsiteY8" fmla="*/ 729018 h 2862618"/>
              <a:gd name="connsiteX9" fmla="*/ 901188 w 1603554"/>
              <a:gd name="connsiteY9" fmla="*/ 1245853 h 2862618"/>
              <a:gd name="connsiteX10" fmla="*/ 132562 w 1603554"/>
              <a:gd name="connsiteY10" fmla="*/ 715766 h 2862618"/>
              <a:gd name="connsiteX11" fmla="*/ 1484284 w 1603554"/>
              <a:gd name="connsiteY11" fmla="*/ 148 h 2862618"/>
              <a:gd name="connsiteX12" fmla="*/ 702406 w 1603554"/>
              <a:gd name="connsiteY12" fmla="*/ 649505 h 2862618"/>
              <a:gd name="connsiteX13" fmla="*/ 331345 w 1603554"/>
              <a:gd name="connsiteY13" fmla="*/ 304948 h 2862618"/>
              <a:gd name="connsiteX0" fmla="*/ 1603557 w 1682950"/>
              <a:gd name="connsiteY0" fmla="*/ 2862618 h 2862618"/>
              <a:gd name="connsiteX1" fmla="*/ 44 w 1682950"/>
              <a:gd name="connsiteY1" fmla="*/ 2624079 h 2862618"/>
              <a:gd name="connsiteX2" fmla="*/ 1550548 w 1682950"/>
              <a:gd name="connsiteY2" fmla="*/ 2120496 h 2862618"/>
              <a:gd name="connsiteX3" fmla="*/ 1524044 w 1682950"/>
              <a:gd name="connsiteY3" fmla="*/ 2491557 h 2862618"/>
              <a:gd name="connsiteX4" fmla="*/ 887939 w 1682950"/>
              <a:gd name="connsiteY4" fmla="*/ 2571070 h 2862618"/>
              <a:gd name="connsiteX5" fmla="*/ 159070 w 1682950"/>
              <a:gd name="connsiteY5" fmla="*/ 2186757 h 2862618"/>
              <a:gd name="connsiteX6" fmla="*/ 1563800 w 1682950"/>
              <a:gd name="connsiteY6" fmla="*/ 1444635 h 2862618"/>
              <a:gd name="connsiteX7" fmla="*/ 927696 w 1682950"/>
              <a:gd name="connsiteY7" fmla="*/ 2080740 h 2862618"/>
              <a:gd name="connsiteX8" fmla="*/ 198826 w 1682950"/>
              <a:gd name="connsiteY8" fmla="*/ 1471140 h 2862618"/>
              <a:gd name="connsiteX9" fmla="*/ 1510791 w 1682950"/>
              <a:gd name="connsiteY9" fmla="*/ 729018 h 2862618"/>
              <a:gd name="connsiteX10" fmla="*/ 901191 w 1682950"/>
              <a:gd name="connsiteY10" fmla="*/ 1245853 h 2862618"/>
              <a:gd name="connsiteX11" fmla="*/ 132565 w 1682950"/>
              <a:gd name="connsiteY11" fmla="*/ 715766 h 2862618"/>
              <a:gd name="connsiteX12" fmla="*/ 1484287 w 1682950"/>
              <a:gd name="connsiteY12" fmla="*/ 148 h 2862618"/>
              <a:gd name="connsiteX13" fmla="*/ 702409 w 1682950"/>
              <a:gd name="connsiteY13" fmla="*/ 649505 h 2862618"/>
              <a:gd name="connsiteX14" fmla="*/ 331348 w 1682950"/>
              <a:gd name="connsiteY14" fmla="*/ 304948 h 2862618"/>
              <a:gd name="connsiteX0" fmla="*/ 1603557 w 1707920"/>
              <a:gd name="connsiteY0" fmla="*/ 2862618 h 2862618"/>
              <a:gd name="connsiteX1" fmla="*/ 44 w 1707920"/>
              <a:gd name="connsiteY1" fmla="*/ 2624079 h 2862618"/>
              <a:gd name="connsiteX2" fmla="*/ 1550548 w 1707920"/>
              <a:gd name="connsiteY2" fmla="*/ 2120496 h 2862618"/>
              <a:gd name="connsiteX3" fmla="*/ 1524044 w 1707920"/>
              <a:gd name="connsiteY3" fmla="*/ 2491557 h 2862618"/>
              <a:gd name="connsiteX4" fmla="*/ 887939 w 1707920"/>
              <a:gd name="connsiteY4" fmla="*/ 2571070 h 2862618"/>
              <a:gd name="connsiteX5" fmla="*/ 159070 w 1707920"/>
              <a:gd name="connsiteY5" fmla="*/ 2186757 h 2862618"/>
              <a:gd name="connsiteX6" fmla="*/ 1563800 w 1707920"/>
              <a:gd name="connsiteY6" fmla="*/ 1444635 h 2862618"/>
              <a:gd name="connsiteX7" fmla="*/ 1590305 w 1707920"/>
              <a:gd name="connsiteY7" fmla="*/ 1855453 h 2862618"/>
              <a:gd name="connsiteX8" fmla="*/ 927696 w 1707920"/>
              <a:gd name="connsiteY8" fmla="*/ 2080740 h 2862618"/>
              <a:gd name="connsiteX9" fmla="*/ 198826 w 1707920"/>
              <a:gd name="connsiteY9" fmla="*/ 1471140 h 2862618"/>
              <a:gd name="connsiteX10" fmla="*/ 1510791 w 1707920"/>
              <a:gd name="connsiteY10" fmla="*/ 729018 h 2862618"/>
              <a:gd name="connsiteX11" fmla="*/ 901191 w 1707920"/>
              <a:gd name="connsiteY11" fmla="*/ 1245853 h 2862618"/>
              <a:gd name="connsiteX12" fmla="*/ 132565 w 1707920"/>
              <a:gd name="connsiteY12" fmla="*/ 715766 h 2862618"/>
              <a:gd name="connsiteX13" fmla="*/ 1484287 w 1707920"/>
              <a:gd name="connsiteY13" fmla="*/ 148 h 2862618"/>
              <a:gd name="connsiteX14" fmla="*/ 702409 w 1707920"/>
              <a:gd name="connsiteY14" fmla="*/ 649505 h 2862618"/>
              <a:gd name="connsiteX15" fmla="*/ 331348 w 1707920"/>
              <a:gd name="connsiteY15" fmla="*/ 304948 h 2862618"/>
              <a:gd name="connsiteX0" fmla="*/ 1603557 w 1707920"/>
              <a:gd name="connsiteY0" fmla="*/ 2862618 h 2862618"/>
              <a:gd name="connsiteX1" fmla="*/ 44 w 1707920"/>
              <a:gd name="connsiteY1" fmla="*/ 2624079 h 2862618"/>
              <a:gd name="connsiteX2" fmla="*/ 1550548 w 1707920"/>
              <a:gd name="connsiteY2" fmla="*/ 2120496 h 2862618"/>
              <a:gd name="connsiteX3" fmla="*/ 1524044 w 1707920"/>
              <a:gd name="connsiteY3" fmla="*/ 2491557 h 2862618"/>
              <a:gd name="connsiteX4" fmla="*/ 887939 w 1707920"/>
              <a:gd name="connsiteY4" fmla="*/ 2571070 h 2862618"/>
              <a:gd name="connsiteX5" fmla="*/ 159070 w 1707920"/>
              <a:gd name="connsiteY5" fmla="*/ 2186757 h 2862618"/>
              <a:gd name="connsiteX6" fmla="*/ 1563800 w 1707920"/>
              <a:gd name="connsiteY6" fmla="*/ 1444635 h 2862618"/>
              <a:gd name="connsiteX7" fmla="*/ 1590305 w 1707920"/>
              <a:gd name="connsiteY7" fmla="*/ 1855453 h 2862618"/>
              <a:gd name="connsiteX8" fmla="*/ 967453 w 1707920"/>
              <a:gd name="connsiteY8" fmla="*/ 2001226 h 2862618"/>
              <a:gd name="connsiteX9" fmla="*/ 198826 w 1707920"/>
              <a:gd name="connsiteY9" fmla="*/ 1471140 h 2862618"/>
              <a:gd name="connsiteX10" fmla="*/ 1510791 w 1707920"/>
              <a:gd name="connsiteY10" fmla="*/ 729018 h 2862618"/>
              <a:gd name="connsiteX11" fmla="*/ 901191 w 1707920"/>
              <a:gd name="connsiteY11" fmla="*/ 1245853 h 2862618"/>
              <a:gd name="connsiteX12" fmla="*/ 132565 w 1707920"/>
              <a:gd name="connsiteY12" fmla="*/ 715766 h 2862618"/>
              <a:gd name="connsiteX13" fmla="*/ 1484287 w 1707920"/>
              <a:gd name="connsiteY13" fmla="*/ 148 h 2862618"/>
              <a:gd name="connsiteX14" fmla="*/ 702409 w 1707920"/>
              <a:gd name="connsiteY14" fmla="*/ 649505 h 2862618"/>
              <a:gd name="connsiteX15" fmla="*/ 331348 w 1707920"/>
              <a:gd name="connsiteY15" fmla="*/ 304948 h 2862618"/>
              <a:gd name="connsiteX0" fmla="*/ 1603557 w 1682950"/>
              <a:gd name="connsiteY0" fmla="*/ 2862618 h 2862618"/>
              <a:gd name="connsiteX1" fmla="*/ 44 w 1682950"/>
              <a:gd name="connsiteY1" fmla="*/ 2624079 h 2862618"/>
              <a:gd name="connsiteX2" fmla="*/ 1550548 w 1682950"/>
              <a:gd name="connsiteY2" fmla="*/ 2120496 h 2862618"/>
              <a:gd name="connsiteX3" fmla="*/ 1524044 w 1682950"/>
              <a:gd name="connsiteY3" fmla="*/ 2491557 h 2862618"/>
              <a:gd name="connsiteX4" fmla="*/ 887939 w 1682950"/>
              <a:gd name="connsiteY4" fmla="*/ 2571070 h 2862618"/>
              <a:gd name="connsiteX5" fmla="*/ 159070 w 1682950"/>
              <a:gd name="connsiteY5" fmla="*/ 2186757 h 2862618"/>
              <a:gd name="connsiteX6" fmla="*/ 1563800 w 1682950"/>
              <a:gd name="connsiteY6" fmla="*/ 1444635 h 2862618"/>
              <a:gd name="connsiteX7" fmla="*/ 1524044 w 1682950"/>
              <a:gd name="connsiteY7" fmla="*/ 1842201 h 2862618"/>
              <a:gd name="connsiteX8" fmla="*/ 967453 w 1682950"/>
              <a:gd name="connsiteY8" fmla="*/ 2001226 h 2862618"/>
              <a:gd name="connsiteX9" fmla="*/ 198826 w 1682950"/>
              <a:gd name="connsiteY9" fmla="*/ 1471140 h 2862618"/>
              <a:gd name="connsiteX10" fmla="*/ 1510791 w 1682950"/>
              <a:gd name="connsiteY10" fmla="*/ 729018 h 2862618"/>
              <a:gd name="connsiteX11" fmla="*/ 901191 w 1682950"/>
              <a:gd name="connsiteY11" fmla="*/ 1245853 h 2862618"/>
              <a:gd name="connsiteX12" fmla="*/ 132565 w 1682950"/>
              <a:gd name="connsiteY12" fmla="*/ 715766 h 2862618"/>
              <a:gd name="connsiteX13" fmla="*/ 1484287 w 1682950"/>
              <a:gd name="connsiteY13" fmla="*/ 148 h 2862618"/>
              <a:gd name="connsiteX14" fmla="*/ 702409 w 1682950"/>
              <a:gd name="connsiteY14" fmla="*/ 649505 h 2862618"/>
              <a:gd name="connsiteX15" fmla="*/ 331348 w 1682950"/>
              <a:gd name="connsiteY15" fmla="*/ 304948 h 2862618"/>
              <a:gd name="connsiteX0" fmla="*/ 1603557 w 1682950"/>
              <a:gd name="connsiteY0" fmla="*/ 2862618 h 2862618"/>
              <a:gd name="connsiteX1" fmla="*/ 44 w 1682950"/>
              <a:gd name="connsiteY1" fmla="*/ 2624079 h 2862618"/>
              <a:gd name="connsiteX2" fmla="*/ 1550548 w 1682950"/>
              <a:gd name="connsiteY2" fmla="*/ 2120496 h 2862618"/>
              <a:gd name="connsiteX3" fmla="*/ 1524044 w 1682950"/>
              <a:gd name="connsiteY3" fmla="*/ 2491557 h 2862618"/>
              <a:gd name="connsiteX4" fmla="*/ 887939 w 1682950"/>
              <a:gd name="connsiteY4" fmla="*/ 2571070 h 2862618"/>
              <a:gd name="connsiteX5" fmla="*/ 159070 w 1682950"/>
              <a:gd name="connsiteY5" fmla="*/ 2186757 h 2862618"/>
              <a:gd name="connsiteX6" fmla="*/ 1563800 w 1682950"/>
              <a:gd name="connsiteY6" fmla="*/ 1444635 h 2862618"/>
              <a:gd name="connsiteX7" fmla="*/ 1524044 w 1682950"/>
              <a:gd name="connsiteY7" fmla="*/ 1842201 h 2862618"/>
              <a:gd name="connsiteX8" fmla="*/ 967453 w 1682950"/>
              <a:gd name="connsiteY8" fmla="*/ 2001226 h 2862618"/>
              <a:gd name="connsiteX9" fmla="*/ 198826 w 1682950"/>
              <a:gd name="connsiteY9" fmla="*/ 1471140 h 2862618"/>
              <a:gd name="connsiteX10" fmla="*/ 1510791 w 1682950"/>
              <a:gd name="connsiteY10" fmla="*/ 729018 h 2862618"/>
              <a:gd name="connsiteX11" fmla="*/ 1577053 w 1682950"/>
              <a:gd name="connsiteY11" fmla="*/ 1153087 h 2862618"/>
              <a:gd name="connsiteX12" fmla="*/ 901191 w 1682950"/>
              <a:gd name="connsiteY12" fmla="*/ 1245853 h 2862618"/>
              <a:gd name="connsiteX13" fmla="*/ 132565 w 1682950"/>
              <a:gd name="connsiteY13" fmla="*/ 715766 h 2862618"/>
              <a:gd name="connsiteX14" fmla="*/ 1484287 w 1682950"/>
              <a:gd name="connsiteY14" fmla="*/ 148 h 2862618"/>
              <a:gd name="connsiteX15" fmla="*/ 702409 w 1682950"/>
              <a:gd name="connsiteY15" fmla="*/ 649505 h 2862618"/>
              <a:gd name="connsiteX16" fmla="*/ 331348 w 1682950"/>
              <a:gd name="connsiteY16" fmla="*/ 304948 h 2862618"/>
              <a:gd name="connsiteX0" fmla="*/ 1603557 w 1679157"/>
              <a:gd name="connsiteY0" fmla="*/ 2862618 h 2862618"/>
              <a:gd name="connsiteX1" fmla="*/ 44 w 1679157"/>
              <a:gd name="connsiteY1" fmla="*/ 2624079 h 2862618"/>
              <a:gd name="connsiteX2" fmla="*/ 1550548 w 1679157"/>
              <a:gd name="connsiteY2" fmla="*/ 2120496 h 2862618"/>
              <a:gd name="connsiteX3" fmla="*/ 1524044 w 1679157"/>
              <a:gd name="connsiteY3" fmla="*/ 2491557 h 2862618"/>
              <a:gd name="connsiteX4" fmla="*/ 1444531 w 1679157"/>
              <a:gd name="connsiteY4" fmla="*/ 2610826 h 2862618"/>
              <a:gd name="connsiteX5" fmla="*/ 887939 w 1679157"/>
              <a:gd name="connsiteY5" fmla="*/ 2571070 h 2862618"/>
              <a:gd name="connsiteX6" fmla="*/ 159070 w 1679157"/>
              <a:gd name="connsiteY6" fmla="*/ 2186757 h 2862618"/>
              <a:gd name="connsiteX7" fmla="*/ 1563800 w 1679157"/>
              <a:gd name="connsiteY7" fmla="*/ 1444635 h 2862618"/>
              <a:gd name="connsiteX8" fmla="*/ 1524044 w 1679157"/>
              <a:gd name="connsiteY8" fmla="*/ 1842201 h 2862618"/>
              <a:gd name="connsiteX9" fmla="*/ 967453 w 1679157"/>
              <a:gd name="connsiteY9" fmla="*/ 2001226 h 2862618"/>
              <a:gd name="connsiteX10" fmla="*/ 198826 w 1679157"/>
              <a:gd name="connsiteY10" fmla="*/ 1471140 h 2862618"/>
              <a:gd name="connsiteX11" fmla="*/ 1510791 w 1679157"/>
              <a:gd name="connsiteY11" fmla="*/ 729018 h 2862618"/>
              <a:gd name="connsiteX12" fmla="*/ 1577053 w 1679157"/>
              <a:gd name="connsiteY12" fmla="*/ 1153087 h 2862618"/>
              <a:gd name="connsiteX13" fmla="*/ 901191 w 1679157"/>
              <a:gd name="connsiteY13" fmla="*/ 1245853 h 2862618"/>
              <a:gd name="connsiteX14" fmla="*/ 132565 w 1679157"/>
              <a:gd name="connsiteY14" fmla="*/ 715766 h 2862618"/>
              <a:gd name="connsiteX15" fmla="*/ 1484287 w 1679157"/>
              <a:gd name="connsiteY15" fmla="*/ 148 h 2862618"/>
              <a:gd name="connsiteX16" fmla="*/ 702409 w 1679157"/>
              <a:gd name="connsiteY16" fmla="*/ 649505 h 2862618"/>
              <a:gd name="connsiteX17" fmla="*/ 331348 w 1679157"/>
              <a:gd name="connsiteY17" fmla="*/ 304948 h 2862618"/>
              <a:gd name="connsiteX0" fmla="*/ 1603558 w 1702974"/>
              <a:gd name="connsiteY0" fmla="*/ 2862618 h 2862618"/>
              <a:gd name="connsiteX1" fmla="*/ 45 w 1702974"/>
              <a:gd name="connsiteY1" fmla="*/ 2624079 h 2862618"/>
              <a:gd name="connsiteX2" fmla="*/ 1550549 w 1702974"/>
              <a:gd name="connsiteY2" fmla="*/ 2120496 h 2862618"/>
              <a:gd name="connsiteX3" fmla="*/ 1616810 w 1702974"/>
              <a:gd name="connsiteY3" fmla="*/ 2504809 h 2862618"/>
              <a:gd name="connsiteX4" fmla="*/ 1444532 w 1702974"/>
              <a:gd name="connsiteY4" fmla="*/ 2610826 h 2862618"/>
              <a:gd name="connsiteX5" fmla="*/ 887940 w 1702974"/>
              <a:gd name="connsiteY5" fmla="*/ 2571070 h 2862618"/>
              <a:gd name="connsiteX6" fmla="*/ 159071 w 1702974"/>
              <a:gd name="connsiteY6" fmla="*/ 2186757 h 2862618"/>
              <a:gd name="connsiteX7" fmla="*/ 1563801 w 1702974"/>
              <a:gd name="connsiteY7" fmla="*/ 1444635 h 2862618"/>
              <a:gd name="connsiteX8" fmla="*/ 1524045 w 1702974"/>
              <a:gd name="connsiteY8" fmla="*/ 1842201 h 2862618"/>
              <a:gd name="connsiteX9" fmla="*/ 967454 w 1702974"/>
              <a:gd name="connsiteY9" fmla="*/ 2001226 h 2862618"/>
              <a:gd name="connsiteX10" fmla="*/ 198827 w 1702974"/>
              <a:gd name="connsiteY10" fmla="*/ 1471140 h 2862618"/>
              <a:gd name="connsiteX11" fmla="*/ 1510792 w 1702974"/>
              <a:gd name="connsiteY11" fmla="*/ 729018 h 2862618"/>
              <a:gd name="connsiteX12" fmla="*/ 1577054 w 1702974"/>
              <a:gd name="connsiteY12" fmla="*/ 1153087 h 2862618"/>
              <a:gd name="connsiteX13" fmla="*/ 901192 w 1702974"/>
              <a:gd name="connsiteY13" fmla="*/ 1245853 h 2862618"/>
              <a:gd name="connsiteX14" fmla="*/ 132566 w 1702974"/>
              <a:gd name="connsiteY14" fmla="*/ 715766 h 2862618"/>
              <a:gd name="connsiteX15" fmla="*/ 1484288 w 1702974"/>
              <a:gd name="connsiteY15" fmla="*/ 148 h 2862618"/>
              <a:gd name="connsiteX16" fmla="*/ 702410 w 1702974"/>
              <a:gd name="connsiteY16" fmla="*/ 649505 h 2862618"/>
              <a:gd name="connsiteX17" fmla="*/ 331349 w 1702974"/>
              <a:gd name="connsiteY17" fmla="*/ 304948 h 2862618"/>
              <a:gd name="connsiteX0" fmla="*/ 1603558 w 1702974"/>
              <a:gd name="connsiteY0" fmla="*/ 2865559 h 2865559"/>
              <a:gd name="connsiteX1" fmla="*/ 45 w 1702974"/>
              <a:gd name="connsiteY1" fmla="*/ 2627020 h 2865559"/>
              <a:gd name="connsiteX2" fmla="*/ 1550549 w 1702974"/>
              <a:gd name="connsiteY2" fmla="*/ 2123437 h 2865559"/>
              <a:gd name="connsiteX3" fmla="*/ 1616810 w 1702974"/>
              <a:gd name="connsiteY3" fmla="*/ 2507750 h 2865559"/>
              <a:gd name="connsiteX4" fmla="*/ 1444532 w 1702974"/>
              <a:gd name="connsiteY4" fmla="*/ 2613767 h 2865559"/>
              <a:gd name="connsiteX5" fmla="*/ 887940 w 1702974"/>
              <a:gd name="connsiteY5" fmla="*/ 2574011 h 2865559"/>
              <a:gd name="connsiteX6" fmla="*/ 159071 w 1702974"/>
              <a:gd name="connsiteY6" fmla="*/ 2189698 h 2865559"/>
              <a:gd name="connsiteX7" fmla="*/ 1563801 w 1702974"/>
              <a:gd name="connsiteY7" fmla="*/ 1447576 h 2865559"/>
              <a:gd name="connsiteX8" fmla="*/ 1524045 w 1702974"/>
              <a:gd name="connsiteY8" fmla="*/ 1845142 h 2865559"/>
              <a:gd name="connsiteX9" fmla="*/ 967454 w 1702974"/>
              <a:gd name="connsiteY9" fmla="*/ 2004167 h 2865559"/>
              <a:gd name="connsiteX10" fmla="*/ 198827 w 1702974"/>
              <a:gd name="connsiteY10" fmla="*/ 1474081 h 2865559"/>
              <a:gd name="connsiteX11" fmla="*/ 1510792 w 1702974"/>
              <a:gd name="connsiteY11" fmla="*/ 731959 h 2865559"/>
              <a:gd name="connsiteX12" fmla="*/ 1577054 w 1702974"/>
              <a:gd name="connsiteY12" fmla="*/ 1156028 h 2865559"/>
              <a:gd name="connsiteX13" fmla="*/ 901192 w 1702974"/>
              <a:gd name="connsiteY13" fmla="*/ 1248794 h 2865559"/>
              <a:gd name="connsiteX14" fmla="*/ 132566 w 1702974"/>
              <a:gd name="connsiteY14" fmla="*/ 718707 h 2865559"/>
              <a:gd name="connsiteX15" fmla="*/ 1484288 w 1702974"/>
              <a:gd name="connsiteY15" fmla="*/ 3089 h 2865559"/>
              <a:gd name="connsiteX16" fmla="*/ 1577055 w 1702974"/>
              <a:gd name="connsiteY16" fmla="*/ 466915 h 2865559"/>
              <a:gd name="connsiteX17" fmla="*/ 702410 w 1702974"/>
              <a:gd name="connsiteY17" fmla="*/ 652446 h 2865559"/>
              <a:gd name="connsiteX18" fmla="*/ 331349 w 1702974"/>
              <a:gd name="connsiteY18" fmla="*/ 307889 h 2865559"/>
              <a:gd name="connsiteX0" fmla="*/ 1603558 w 1702974"/>
              <a:gd name="connsiteY0" fmla="*/ 2865559 h 2865559"/>
              <a:gd name="connsiteX1" fmla="*/ 45 w 1702974"/>
              <a:gd name="connsiteY1" fmla="*/ 2627020 h 2865559"/>
              <a:gd name="connsiteX2" fmla="*/ 1550549 w 1702974"/>
              <a:gd name="connsiteY2" fmla="*/ 2123437 h 2865559"/>
              <a:gd name="connsiteX3" fmla="*/ 1616810 w 1702974"/>
              <a:gd name="connsiteY3" fmla="*/ 2507750 h 2865559"/>
              <a:gd name="connsiteX4" fmla="*/ 1444532 w 1702974"/>
              <a:gd name="connsiteY4" fmla="*/ 2613767 h 2865559"/>
              <a:gd name="connsiteX5" fmla="*/ 887940 w 1702974"/>
              <a:gd name="connsiteY5" fmla="*/ 2574011 h 2865559"/>
              <a:gd name="connsiteX6" fmla="*/ 159071 w 1702974"/>
              <a:gd name="connsiteY6" fmla="*/ 2189698 h 2865559"/>
              <a:gd name="connsiteX7" fmla="*/ 1563801 w 1702974"/>
              <a:gd name="connsiteY7" fmla="*/ 1447576 h 2865559"/>
              <a:gd name="connsiteX8" fmla="*/ 1524045 w 1702974"/>
              <a:gd name="connsiteY8" fmla="*/ 1845142 h 2865559"/>
              <a:gd name="connsiteX9" fmla="*/ 967454 w 1702974"/>
              <a:gd name="connsiteY9" fmla="*/ 2004167 h 2865559"/>
              <a:gd name="connsiteX10" fmla="*/ 198827 w 1702974"/>
              <a:gd name="connsiteY10" fmla="*/ 1474081 h 2865559"/>
              <a:gd name="connsiteX11" fmla="*/ 1510792 w 1702974"/>
              <a:gd name="connsiteY11" fmla="*/ 731959 h 2865559"/>
              <a:gd name="connsiteX12" fmla="*/ 1577054 w 1702974"/>
              <a:gd name="connsiteY12" fmla="*/ 1156028 h 2865559"/>
              <a:gd name="connsiteX13" fmla="*/ 901192 w 1702974"/>
              <a:gd name="connsiteY13" fmla="*/ 1248794 h 2865559"/>
              <a:gd name="connsiteX14" fmla="*/ 132566 w 1702974"/>
              <a:gd name="connsiteY14" fmla="*/ 718707 h 2865559"/>
              <a:gd name="connsiteX15" fmla="*/ 1484288 w 1702974"/>
              <a:gd name="connsiteY15" fmla="*/ 3089 h 2865559"/>
              <a:gd name="connsiteX16" fmla="*/ 1577055 w 1702974"/>
              <a:gd name="connsiteY16" fmla="*/ 466915 h 2865559"/>
              <a:gd name="connsiteX17" fmla="*/ 702410 w 1702974"/>
              <a:gd name="connsiteY17" fmla="*/ 652446 h 2865559"/>
              <a:gd name="connsiteX18" fmla="*/ 450620 w 1702974"/>
              <a:gd name="connsiteY18" fmla="*/ 268134 h 2865559"/>
              <a:gd name="connsiteX19" fmla="*/ 331349 w 1702974"/>
              <a:gd name="connsiteY19" fmla="*/ 307889 h 2865559"/>
              <a:gd name="connsiteX0" fmla="*/ 1603558 w 1702974"/>
              <a:gd name="connsiteY0" fmla="*/ 2865559 h 2865559"/>
              <a:gd name="connsiteX1" fmla="*/ 45 w 1702974"/>
              <a:gd name="connsiteY1" fmla="*/ 2627020 h 2865559"/>
              <a:gd name="connsiteX2" fmla="*/ 1550549 w 1702974"/>
              <a:gd name="connsiteY2" fmla="*/ 2123437 h 2865559"/>
              <a:gd name="connsiteX3" fmla="*/ 1616810 w 1702974"/>
              <a:gd name="connsiteY3" fmla="*/ 2507750 h 2865559"/>
              <a:gd name="connsiteX4" fmla="*/ 1444532 w 1702974"/>
              <a:gd name="connsiteY4" fmla="*/ 2613767 h 2865559"/>
              <a:gd name="connsiteX5" fmla="*/ 887940 w 1702974"/>
              <a:gd name="connsiteY5" fmla="*/ 2574011 h 2865559"/>
              <a:gd name="connsiteX6" fmla="*/ 159071 w 1702974"/>
              <a:gd name="connsiteY6" fmla="*/ 2189698 h 2865559"/>
              <a:gd name="connsiteX7" fmla="*/ 1563801 w 1702974"/>
              <a:gd name="connsiteY7" fmla="*/ 1447576 h 2865559"/>
              <a:gd name="connsiteX8" fmla="*/ 1524045 w 1702974"/>
              <a:gd name="connsiteY8" fmla="*/ 1845142 h 2865559"/>
              <a:gd name="connsiteX9" fmla="*/ 967454 w 1702974"/>
              <a:gd name="connsiteY9" fmla="*/ 2004167 h 2865559"/>
              <a:gd name="connsiteX10" fmla="*/ 198827 w 1702974"/>
              <a:gd name="connsiteY10" fmla="*/ 1474081 h 2865559"/>
              <a:gd name="connsiteX11" fmla="*/ 1510792 w 1702974"/>
              <a:gd name="connsiteY11" fmla="*/ 731959 h 2865559"/>
              <a:gd name="connsiteX12" fmla="*/ 1577054 w 1702974"/>
              <a:gd name="connsiteY12" fmla="*/ 1156028 h 2865559"/>
              <a:gd name="connsiteX13" fmla="*/ 901192 w 1702974"/>
              <a:gd name="connsiteY13" fmla="*/ 1248794 h 2865559"/>
              <a:gd name="connsiteX14" fmla="*/ 132566 w 1702974"/>
              <a:gd name="connsiteY14" fmla="*/ 718707 h 2865559"/>
              <a:gd name="connsiteX15" fmla="*/ 1484288 w 1702974"/>
              <a:gd name="connsiteY15" fmla="*/ 3089 h 2865559"/>
              <a:gd name="connsiteX16" fmla="*/ 1577055 w 1702974"/>
              <a:gd name="connsiteY16" fmla="*/ 466915 h 2865559"/>
              <a:gd name="connsiteX17" fmla="*/ 781923 w 1702974"/>
              <a:gd name="connsiteY17" fmla="*/ 559681 h 2865559"/>
              <a:gd name="connsiteX18" fmla="*/ 450620 w 1702974"/>
              <a:gd name="connsiteY18" fmla="*/ 268134 h 2865559"/>
              <a:gd name="connsiteX19" fmla="*/ 331349 w 1702974"/>
              <a:gd name="connsiteY19" fmla="*/ 307889 h 2865559"/>
              <a:gd name="connsiteX0" fmla="*/ 1621007 w 1720423"/>
              <a:gd name="connsiteY0" fmla="*/ 2865559 h 2915295"/>
              <a:gd name="connsiteX1" fmla="*/ 786121 w 1720423"/>
              <a:gd name="connsiteY1" fmla="*/ 2905316 h 2915295"/>
              <a:gd name="connsiteX2" fmla="*/ 17494 w 1720423"/>
              <a:gd name="connsiteY2" fmla="*/ 2627020 h 2915295"/>
              <a:gd name="connsiteX3" fmla="*/ 1567998 w 1720423"/>
              <a:gd name="connsiteY3" fmla="*/ 2123437 h 2915295"/>
              <a:gd name="connsiteX4" fmla="*/ 1634259 w 1720423"/>
              <a:gd name="connsiteY4" fmla="*/ 2507750 h 2915295"/>
              <a:gd name="connsiteX5" fmla="*/ 1461981 w 1720423"/>
              <a:gd name="connsiteY5" fmla="*/ 2613767 h 2915295"/>
              <a:gd name="connsiteX6" fmla="*/ 905389 w 1720423"/>
              <a:gd name="connsiteY6" fmla="*/ 2574011 h 2915295"/>
              <a:gd name="connsiteX7" fmla="*/ 176520 w 1720423"/>
              <a:gd name="connsiteY7" fmla="*/ 2189698 h 2915295"/>
              <a:gd name="connsiteX8" fmla="*/ 1581250 w 1720423"/>
              <a:gd name="connsiteY8" fmla="*/ 1447576 h 2915295"/>
              <a:gd name="connsiteX9" fmla="*/ 1541494 w 1720423"/>
              <a:gd name="connsiteY9" fmla="*/ 1845142 h 2915295"/>
              <a:gd name="connsiteX10" fmla="*/ 984903 w 1720423"/>
              <a:gd name="connsiteY10" fmla="*/ 2004167 h 2915295"/>
              <a:gd name="connsiteX11" fmla="*/ 216276 w 1720423"/>
              <a:gd name="connsiteY11" fmla="*/ 1474081 h 2915295"/>
              <a:gd name="connsiteX12" fmla="*/ 1528241 w 1720423"/>
              <a:gd name="connsiteY12" fmla="*/ 731959 h 2915295"/>
              <a:gd name="connsiteX13" fmla="*/ 1594503 w 1720423"/>
              <a:gd name="connsiteY13" fmla="*/ 1156028 h 2915295"/>
              <a:gd name="connsiteX14" fmla="*/ 918641 w 1720423"/>
              <a:gd name="connsiteY14" fmla="*/ 1248794 h 2915295"/>
              <a:gd name="connsiteX15" fmla="*/ 150015 w 1720423"/>
              <a:gd name="connsiteY15" fmla="*/ 718707 h 2915295"/>
              <a:gd name="connsiteX16" fmla="*/ 1501737 w 1720423"/>
              <a:gd name="connsiteY16" fmla="*/ 3089 h 2915295"/>
              <a:gd name="connsiteX17" fmla="*/ 1594504 w 1720423"/>
              <a:gd name="connsiteY17" fmla="*/ 466915 h 2915295"/>
              <a:gd name="connsiteX18" fmla="*/ 799372 w 1720423"/>
              <a:gd name="connsiteY18" fmla="*/ 559681 h 2915295"/>
              <a:gd name="connsiteX19" fmla="*/ 468069 w 1720423"/>
              <a:gd name="connsiteY19" fmla="*/ 268134 h 2915295"/>
              <a:gd name="connsiteX20" fmla="*/ 348798 w 1720423"/>
              <a:gd name="connsiteY20" fmla="*/ 307889 h 2915295"/>
              <a:gd name="connsiteX0" fmla="*/ 1621007 w 1720423"/>
              <a:gd name="connsiteY0" fmla="*/ 2865559 h 2915295"/>
              <a:gd name="connsiteX1" fmla="*/ 786121 w 1720423"/>
              <a:gd name="connsiteY1" fmla="*/ 2905316 h 2915295"/>
              <a:gd name="connsiteX2" fmla="*/ 17494 w 1720423"/>
              <a:gd name="connsiteY2" fmla="*/ 2627020 h 2915295"/>
              <a:gd name="connsiteX3" fmla="*/ 1567998 w 1720423"/>
              <a:gd name="connsiteY3" fmla="*/ 2123437 h 2915295"/>
              <a:gd name="connsiteX4" fmla="*/ 1634259 w 1720423"/>
              <a:gd name="connsiteY4" fmla="*/ 2507750 h 2915295"/>
              <a:gd name="connsiteX5" fmla="*/ 1461981 w 1720423"/>
              <a:gd name="connsiteY5" fmla="*/ 2613767 h 2915295"/>
              <a:gd name="connsiteX6" fmla="*/ 905389 w 1720423"/>
              <a:gd name="connsiteY6" fmla="*/ 2574011 h 2915295"/>
              <a:gd name="connsiteX7" fmla="*/ 176520 w 1720423"/>
              <a:gd name="connsiteY7" fmla="*/ 2189698 h 2915295"/>
              <a:gd name="connsiteX8" fmla="*/ 772870 w 1720423"/>
              <a:gd name="connsiteY8" fmla="*/ 1686116 h 2915295"/>
              <a:gd name="connsiteX9" fmla="*/ 1581250 w 1720423"/>
              <a:gd name="connsiteY9" fmla="*/ 1447576 h 2915295"/>
              <a:gd name="connsiteX10" fmla="*/ 1541494 w 1720423"/>
              <a:gd name="connsiteY10" fmla="*/ 1845142 h 2915295"/>
              <a:gd name="connsiteX11" fmla="*/ 984903 w 1720423"/>
              <a:gd name="connsiteY11" fmla="*/ 2004167 h 2915295"/>
              <a:gd name="connsiteX12" fmla="*/ 216276 w 1720423"/>
              <a:gd name="connsiteY12" fmla="*/ 1474081 h 2915295"/>
              <a:gd name="connsiteX13" fmla="*/ 1528241 w 1720423"/>
              <a:gd name="connsiteY13" fmla="*/ 731959 h 2915295"/>
              <a:gd name="connsiteX14" fmla="*/ 1594503 w 1720423"/>
              <a:gd name="connsiteY14" fmla="*/ 1156028 h 2915295"/>
              <a:gd name="connsiteX15" fmla="*/ 918641 w 1720423"/>
              <a:gd name="connsiteY15" fmla="*/ 1248794 h 2915295"/>
              <a:gd name="connsiteX16" fmla="*/ 150015 w 1720423"/>
              <a:gd name="connsiteY16" fmla="*/ 718707 h 2915295"/>
              <a:gd name="connsiteX17" fmla="*/ 1501737 w 1720423"/>
              <a:gd name="connsiteY17" fmla="*/ 3089 h 2915295"/>
              <a:gd name="connsiteX18" fmla="*/ 1594504 w 1720423"/>
              <a:gd name="connsiteY18" fmla="*/ 466915 h 2915295"/>
              <a:gd name="connsiteX19" fmla="*/ 799372 w 1720423"/>
              <a:gd name="connsiteY19" fmla="*/ 559681 h 2915295"/>
              <a:gd name="connsiteX20" fmla="*/ 468069 w 1720423"/>
              <a:gd name="connsiteY20" fmla="*/ 268134 h 2915295"/>
              <a:gd name="connsiteX21" fmla="*/ 348798 w 1720423"/>
              <a:gd name="connsiteY21" fmla="*/ 307889 h 2915295"/>
              <a:gd name="connsiteX0" fmla="*/ 1621007 w 1720423"/>
              <a:gd name="connsiteY0" fmla="*/ 2865559 h 2915295"/>
              <a:gd name="connsiteX1" fmla="*/ 786121 w 1720423"/>
              <a:gd name="connsiteY1" fmla="*/ 2905316 h 2915295"/>
              <a:gd name="connsiteX2" fmla="*/ 17494 w 1720423"/>
              <a:gd name="connsiteY2" fmla="*/ 2627020 h 2915295"/>
              <a:gd name="connsiteX3" fmla="*/ 1567998 w 1720423"/>
              <a:gd name="connsiteY3" fmla="*/ 2123437 h 2915295"/>
              <a:gd name="connsiteX4" fmla="*/ 1634259 w 1720423"/>
              <a:gd name="connsiteY4" fmla="*/ 2507750 h 2915295"/>
              <a:gd name="connsiteX5" fmla="*/ 1461981 w 1720423"/>
              <a:gd name="connsiteY5" fmla="*/ 2613767 h 2915295"/>
              <a:gd name="connsiteX6" fmla="*/ 905389 w 1720423"/>
              <a:gd name="connsiteY6" fmla="*/ 2574011 h 2915295"/>
              <a:gd name="connsiteX7" fmla="*/ 176520 w 1720423"/>
              <a:gd name="connsiteY7" fmla="*/ 2189698 h 2915295"/>
              <a:gd name="connsiteX8" fmla="*/ 772870 w 1720423"/>
              <a:gd name="connsiteY8" fmla="*/ 1686116 h 2915295"/>
              <a:gd name="connsiteX9" fmla="*/ 1581250 w 1720423"/>
              <a:gd name="connsiteY9" fmla="*/ 1447576 h 2915295"/>
              <a:gd name="connsiteX10" fmla="*/ 1541494 w 1720423"/>
              <a:gd name="connsiteY10" fmla="*/ 1845142 h 2915295"/>
              <a:gd name="connsiteX11" fmla="*/ 984903 w 1720423"/>
              <a:gd name="connsiteY11" fmla="*/ 2004167 h 2915295"/>
              <a:gd name="connsiteX12" fmla="*/ 216276 w 1720423"/>
              <a:gd name="connsiteY12" fmla="*/ 1474081 h 2915295"/>
              <a:gd name="connsiteX13" fmla="*/ 1528241 w 1720423"/>
              <a:gd name="connsiteY13" fmla="*/ 731959 h 2915295"/>
              <a:gd name="connsiteX14" fmla="*/ 1594503 w 1720423"/>
              <a:gd name="connsiteY14" fmla="*/ 1156028 h 2915295"/>
              <a:gd name="connsiteX15" fmla="*/ 918641 w 1720423"/>
              <a:gd name="connsiteY15" fmla="*/ 1248794 h 2915295"/>
              <a:gd name="connsiteX16" fmla="*/ 150015 w 1720423"/>
              <a:gd name="connsiteY16" fmla="*/ 718707 h 2915295"/>
              <a:gd name="connsiteX17" fmla="*/ 1501737 w 1720423"/>
              <a:gd name="connsiteY17" fmla="*/ 3089 h 2915295"/>
              <a:gd name="connsiteX18" fmla="*/ 1594504 w 1720423"/>
              <a:gd name="connsiteY18" fmla="*/ 466915 h 2915295"/>
              <a:gd name="connsiteX19" fmla="*/ 799372 w 1720423"/>
              <a:gd name="connsiteY19" fmla="*/ 559681 h 2915295"/>
              <a:gd name="connsiteX20" fmla="*/ 468069 w 1720423"/>
              <a:gd name="connsiteY20" fmla="*/ 268134 h 2915295"/>
              <a:gd name="connsiteX21" fmla="*/ 441563 w 1720423"/>
              <a:gd name="connsiteY21" fmla="*/ 95854 h 2915295"/>
              <a:gd name="connsiteX0" fmla="*/ 1481166 w 1570495"/>
              <a:gd name="connsiteY0" fmla="*/ 2865559 h 2915295"/>
              <a:gd name="connsiteX1" fmla="*/ 646280 w 1570495"/>
              <a:gd name="connsiteY1" fmla="*/ 2905316 h 2915295"/>
              <a:gd name="connsiteX2" fmla="*/ 23427 w 1570495"/>
              <a:gd name="connsiteY2" fmla="*/ 2560759 h 2915295"/>
              <a:gd name="connsiteX3" fmla="*/ 1428157 w 1570495"/>
              <a:gd name="connsiteY3" fmla="*/ 2123437 h 2915295"/>
              <a:gd name="connsiteX4" fmla="*/ 1494418 w 1570495"/>
              <a:gd name="connsiteY4" fmla="*/ 2507750 h 2915295"/>
              <a:gd name="connsiteX5" fmla="*/ 1322140 w 1570495"/>
              <a:gd name="connsiteY5" fmla="*/ 2613767 h 2915295"/>
              <a:gd name="connsiteX6" fmla="*/ 765548 w 1570495"/>
              <a:gd name="connsiteY6" fmla="*/ 2574011 h 2915295"/>
              <a:gd name="connsiteX7" fmla="*/ 36679 w 1570495"/>
              <a:gd name="connsiteY7" fmla="*/ 2189698 h 2915295"/>
              <a:gd name="connsiteX8" fmla="*/ 633029 w 1570495"/>
              <a:gd name="connsiteY8" fmla="*/ 1686116 h 2915295"/>
              <a:gd name="connsiteX9" fmla="*/ 1441409 w 1570495"/>
              <a:gd name="connsiteY9" fmla="*/ 1447576 h 2915295"/>
              <a:gd name="connsiteX10" fmla="*/ 1401653 w 1570495"/>
              <a:gd name="connsiteY10" fmla="*/ 1845142 h 2915295"/>
              <a:gd name="connsiteX11" fmla="*/ 845062 w 1570495"/>
              <a:gd name="connsiteY11" fmla="*/ 2004167 h 2915295"/>
              <a:gd name="connsiteX12" fmla="*/ 76435 w 1570495"/>
              <a:gd name="connsiteY12" fmla="*/ 1474081 h 2915295"/>
              <a:gd name="connsiteX13" fmla="*/ 1388400 w 1570495"/>
              <a:gd name="connsiteY13" fmla="*/ 731959 h 2915295"/>
              <a:gd name="connsiteX14" fmla="*/ 1454662 w 1570495"/>
              <a:gd name="connsiteY14" fmla="*/ 1156028 h 2915295"/>
              <a:gd name="connsiteX15" fmla="*/ 778800 w 1570495"/>
              <a:gd name="connsiteY15" fmla="*/ 1248794 h 2915295"/>
              <a:gd name="connsiteX16" fmla="*/ 10174 w 1570495"/>
              <a:gd name="connsiteY16" fmla="*/ 718707 h 2915295"/>
              <a:gd name="connsiteX17" fmla="*/ 1361896 w 1570495"/>
              <a:gd name="connsiteY17" fmla="*/ 3089 h 2915295"/>
              <a:gd name="connsiteX18" fmla="*/ 1454663 w 1570495"/>
              <a:gd name="connsiteY18" fmla="*/ 466915 h 2915295"/>
              <a:gd name="connsiteX19" fmla="*/ 659531 w 1570495"/>
              <a:gd name="connsiteY19" fmla="*/ 559681 h 2915295"/>
              <a:gd name="connsiteX20" fmla="*/ 328228 w 1570495"/>
              <a:gd name="connsiteY20" fmla="*/ 268134 h 2915295"/>
              <a:gd name="connsiteX21" fmla="*/ 301722 w 1570495"/>
              <a:gd name="connsiteY21" fmla="*/ 95854 h 2915295"/>
              <a:gd name="connsiteX0" fmla="*/ 1481166 w 1570495"/>
              <a:gd name="connsiteY0" fmla="*/ 2865559 h 2865559"/>
              <a:gd name="connsiteX1" fmla="*/ 659532 w 1570495"/>
              <a:gd name="connsiteY1" fmla="*/ 2839055 h 2865559"/>
              <a:gd name="connsiteX2" fmla="*/ 23427 w 1570495"/>
              <a:gd name="connsiteY2" fmla="*/ 2560759 h 2865559"/>
              <a:gd name="connsiteX3" fmla="*/ 1428157 w 1570495"/>
              <a:gd name="connsiteY3" fmla="*/ 2123437 h 2865559"/>
              <a:gd name="connsiteX4" fmla="*/ 1494418 w 1570495"/>
              <a:gd name="connsiteY4" fmla="*/ 2507750 h 2865559"/>
              <a:gd name="connsiteX5" fmla="*/ 1322140 w 1570495"/>
              <a:gd name="connsiteY5" fmla="*/ 2613767 h 2865559"/>
              <a:gd name="connsiteX6" fmla="*/ 765548 w 1570495"/>
              <a:gd name="connsiteY6" fmla="*/ 2574011 h 2865559"/>
              <a:gd name="connsiteX7" fmla="*/ 36679 w 1570495"/>
              <a:gd name="connsiteY7" fmla="*/ 2189698 h 2865559"/>
              <a:gd name="connsiteX8" fmla="*/ 633029 w 1570495"/>
              <a:gd name="connsiteY8" fmla="*/ 1686116 h 2865559"/>
              <a:gd name="connsiteX9" fmla="*/ 1441409 w 1570495"/>
              <a:gd name="connsiteY9" fmla="*/ 1447576 h 2865559"/>
              <a:gd name="connsiteX10" fmla="*/ 1401653 w 1570495"/>
              <a:gd name="connsiteY10" fmla="*/ 1845142 h 2865559"/>
              <a:gd name="connsiteX11" fmla="*/ 845062 w 1570495"/>
              <a:gd name="connsiteY11" fmla="*/ 2004167 h 2865559"/>
              <a:gd name="connsiteX12" fmla="*/ 76435 w 1570495"/>
              <a:gd name="connsiteY12" fmla="*/ 1474081 h 2865559"/>
              <a:gd name="connsiteX13" fmla="*/ 1388400 w 1570495"/>
              <a:gd name="connsiteY13" fmla="*/ 731959 h 2865559"/>
              <a:gd name="connsiteX14" fmla="*/ 1454662 w 1570495"/>
              <a:gd name="connsiteY14" fmla="*/ 1156028 h 2865559"/>
              <a:gd name="connsiteX15" fmla="*/ 778800 w 1570495"/>
              <a:gd name="connsiteY15" fmla="*/ 1248794 h 2865559"/>
              <a:gd name="connsiteX16" fmla="*/ 10174 w 1570495"/>
              <a:gd name="connsiteY16" fmla="*/ 718707 h 2865559"/>
              <a:gd name="connsiteX17" fmla="*/ 1361896 w 1570495"/>
              <a:gd name="connsiteY17" fmla="*/ 3089 h 2865559"/>
              <a:gd name="connsiteX18" fmla="*/ 1454663 w 1570495"/>
              <a:gd name="connsiteY18" fmla="*/ 466915 h 2865559"/>
              <a:gd name="connsiteX19" fmla="*/ 659531 w 1570495"/>
              <a:gd name="connsiteY19" fmla="*/ 559681 h 2865559"/>
              <a:gd name="connsiteX20" fmla="*/ 328228 w 1570495"/>
              <a:gd name="connsiteY20" fmla="*/ 268134 h 2865559"/>
              <a:gd name="connsiteX21" fmla="*/ 301722 w 1570495"/>
              <a:gd name="connsiteY21" fmla="*/ 95854 h 2865559"/>
              <a:gd name="connsiteX0" fmla="*/ 1481166 w 1570495"/>
              <a:gd name="connsiteY0" fmla="*/ 2865559 h 2865559"/>
              <a:gd name="connsiteX1" fmla="*/ 659532 w 1570495"/>
              <a:gd name="connsiteY1" fmla="*/ 2839055 h 2865559"/>
              <a:gd name="connsiteX2" fmla="*/ 23427 w 1570495"/>
              <a:gd name="connsiteY2" fmla="*/ 2560759 h 2865559"/>
              <a:gd name="connsiteX3" fmla="*/ 1428157 w 1570495"/>
              <a:gd name="connsiteY3" fmla="*/ 2123437 h 2865559"/>
              <a:gd name="connsiteX4" fmla="*/ 1494418 w 1570495"/>
              <a:gd name="connsiteY4" fmla="*/ 2507750 h 2865559"/>
              <a:gd name="connsiteX5" fmla="*/ 1322140 w 1570495"/>
              <a:gd name="connsiteY5" fmla="*/ 2613767 h 2865559"/>
              <a:gd name="connsiteX6" fmla="*/ 765548 w 1570495"/>
              <a:gd name="connsiteY6" fmla="*/ 2574011 h 2865559"/>
              <a:gd name="connsiteX7" fmla="*/ 36679 w 1570495"/>
              <a:gd name="connsiteY7" fmla="*/ 2189698 h 2865559"/>
              <a:gd name="connsiteX8" fmla="*/ 633029 w 1570495"/>
              <a:gd name="connsiteY8" fmla="*/ 1686116 h 2865559"/>
              <a:gd name="connsiteX9" fmla="*/ 1441409 w 1570495"/>
              <a:gd name="connsiteY9" fmla="*/ 1447576 h 2865559"/>
              <a:gd name="connsiteX10" fmla="*/ 1401653 w 1570495"/>
              <a:gd name="connsiteY10" fmla="*/ 1845142 h 2865559"/>
              <a:gd name="connsiteX11" fmla="*/ 845062 w 1570495"/>
              <a:gd name="connsiteY11" fmla="*/ 2004167 h 2865559"/>
              <a:gd name="connsiteX12" fmla="*/ 76435 w 1570495"/>
              <a:gd name="connsiteY12" fmla="*/ 1474081 h 2865559"/>
              <a:gd name="connsiteX13" fmla="*/ 1388400 w 1570495"/>
              <a:gd name="connsiteY13" fmla="*/ 731959 h 2865559"/>
              <a:gd name="connsiteX14" fmla="*/ 1454662 w 1570495"/>
              <a:gd name="connsiteY14" fmla="*/ 1156028 h 2865559"/>
              <a:gd name="connsiteX15" fmla="*/ 778800 w 1570495"/>
              <a:gd name="connsiteY15" fmla="*/ 1248794 h 2865559"/>
              <a:gd name="connsiteX16" fmla="*/ 10174 w 1570495"/>
              <a:gd name="connsiteY16" fmla="*/ 718707 h 2865559"/>
              <a:gd name="connsiteX17" fmla="*/ 1361896 w 1570495"/>
              <a:gd name="connsiteY17" fmla="*/ 3089 h 2865559"/>
              <a:gd name="connsiteX18" fmla="*/ 1454663 w 1570495"/>
              <a:gd name="connsiteY18" fmla="*/ 466915 h 2865559"/>
              <a:gd name="connsiteX19" fmla="*/ 765548 w 1570495"/>
              <a:gd name="connsiteY19" fmla="*/ 572933 h 2865559"/>
              <a:gd name="connsiteX20" fmla="*/ 328228 w 1570495"/>
              <a:gd name="connsiteY20" fmla="*/ 268134 h 2865559"/>
              <a:gd name="connsiteX21" fmla="*/ 301722 w 1570495"/>
              <a:gd name="connsiteY21" fmla="*/ 95854 h 2865559"/>
              <a:gd name="connsiteX0" fmla="*/ 1481166 w 1570495"/>
              <a:gd name="connsiteY0" fmla="*/ 2865559 h 2865559"/>
              <a:gd name="connsiteX1" fmla="*/ 659532 w 1570495"/>
              <a:gd name="connsiteY1" fmla="*/ 2839055 h 2865559"/>
              <a:gd name="connsiteX2" fmla="*/ 23427 w 1570495"/>
              <a:gd name="connsiteY2" fmla="*/ 2560759 h 2865559"/>
              <a:gd name="connsiteX3" fmla="*/ 1428157 w 1570495"/>
              <a:gd name="connsiteY3" fmla="*/ 2123437 h 2865559"/>
              <a:gd name="connsiteX4" fmla="*/ 1494418 w 1570495"/>
              <a:gd name="connsiteY4" fmla="*/ 2507750 h 2865559"/>
              <a:gd name="connsiteX5" fmla="*/ 1322140 w 1570495"/>
              <a:gd name="connsiteY5" fmla="*/ 2613767 h 2865559"/>
              <a:gd name="connsiteX6" fmla="*/ 765548 w 1570495"/>
              <a:gd name="connsiteY6" fmla="*/ 2574011 h 2865559"/>
              <a:gd name="connsiteX7" fmla="*/ 36679 w 1570495"/>
              <a:gd name="connsiteY7" fmla="*/ 2189698 h 2865559"/>
              <a:gd name="connsiteX8" fmla="*/ 633029 w 1570495"/>
              <a:gd name="connsiteY8" fmla="*/ 1686116 h 2865559"/>
              <a:gd name="connsiteX9" fmla="*/ 1441409 w 1570495"/>
              <a:gd name="connsiteY9" fmla="*/ 1447576 h 2865559"/>
              <a:gd name="connsiteX10" fmla="*/ 1401653 w 1570495"/>
              <a:gd name="connsiteY10" fmla="*/ 1845142 h 2865559"/>
              <a:gd name="connsiteX11" fmla="*/ 845062 w 1570495"/>
              <a:gd name="connsiteY11" fmla="*/ 2004167 h 2865559"/>
              <a:gd name="connsiteX12" fmla="*/ 76435 w 1570495"/>
              <a:gd name="connsiteY12" fmla="*/ 1474081 h 2865559"/>
              <a:gd name="connsiteX13" fmla="*/ 1388400 w 1570495"/>
              <a:gd name="connsiteY13" fmla="*/ 731959 h 2865559"/>
              <a:gd name="connsiteX14" fmla="*/ 1454662 w 1570495"/>
              <a:gd name="connsiteY14" fmla="*/ 1156028 h 2865559"/>
              <a:gd name="connsiteX15" fmla="*/ 778800 w 1570495"/>
              <a:gd name="connsiteY15" fmla="*/ 1248794 h 2865559"/>
              <a:gd name="connsiteX16" fmla="*/ 10174 w 1570495"/>
              <a:gd name="connsiteY16" fmla="*/ 718707 h 2865559"/>
              <a:gd name="connsiteX17" fmla="*/ 1361896 w 1570495"/>
              <a:gd name="connsiteY17" fmla="*/ 3089 h 2865559"/>
              <a:gd name="connsiteX18" fmla="*/ 1454663 w 1570495"/>
              <a:gd name="connsiteY18" fmla="*/ 466915 h 2865559"/>
              <a:gd name="connsiteX19" fmla="*/ 765548 w 1570495"/>
              <a:gd name="connsiteY19" fmla="*/ 572933 h 2865559"/>
              <a:gd name="connsiteX20" fmla="*/ 328228 w 1570495"/>
              <a:gd name="connsiteY20" fmla="*/ 268134 h 2865559"/>
              <a:gd name="connsiteX21" fmla="*/ 208957 w 1570495"/>
              <a:gd name="connsiteY21" fmla="*/ 82602 h 2865559"/>
              <a:gd name="connsiteX0" fmla="*/ 1481166 w 1572155"/>
              <a:gd name="connsiteY0" fmla="*/ 2865559 h 2865559"/>
              <a:gd name="connsiteX1" fmla="*/ 659532 w 1572155"/>
              <a:gd name="connsiteY1" fmla="*/ 2839055 h 2865559"/>
              <a:gd name="connsiteX2" fmla="*/ 23427 w 1572155"/>
              <a:gd name="connsiteY2" fmla="*/ 2560759 h 2865559"/>
              <a:gd name="connsiteX3" fmla="*/ 1428157 w 1572155"/>
              <a:gd name="connsiteY3" fmla="*/ 2123437 h 2865559"/>
              <a:gd name="connsiteX4" fmla="*/ 1494418 w 1572155"/>
              <a:gd name="connsiteY4" fmla="*/ 2507750 h 2865559"/>
              <a:gd name="connsiteX5" fmla="*/ 1322140 w 1572155"/>
              <a:gd name="connsiteY5" fmla="*/ 2613767 h 2865559"/>
              <a:gd name="connsiteX6" fmla="*/ 765548 w 1572155"/>
              <a:gd name="connsiteY6" fmla="*/ 2574011 h 2865559"/>
              <a:gd name="connsiteX7" fmla="*/ 36679 w 1572155"/>
              <a:gd name="connsiteY7" fmla="*/ 2189698 h 2865559"/>
              <a:gd name="connsiteX8" fmla="*/ 633029 w 1572155"/>
              <a:gd name="connsiteY8" fmla="*/ 1686116 h 2865559"/>
              <a:gd name="connsiteX9" fmla="*/ 1441409 w 1572155"/>
              <a:gd name="connsiteY9" fmla="*/ 1447576 h 2865559"/>
              <a:gd name="connsiteX10" fmla="*/ 1507671 w 1572155"/>
              <a:gd name="connsiteY10" fmla="*/ 1845142 h 2865559"/>
              <a:gd name="connsiteX11" fmla="*/ 845062 w 1572155"/>
              <a:gd name="connsiteY11" fmla="*/ 2004167 h 2865559"/>
              <a:gd name="connsiteX12" fmla="*/ 76435 w 1572155"/>
              <a:gd name="connsiteY12" fmla="*/ 1474081 h 2865559"/>
              <a:gd name="connsiteX13" fmla="*/ 1388400 w 1572155"/>
              <a:gd name="connsiteY13" fmla="*/ 731959 h 2865559"/>
              <a:gd name="connsiteX14" fmla="*/ 1454662 w 1572155"/>
              <a:gd name="connsiteY14" fmla="*/ 1156028 h 2865559"/>
              <a:gd name="connsiteX15" fmla="*/ 778800 w 1572155"/>
              <a:gd name="connsiteY15" fmla="*/ 1248794 h 2865559"/>
              <a:gd name="connsiteX16" fmla="*/ 10174 w 1572155"/>
              <a:gd name="connsiteY16" fmla="*/ 718707 h 2865559"/>
              <a:gd name="connsiteX17" fmla="*/ 1361896 w 1572155"/>
              <a:gd name="connsiteY17" fmla="*/ 3089 h 2865559"/>
              <a:gd name="connsiteX18" fmla="*/ 1454663 w 1572155"/>
              <a:gd name="connsiteY18" fmla="*/ 466915 h 2865559"/>
              <a:gd name="connsiteX19" fmla="*/ 765548 w 1572155"/>
              <a:gd name="connsiteY19" fmla="*/ 572933 h 2865559"/>
              <a:gd name="connsiteX20" fmla="*/ 328228 w 1572155"/>
              <a:gd name="connsiteY20" fmla="*/ 268134 h 2865559"/>
              <a:gd name="connsiteX21" fmla="*/ 208957 w 1572155"/>
              <a:gd name="connsiteY21" fmla="*/ 82602 h 2865559"/>
              <a:gd name="connsiteX0" fmla="*/ 1481166 w 1572155"/>
              <a:gd name="connsiteY0" fmla="*/ 2865559 h 2865559"/>
              <a:gd name="connsiteX1" fmla="*/ 659532 w 1572155"/>
              <a:gd name="connsiteY1" fmla="*/ 2839055 h 2865559"/>
              <a:gd name="connsiteX2" fmla="*/ 23427 w 1572155"/>
              <a:gd name="connsiteY2" fmla="*/ 2560759 h 2865559"/>
              <a:gd name="connsiteX3" fmla="*/ 1428157 w 1572155"/>
              <a:gd name="connsiteY3" fmla="*/ 2123437 h 2865559"/>
              <a:gd name="connsiteX4" fmla="*/ 1494418 w 1572155"/>
              <a:gd name="connsiteY4" fmla="*/ 2507750 h 2865559"/>
              <a:gd name="connsiteX5" fmla="*/ 1322140 w 1572155"/>
              <a:gd name="connsiteY5" fmla="*/ 2613767 h 2865559"/>
              <a:gd name="connsiteX6" fmla="*/ 765548 w 1572155"/>
              <a:gd name="connsiteY6" fmla="*/ 2574011 h 2865559"/>
              <a:gd name="connsiteX7" fmla="*/ 36679 w 1572155"/>
              <a:gd name="connsiteY7" fmla="*/ 2189698 h 2865559"/>
              <a:gd name="connsiteX8" fmla="*/ 633029 w 1572155"/>
              <a:gd name="connsiteY8" fmla="*/ 1686116 h 2865559"/>
              <a:gd name="connsiteX9" fmla="*/ 1441409 w 1572155"/>
              <a:gd name="connsiteY9" fmla="*/ 1447576 h 2865559"/>
              <a:gd name="connsiteX10" fmla="*/ 1507671 w 1572155"/>
              <a:gd name="connsiteY10" fmla="*/ 1845142 h 2865559"/>
              <a:gd name="connsiteX11" fmla="*/ 858314 w 1572155"/>
              <a:gd name="connsiteY11" fmla="*/ 1937906 h 2865559"/>
              <a:gd name="connsiteX12" fmla="*/ 76435 w 1572155"/>
              <a:gd name="connsiteY12" fmla="*/ 1474081 h 2865559"/>
              <a:gd name="connsiteX13" fmla="*/ 1388400 w 1572155"/>
              <a:gd name="connsiteY13" fmla="*/ 731959 h 2865559"/>
              <a:gd name="connsiteX14" fmla="*/ 1454662 w 1572155"/>
              <a:gd name="connsiteY14" fmla="*/ 1156028 h 2865559"/>
              <a:gd name="connsiteX15" fmla="*/ 778800 w 1572155"/>
              <a:gd name="connsiteY15" fmla="*/ 1248794 h 2865559"/>
              <a:gd name="connsiteX16" fmla="*/ 10174 w 1572155"/>
              <a:gd name="connsiteY16" fmla="*/ 718707 h 2865559"/>
              <a:gd name="connsiteX17" fmla="*/ 1361896 w 1572155"/>
              <a:gd name="connsiteY17" fmla="*/ 3089 h 2865559"/>
              <a:gd name="connsiteX18" fmla="*/ 1454663 w 1572155"/>
              <a:gd name="connsiteY18" fmla="*/ 466915 h 2865559"/>
              <a:gd name="connsiteX19" fmla="*/ 765548 w 1572155"/>
              <a:gd name="connsiteY19" fmla="*/ 572933 h 2865559"/>
              <a:gd name="connsiteX20" fmla="*/ 328228 w 1572155"/>
              <a:gd name="connsiteY20" fmla="*/ 268134 h 2865559"/>
              <a:gd name="connsiteX21" fmla="*/ 208957 w 1572155"/>
              <a:gd name="connsiteY21" fmla="*/ 82602 h 2865559"/>
              <a:gd name="connsiteX0" fmla="*/ 1481166 w 1572155"/>
              <a:gd name="connsiteY0" fmla="*/ 2865559 h 2865559"/>
              <a:gd name="connsiteX1" fmla="*/ 659532 w 1572155"/>
              <a:gd name="connsiteY1" fmla="*/ 2839055 h 2865559"/>
              <a:gd name="connsiteX2" fmla="*/ 23427 w 1572155"/>
              <a:gd name="connsiteY2" fmla="*/ 2560759 h 2865559"/>
              <a:gd name="connsiteX3" fmla="*/ 1428157 w 1572155"/>
              <a:gd name="connsiteY3" fmla="*/ 2123437 h 2865559"/>
              <a:gd name="connsiteX4" fmla="*/ 1494418 w 1572155"/>
              <a:gd name="connsiteY4" fmla="*/ 2507750 h 2865559"/>
              <a:gd name="connsiteX5" fmla="*/ 1322140 w 1572155"/>
              <a:gd name="connsiteY5" fmla="*/ 2613767 h 2865559"/>
              <a:gd name="connsiteX6" fmla="*/ 765548 w 1572155"/>
              <a:gd name="connsiteY6" fmla="*/ 2574011 h 2865559"/>
              <a:gd name="connsiteX7" fmla="*/ 36679 w 1572155"/>
              <a:gd name="connsiteY7" fmla="*/ 2189698 h 2865559"/>
              <a:gd name="connsiteX8" fmla="*/ 633029 w 1572155"/>
              <a:gd name="connsiteY8" fmla="*/ 1686116 h 2865559"/>
              <a:gd name="connsiteX9" fmla="*/ 1441409 w 1572155"/>
              <a:gd name="connsiteY9" fmla="*/ 1447576 h 2865559"/>
              <a:gd name="connsiteX10" fmla="*/ 1507671 w 1572155"/>
              <a:gd name="connsiteY10" fmla="*/ 1845142 h 2865559"/>
              <a:gd name="connsiteX11" fmla="*/ 858314 w 1572155"/>
              <a:gd name="connsiteY11" fmla="*/ 1937906 h 2865559"/>
              <a:gd name="connsiteX12" fmla="*/ 76435 w 1572155"/>
              <a:gd name="connsiteY12" fmla="*/ 1474081 h 2865559"/>
              <a:gd name="connsiteX13" fmla="*/ 1388400 w 1572155"/>
              <a:gd name="connsiteY13" fmla="*/ 731959 h 2865559"/>
              <a:gd name="connsiteX14" fmla="*/ 1454662 w 1572155"/>
              <a:gd name="connsiteY14" fmla="*/ 1156028 h 2865559"/>
              <a:gd name="connsiteX15" fmla="*/ 778800 w 1572155"/>
              <a:gd name="connsiteY15" fmla="*/ 1248794 h 2865559"/>
              <a:gd name="connsiteX16" fmla="*/ 10174 w 1572155"/>
              <a:gd name="connsiteY16" fmla="*/ 718707 h 2865559"/>
              <a:gd name="connsiteX17" fmla="*/ 1361896 w 1572155"/>
              <a:gd name="connsiteY17" fmla="*/ 3089 h 2865559"/>
              <a:gd name="connsiteX18" fmla="*/ 1454663 w 1572155"/>
              <a:gd name="connsiteY18" fmla="*/ 466915 h 2865559"/>
              <a:gd name="connsiteX19" fmla="*/ 712539 w 1572155"/>
              <a:gd name="connsiteY19" fmla="*/ 519924 h 2865559"/>
              <a:gd name="connsiteX20" fmla="*/ 328228 w 1572155"/>
              <a:gd name="connsiteY20" fmla="*/ 268134 h 2865559"/>
              <a:gd name="connsiteX21" fmla="*/ 208957 w 1572155"/>
              <a:gd name="connsiteY21" fmla="*/ 82602 h 2865559"/>
              <a:gd name="connsiteX0" fmla="*/ 1481166 w 1572155"/>
              <a:gd name="connsiteY0" fmla="*/ 2865559 h 2865559"/>
              <a:gd name="connsiteX1" fmla="*/ 659532 w 1572155"/>
              <a:gd name="connsiteY1" fmla="*/ 2839055 h 2865559"/>
              <a:gd name="connsiteX2" fmla="*/ 23427 w 1572155"/>
              <a:gd name="connsiteY2" fmla="*/ 2560759 h 2865559"/>
              <a:gd name="connsiteX3" fmla="*/ 1428157 w 1572155"/>
              <a:gd name="connsiteY3" fmla="*/ 2123437 h 2865559"/>
              <a:gd name="connsiteX4" fmla="*/ 1494418 w 1572155"/>
              <a:gd name="connsiteY4" fmla="*/ 2507750 h 2865559"/>
              <a:gd name="connsiteX5" fmla="*/ 1322140 w 1572155"/>
              <a:gd name="connsiteY5" fmla="*/ 2613767 h 2865559"/>
              <a:gd name="connsiteX6" fmla="*/ 765548 w 1572155"/>
              <a:gd name="connsiteY6" fmla="*/ 2574011 h 2865559"/>
              <a:gd name="connsiteX7" fmla="*/ 36679 w 1572155"/>
              <a:gd name="connsiteY7" fmla="*/ 2189698 h 2865559"/>
              <a:gd name="connsiteX8" fmla="*/ 633029 w 1572155"/>
              <a:gd name="connsiteY8" fmla="*/ 1686116 h 2865559"/>
              <a:gd name="connsiteX9" fmla="*/ 1441409 w 1572155"/>
              <a:gd name="connsiteY9" fmla="*/ 1447576 h 2865559"/>
              <a:gd name="connsiteX10" fmla="*/ 1507671 w 1572155"/>
              <a:gd name="connsiteY10" fmla="*/ 1845142 h 2865559"/>
              <a:gd name="connsiteX11" fmla="*/ 858314 w 1572155"/>
              <a:gd name="connsiteY11" fmla="*/ 1937906 h 2865559"/>
              <a:gd name="connsiteX12" fmla="*/ 76435 w 1572155"/>
              <a:gd name="connsiteY12" fmla="*/ 1474081 h 2865559"/>
              <a:gd name="connsiteX13" fmla="*/ 1388400 w 1572155"/>
              <a:gd name="connsiteY13" fmla="*/ 731959 h 2865559"/>
              <a:gd name="connsiteX14" fmla="*/ 1454662 w 1572155"/>
              <a:gd name="connsiteY14" fmla="*/ 1156028 h 2865559"/>
              <a:gd name="connsiteX15" fmla="*/ 778800 w 1572155"/>
              <a:gd name="connsiteY15" fmla="*/ 1248794 h 2865559"/>
              <a:gd name="connsiteX16" fmla="*/ 10174 w 1572155"/>
              <a:gd name="connsiteY16" fmla="*/ 718707 h 2865559"/>
              <a:gd name="connsiteX17" fmla="*/ 1361896 w 1572155"/>
              <a:gd name="connsiteY17" fmla="*/ 3089 h 2865559"/>
              <a:gd name="connsiteX18" fmla="*/ 1454663 w 1572155"/>
              <a:gd name="connsiteY18" fmla="*/ 466915 h 2865559"/>
              <a:gd name="connsiteX19" fmla="*/ 712539 w 1572155"/>
              <a:gd name="connsiteY19" fmla="*/ 519924 h 2865559"/>
              <a:gd name="connsiteX20" fmla="*/ 328228 w 1572155"/>
              <a:gd name="connsiteY20" fmla="*/ 268134 h 2865559"/>
              <a:gd name="connsiteX21" fmla="*/ 195705 w 1572155"/>
              <a:gd name="connsiteY21" fmla="*/ 16341 h 2865559"/>
              <a:gd name="connsiteX0" fmla="*/ 1481166 w 1572155"/>
              <a:gd name="connsiteY0" fmla="*/ 2865559 h 2865559"/>
              <a:gd name="connsiteX1" fmla="*/ 659532 w 1572155"/>
              <a:gd name="connsiteY1" fmla="*/ 2839055 h 2865559"/>
              <a:gd name="connsiteX2" fmla="*/ 23427 w 1572155"/>
              <a:gd name="connsiteY2" fmla="*/ 2560759 h 2865559"/>
              <a:gd name="connsiteX3" fmla="*/ 1428157 w 1572155"/>
              <a:gd name="connsiteY3" fmla="*/ 2123437 h 2865559"/>
              <a:gd name="connsiteX4" fmla="*/ 1494418 w 1572155"/>
              <a:gd name="connsiteY4" fmla="*/ 2507750 h 2865559"/>
              <a:gd name="connsiteX5" fmla="*/ 1322140 w 1572155"/>
              <a:gd name="connsiteY5" fmla="*/ 2613767 h 2865559"/>
              <a:gd name="connsiteX6" fmla="*/ 765548 w 1572155"/>
              <a:gd name="connsiteY6" fmla="*/ 2574011 h 2865559"/>
              <a:gd name="connsiteX7" fmla="*/ 36679 w 1572155"/>
              <a:gd name="connsiteY7" fmla="*/ 2189698 h 2865559"/>
              <a:gd name="connsiteX8" fmla="*/ 633029 w 1572155"/>
              <a:gd name="connsiteY8" fmla="*/ 1686116 h 2865559"/>
              <a:gd name="connsiteX9" fmla="*/ 1441409 w 1572155"/>
              <a:gd name="connsiteY9" fmla="*/ 1447576 h 2865559"/>
              <a:gd name="connsiteX10" fmla="*/ 1507671 w 1572155"/>
              <a:gd name="connsiteY10" fmla="*/ 1845142 h 2865559"/>
              <a:gd name="connsiteX11" fmla="*/ 858314 w 1572155"/>
              <a:gd name="connsiteY11" fmla="*/ 1937906 h 2865559"/>
              <a:gd name="connsiteX12" fmla="*/ 76435 w 1572155"/>
              <a:gd name="connsiteY12" fmla="*/ 1474081 h 2865559"/>
              <a:gd name="connsiteX13" fmla="*/ 1388400 w 1572155"/>
              <a:gd name="connsiteY13" fmla="*/ 731959 h 2865559"/>
              <a:gd name="connsiteX14" fmla="*/ 1454662 w 1572155"/>
              <a:gd name="connsiteY14" fmla="*/ 1156028 h 2865559"/>
              <a:gd name="connsiteX15" fmla="*/ 778800 w 1572155"/>
              <a:gd name="connsiteY15" fmla="*/ 1248794 h 2865559"/>
              <a:gd name="connsiteX16" fmla="*/ 10174 w 1572155"/>
              <a:gd name="connsiteY16" fmla="*/ 718707 h 2865559"/>
              <a:gd name="connsiteX17" fmla="*/ 1361896 w 1572155"/>
              <a:gd name="connsiteY17" fmla="*/ 3089 h 2865559"/>
              <a:gd name="connsiteX18" fmla="*/ 1454663 w 1572155"/>
              <a:gd name="connsiteY18" fmla="*/ 466915 h 2865559"/>
              <a:gd name="connsiteX19" fmla="*/ 712539 w 1572155"/>
              <a:gd name="connsiteY19" fmla="*/ 519924 h 2865559"/>
              <a:gd name="connsiteX20" fmla="*/ 288471 w 1572155"/>
              <a:gd name="connsiteY20" fmla="*/ 294638 h 2865559"/>
              <a:gd name="connsiteX21" fmla="*/ 195705 w 1572155"/>
              <a:gd name="connsiteY21" fmla="*/ 16341 h 2865559"/>
              <a:gd name="connsiteX0" fmla="*/ 1481166 w 1572155"/>
              <a:gd name="connsiteY0" fmla="*/ 2865559 h 2865559"/>
              <a:gd name="connsiteX1" fmla="*/ 659532 w 1572155"/>
              <a:gd name="connsiteY1" fmla="*/ 2839055 h 2865559"/>
              <a:gd name="connsiteX2" fmla="*/ 23427 w 1572155"/>
              <a:gd name="connsiteY2" fmla="*/ 2560759 h 2865559"/>
              <a:gd name="connsiteX3" fmla="*/ 1428157 w 1572155"/>
              <a:gd name="connsiteY3" fmla="*/ 2123437 h 2865559"/>
              <a:gd name="connsiteX4" fmla="*/ 1494418 w 1572155"/>
              <a:gd name="connsiteY4" fmla="*/ 2507750 h 2865559"/>
              <a:gd name="connsiteX5" fmla="*/ 1322140 w 1572155"/>
              <a:gd name="connsiteY5" fmla="*/ 2613767 h 2865559"/>
              <a:gd name="connsiteX6" fmla="*/ 765548 w 1572155"/>
              <a:gd name="connsiteY6" fmla="*/ 2574011 h 2865559"/>
              <a:gd name="connsiteX7" fmla="*/ 36679 w 1572155"/>
              <a:gd name="connsiteY7" fmla="*/ 2189698 h 2865559"/>
              <a:gd name="connsiteX8" fmla="*/ 633029 w 1572155"/>
              <a:gd name="connsiteY8" fmla="*/ 1686116 h 2865559"/>
              <a:gd name="connsiteX9" fmla="*/ 1441409 w 1572155"/>
              <a:gd name="connsiteY9" fmla="*/ 1447576 h 2865559"/>
              <a:gd name="connsiteX10" fmla="*/ 1507671 w 1572155"/>
              <a:gd name="connsiteY10" fmla="*/ 1845142 h 2865559"/>
              <a:gd name="connsiteX11" fmla="*/ 858314 w 1572155"/>
              <a:gd name="connsiteY11" fmla="*/ 1937906 h 2865559"/>
              <a:gd name="connsiteX12" fmla="*/ 76435 w 1572155"/>
              <a:gd name="connsiteY12" fmla="*/ 1474081 h 2865559"/>
              <a:gd name="connsiteX13" fmla="*/ 1388400 w 1572155"/>
              <a:gd name="connsiteY13" fmla="*/ 731959 h 2865559"/>
              <a:gd name="connsiteX14" fmla="*/ 1454662 w 1572155"/>
              <a:gd name="connsiteY14" fmla="*/ 1156028 h 2865559"/>
              <a:gd name="connsiteX15" fmla="*/ 778800 w 1572155"/>
              <a:gd name="connsiteY15" fmla="*/ 1248794 h 2865559"/>
              <a:gd name="connsiteX16" fmla="*/ 10174 w 1572155"/>
              <a:gd name="connsiteY16" fmla="*/ 718707 h 2865559"/>
              <a:gd name="connsiteX17" fmla="*/ 1361896 w 1572155"/>
              <a:gd name="connsiteY17" fmla="*/ 3089 h 2865559"/>
              <a:gd name="connsiteX18" fmla="*/ 1454663 w 1572155"/>
              <a:gd name="connsiteY18" fmla="*/ 466915 h 2865559"/>
              <a:gd name="connsiteX19" fmla="*/ 712539 w 1572155"/>
              <a:gd name="connsiteY19" fmla="*/ 519924 h 2865559"/>
              <a:gd name="connsiteX20" fmla="*/ 288471 w 1572155"/>
              <a:gd name="connsiteY20" fmla="*/ 294638 h 2865559"/>
              <a:gd name="connsiteX21" fmla="*/ 23427 w 1572155"/>
              <a:gd name="connsiteY21" fmla="*/ 3089 h 2865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572155" h="2865559">
                <a:moveTo>
                  <a:pt x="1481166" y="2865559"/>
                </a:moveTo>
                <a:cubicBezTo>
                  <a:pt x="1333184" y="2852307"/>
                  <a:pt x="926784" y="2878812"/>
                  <a:pt x="659532" y="2839055"/>
                </a:cubicBezTo>
                <a:cubicBezTo>
                  <a:pt x="392280" y="2799299"/>
                  <a:pt x="-104677" y="2680029"/>
                  <a:pt x="23427" y="2560759"/>
                </a:cubicBezTo>
                <a:cubicBezTo>
                  <a:pt x="151531" y="2441489"/>
                  <a:pt x="1182992" y="2132272"/>
                  <a:pt x="1428157" y="2123437"/>
                </a:cubicBezTo>
                <a:cubicBezTo>
                  <a:pt x="1673322" y="2114602"/>
                  <a:pt x="1536383" y="2432654"/>
                  <a:pt x="1494418" y="2507750"/>
                </a:cubicBezTo>
                <a:cubicBezTo>
                  <a:pt x="1452453" y="2582846"/>
                  <a:pt x="1428157" y="2600515"/>
                  <a:pt x="1322140" y="2613767"/>
                </a:cubicBezTo>
                <a:cubicBezTo>
                  <a:pt x="1216123" y="2627019"/>
                  <a:pt x="979791" y="2644689"/>
                  <a:pt x="765548" y="2574011"/>
                </a:cubicBezTo>
                <a:cubicBezTo>
                  <a:pt x="551305" y="2503333"/>
                  <a:pt x="58765" y="2337680"/>
                  <a:pt x="36679" y="2189698"/>
                </a:cubicBezTo>
                <a:cubicBezTo>
                  <a:pt x="14593" y="2041716"/>
                  <a:pt x="398907" y="1809803"/>
                  <a:pt x="633029" y="1686116"/>
                </a:cubicBezTo>
                <a:cubicBezTo>
                  <a:pt x="867151" y="1562429"/>
                  <a:pt x="1295635" y="1421072"/>
                  <a:pt x="1441409" y="1447576"/>
                </a:cubicBezTo>
                <a:cubicBezTo>
                  <a:pt x="1587183" y="1474080"/>
                  <a:pt x="1613688" y="1739125"/>
                  <a:pt x="1507671" y="1845142"/>
                </a:cubicBezTo>
                <a:cubicBezTo>
                  <a:pt x="1401654" y="1951159"/>
                  <a:pt x="1096853" y="1999750"/>
                  <a:pt x="858314" y="1937906"/>
                </a:cubicBezTo>
                <a:cubicBezTo>
                  <a:pt x="619775" y="1876063"/>
                  <a:pt x="-11913" y="1675072"/>
                  <a:pt x="76435" y="1474081"/>
                </a:cubicBezTo>
                <a:cubicBezTo>
                  <a:pt x="164783" y="1273090"/>
                  <a:pt x="1158696" y="784968"/>
                  <a:pt x="1388400" y="731959"/>
                </a:cubicBezTo>
                <a:cubicBezTo>
                  <a:pt x="1618105" y="678950"/>
                  <a:pt x="1556262" y="1069889"/>
                  <a:pt x="1454662" y="1156028"/>
                </a:cubicBezTo>
                <a:cubicBezTo>
                  <a:pt x="1353062" y="1242167"/>
                  <a:pt x="1019548" y="1321681"/>
                  <a:pt x="778800" y="1248794"/>
                </a:cubicBezTo>
                <a:cubicBezTo>
                  <a:pt x="538052" y="1175907"/>
                  <a:pt x="-87009" y="926324"/>
                  <a:pt x="10174" y="718707"/>
                </a:cubicBezTo>
                <a:cubicBezTo>
                  <a:pt x="107357" y="511090"/>
                  <a:pt x="1121148" y="45054"/>
                  <a:pt x="1361896" y="3089"/>
                </a:cubicBezTo>
                <a:cubicBezTo>
                  <a:pt x="1602644" y="-38876"/>
                  <a:pt x="1584976" y="358689"/>
                  <a:pt x="1454663" y="466915"/>
                </a:cubicBezTo>
                <a:cubicBezTo>
                  <a:pt x="1324350" y="575141"/>
                  <a:pt x="906904" y="548637"/>
                  <a:pt x="712539" y="519924"/>
                </a:cubicBezTo>
                <a:cubicBezTo>
                  <a:pt x="518174" y="491211"/>
                  <a:pt x="350314" y="352064"/>
                  <a:pt x="288471" y="294638"/>
                </a:cubicBezTo>
                <a:cubicBezTo>
                  <a:pt x="226628" y="237212"/>
                  <a:pt x="45514" y="34011"/>
                  <a:pt x="23427" y="3089"/>
                </a:cubicBezTo>
              </a:path>
            </a:pathLst>
          </a:cu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27CC8AD4-8E30-414C-ABF3-98883A70722D}"/>
              </a:ext>
            </a:extLst>
          </p:cNvPr>
          <p:cNvCxnSpPr/>
          <p:nvPr/>
        </p:nvCxnSpPr>
        <p:spPr>
          <a:xfrm>
            <a:off x="8400100" y="3644347"/>
            <a:ext cx="743900" cy="0"/>
          </a:xfrm>
          <a:prstGeom prst="line">
            <a:avLst/>
          </a:prstGeom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8433CB65-CAF7-4B5D-B223-4B4528787398}"/>
              </a:ext>
            </a:extLst>
          </p:cNvPr>
          <p:cNvCxnSpPr/>
          <p:nvPr/>
        </p:nvCxnSpPr>
        <p:spPr>
          <a:xfrm>
            <a:off x="8400100" y="4419599"/>
            <a:ext cx="743900" cy="0"/>
          </a:xfrm>
          <a:prstGeom prst="line">
            <a:avLst/>
          </a:prstGeom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C6B37AB8-A2D7-4436-BE57-715780252543}"/>
              </a:ext>
            </a:extLst>
          </p:cNvPr>
          <p:cNvCxnSpPr/>
          <p:nvPr/>
        </p:nvCxnSpPr>
        <p:spPr>
          <a:xfrm>
            <a:off x="8399211" y="5121964"/>
            <a:ext cx="743900" cy="0"/>
          </a:xfrm>
          <a:prstGeom prst="line">
            <a:avLst/>
          </a:prstGeom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E2D52A8B-36C9-4004-A6D4-9D4C5249C267}"/>
              </a:ext>
            </a:extLst>
          </p:cNvPr>
          <p:cNvCxnSpPr/>
          <p:nvPr/>
        </p:nvCxnSpPr>
        <p:spPr>
          <a:xfrm>
            <a:off x="8405837" y="5797826"/>
            <a:ext cx="743900" cy="0"/>
          </a:xfrm>
          <a:prstGeom prst="line">
            <a:avLst/>
          </a:prstGeom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1CAA9D45-9DA0-4AC1-8E8F-1CB35C3AD08A}"/>
              </a:ext>
            </a:extLst>
          </p:cNvPr>
          <p:cNvCxnSpPr>
            <a:cxnSpLocks/>
            <a:stCxn id="9" idx="17"/>
          </p:cNvCxnSpPr>
          <p:nvPr/>
        </p:nvCxnSpPr>
        <p:spPr>
          <a:xfrm flipH="1">
            <a:off x="7726017" y="3445564"/>
            <a:ext cx="463824" cy="543340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2442D112-E9B3-458C-BEBC-7ADA73B76047}"/>
              </a:ext>
            </a:extLst>
          </p:cNvPr>
          <p:cNvCxnSpPr>
            <a:cxnSpLocks/>
          </p:cNvCxnSpPr>
          <p:nvPr/>
        </p:nvCxnSpPr>
        <p:spPr>
          <a:xfrm flipH="1">
            <a:off x="7796309" y="4147929"/>
            <a:ext cx="463824" cy="573382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EFA73405-E8A2-4FAF-95FC-6D81082A1A4F}"/>
              </a:ext>
            </a:extLst>
          </p:cNvPr>
          <p:cNvCxnSpPr>
            <a:cxnSpLocks/>
          </p:cNvCxnSpPr>
          <p:nvPr/>
        </p:nvCxnSpPr>
        <p:spPr>
          <a:xfrm flipH="1">
            <a:off x="7796309" y="4875254"/>
            <a:ext cx="463824" cy="543340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2F54A5B2-AC62-4CB1-B712-21DFA93CE1F6}"/>
              </a:ext>
            </a:extLst>
          </p:cNvPr>
          <p:cNvCxnSpPr>
            <a:cxnSpLocks/>
          </p:cNvCxnSpPr>
          <p:nvPr/>
        </p:nvCxnSpPr>
        <p:spPr>
          <a:xfrm flipH="1">
            <a:off x="7796309" y="5572538"/>
            <a:ext cx="482009" cy="503583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5C60C3C9-5BB2-4C7F-A149-C23660EC385E}"/>
              </a:ext>
            </a:extLst>
          </p:cNvPr>
          <p:cNvCxnSpPr>
            <a:cxnSpLocks/>
          </p:cNvCxnSpPr>
          <p:nvPr/>
        </p:nvCxnSpPr>
        <p:spPr>
          <a:xfrm flipH="1">
            <a:off x="9879495" y="3445564"/>
            <a:ext cx="463824" cy="543340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8B1B64D1-4901-4086-A977-71D422D6C980}"/>
              </a:ext>
            </a:extLst>
          </p:cNvPr>
          <p:cNvCxnSpPr>
            <a:cxnSpLocks/>
          </p:cNvCxnSpPr>
          <p:nvPr/>
        </p:nvCxnSpPr>
        <p:spPr>
          <a:xfrm flipH="1">
            <a:off x="9972260" y="5579163"/>
            <a:ext cx="473689" cy="496958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862D827E-F482-45C4-9251-F1EA10DDAEC8}"/>
              </a:ext>
            </a:extLst>
          </p:cNvPr>
          <p:cNvCxnSpPr>
            <a:cxnSpLocks/>
          </p:cNvCxnSpPr>
          <p:nvPr/>
        </p:nvCxnSpPr>
        <p:spPr>
          <a:xfrm flipH="1">
            <a:off x="9982125" y="4921635"/>
            <a:ext cx="463824" cy="496959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4A04DB5C-7578-4DC7-A1B3-DCAC4BBBDDA1}"/>
              </a:ext>
            </a:extLst>
          </p:cNvPr>
          <p:cNvCxnSpPr>
            <a:cxnSpLocks/>
          </p:cNvCxnSpPr>
          <p:nvPr/>
        </p:nvCxnSpPr>
        <p:spPr>
          <a:xfrm flipH="1">
            <a:off x="9982125" y="4182055"/>
            <a:ext cx="463824" cy="543340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8" name="Gerader Verbinder 47">
            <a:extLst>
              <a:ext uri="{FF2B5EF4-FFF2-40B4-BE49-F238E27FC236}">
                <a16:creationId xmlns:a16="http://schemas.microsoft.com/office/drawing/2014/main" id="{54E13CB8-A344-4FB1-8548-84116BD88BD1}"/>
              </a:ext>
            </a:extLst>
          </p:cNvPr>
          <p:cNvCxnSpPr>
            <a:cxnSpLocks/>
          </p:cNvCxnSpPr>
          <p:nvPr/>
        </p:nvCxnSpPr>
        <p:spPr>
          <a:xfrm flipH="1">
            <a:off x="7413401" y="5088831"/>
            <a:ext cx="178904" cy="667690"/>
          </a:xfrm>
          <a:prstGeom prst="line">
            <a:avLst/>
          </a:prstGeom>
          <a:ln w="571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r Verbinder 54">
            <a:extLst>
              <a:ext uri="{FF2B5EF4-FFF2-40B4-BE49-F238E27FC236}">
                <a16:creationId xmlns:a16="http://schemas.microsoft.com/office/drawing/2014/main" id="{AD97187C-6750-4A10-9293-0AB1C19A7C52}"/>
              </a:ext>
            </a:extLst>
          </p:cNvPr>
          <p:cNvCxnSpPr>
            <a:cxnSpLocks/>
          </p:cNvCxnSpPr>
          <p:nvPr/>
        </p:nvCxnSpPr>
        <p:spPr>
          <a:xfrm>
            <a:off x="7502853" y="3717234"/>
            <a:ext cx="147395" cy="702365"/>
          </a:xfrm>
          <a:prstGeom prst="line">
            <a:avLst/>
          </a:prstGeom>
          <a:ln w="571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r Verbinder 55">
            <a:extLst>
              <a:ext uri="{FF2B5EF4-FFF2-40B4-BE49-F238E27FC236}">
                <a16:creationId xmlns:a16="http://schemas.microsoft.com/office/drawing/2014/main" id="{A0B4320D-E29E-4911-8839-5B6A67C0D917}"/>
              </a:ext>
            </a:extLst>
          </p:cNvPr>
          <p:cNvCxnSpPr>
            <a:cxnSpLocks/>
          </p:cNvCxnSpPr>
          <p:nvPr/>
        </p:nvCxnSpPr>
        <p:spPr>
          <a:xfrm>
            <a:off x="9663646" y="3717234"/>
            <a:ext cx="205260" cy="717386"/>
          </a:xfrm>
          <a:prstGeom prst="line">
            <a:avLst/>
          </a:prstGeom>
          <a:ln w="571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r Verbinder 56">
            <a:extLst>
              <a:ext uri="{FF2B5EF4-FFF2-40B4-BE49-F238E27FC236}">
                <a16:creationId xmlns:a16="http://schemas.microsoft.com/office/drawing/2014/main" id="{CD03517E-05C3-45D8-BAE3-AF9FD22A2643}"/>
              </a:ext>
            </a:extLst>
          </p:cNvPr>
          <p:cNvCxnSpPr>
            <a:cxnSpLocks/>
          </p:cNvCxnSpPr>
          <p:nvPr/>
        </p:nvCxnSpPr>
        <p:spPr>
          <a:xfrm flipH="1">
            <a:off x="9608476" y="5088831"/>
            <a:ext cx="164614" cy="700823"/>
          </a:xfrm>
          <a:prstGeom prst="line">
            <a:avLst/>
          </a:prstGeom>
          <a:ln w="571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ihandform: Form 20">
            <a:extLst>
              <a:ext uri="{FF2B5EF4-FFF2-40B4-BE49-F238E27FC236}">
                <a16:creationId xmlns:a16="http://schemas.microsoft.com/office/drawing/2014/main" id="{1F3849E2-410A-4041-9C3E-C735E81A8622}"/>
              </a:ext>
            </a:extLst>
          </p:cNvPr>
          <p:cNvSpPr/>
          <p:nvPr/>
        </p:nvSpPr>
        <p:spPr>
          <a:xfrm>
            <a:off x="4668877" y="3442475"/>
            <a:ext cx="1572155" cy="2865559"/>
          </a:xfrm>
          <a:custGeom>
            <a:avLst/>
            <a:gdLst>
              <a:gd name="connsiteX0" fmla="*/ 1603554 w 1603554"/>
              <a:gd name="connsiteY0" fmla="*/ 2862618 h 2862618"/>
              <a:gd name="connsiteX1" fmla="*/ 41 w 1603554"/>
              <a:gd name="connsiteY1" fmla="*/ 2624079 h 2862618"/>
              <a:gd name="connsiteX2" fmla="*/ 1550545 w 1603554"/>
              <a:gd name="connsiteY2" fmla="*/ 2120496 h 2862618"/>
              <a:gd name="connsiteX3" fmla="*/ 887936 w 1603554"/>
              <a:gd name="connsiteY3" fmla="*/ 2571070 h 2862618"/>
              <a:gd name="connsiteX4" fmla="*/ 159067 w 1603554"/>
              <a:gd name="connsiteY4" fmla="*/ 2186757 h 2862618"/>
              <a:gd name="connsiteX5" fmla="*/ 1563797 w 1603554"/>
              <a:gd name="connsiteY5" fmla="*/ 1444635 h 2862618"/>
              <a:gd name="connsiteX6" fmla="*/ 927693 w 1603554"/>
              <a:gd name="connsiteY6" fmla="*/ 2080740 h 2862618"/>
              <a:gd name="connsiteX7" fmla="*/ 198823 w 1603554"/>
              <a:gd name="connsiteY7" fmla="*/ 1471140 h 2862618"/>
              <a:gd name="connsiteX8" fmla="*/ 1510788 w 1603554"/>
              <a:gd name="connsiteY8" fmla="*/ 729018 h 2862618"/>
              <a:gd name="connsiteX9" fmla="*/ 901188 w 1603554"/>
              <a:gd name="connsiteY9" fmla="*/ 1245853 h 2862618"/>
              <a:gd name="connsiteX10" fmla="*/ 132562 w 1603554"/>
              <a:gd name="connsiteY10" fmla="*/ 715766 h 2862618"/>
              <a:gd name="connsiteX11" fmla="*/ 1484284 w 1603554"/>
              <a:gd name="connsiteY11" fmla="*/ 148 h 2862618"/>
              <a:gd name="connsiteX12" fmla="*/ 702406 w 1603554"/>
              <a:gd name="connsiteY12" fmla="*/ 649505 h 2862618"/>
              <a:gd name="connsiteX13" fmla="*/ 331345 w 1603554"/>
              <a:gd name="connsiteY13" fmla="*/ 304948 h 2862618"/>
              <a:gd name="connsiteX0" fmla="*/ 1603557 w 1682950"/>
              <a:gd name="connsiteY0" fmla="*/ 2862618 h 2862618"/>
              <a:gd name="connsiteX1" fmla="*/ 44 w 1682950"/>
              <a:gd name="connsiteY1" fmla="*/ 2624079 h 2862618"/>
              <a:gd name="connsiteX2" fmla="*/ 1550548 w 1682950"/>
              <a:gd name="connsiteY2" fmla="*/ 2120496 h 2862618"/>
              <a:gd name="connsiteX3" fmla="*/ 1524044 w 1682950"/>
              <a:gd name="connsiteY3" fmla="*/ 2491557 h 2862618"/>
              <a:gd name="connsiteX4" fmla="*/ 887939 w 1682950"/>
              <a:gd name="connsiteY4" fmla="*/ 2571070 h 2862618"/>
              <a:gd name="connsiteX5" fmla="*/ 159070 w 1682950"/>
              <a:gd name="connsiteY5" fmla="*/ 2186757 h 2862618"/>
              <a:gd name="connsiteX6" fmla="*/ 1563800 w 1682950"/>
              <a:gd name="connsiteY6" fmla="*/ 1444635 h 2862618"/>
              <a:gd name="connsiteX7" fmla="*/ 927696 w 1682950"/>
              <a:gd name="connsiteY7" fmla="*/ 2080740 h 2862618"/>
              <a:gd name="connsiteX8" fmla="*/ 198826 w 1682950"/>
              <a:gd name="connsiteY8" fmla="*/ 1471140 h 2862618"/>
              <a:gd name="connsiteX9" fmla="*/ 1510791 w 1682950"/>
              <a:gd name="connsiteY9" fmla="*/ 729018 h 2862618"/>
              <a:gd name="connsiteX10" fmla="*/ 901191 w 1682950"/>
              <a:gd name="connsiteY10" fmla="*/ 1245853 h 2862618"/>
              <a:gd name="connsiteX11" fmla="*/ 132565 w 1682950"/>
              <a:gd name="connsiteY11" fmla="*/ 715766 h 2862618"/>
              <a:gd name="connsiteX12" fmla="*/ 1484287 w 1682950"/>
              <a:gd name="connsiteY12" fmla="*/ 148 h 2862618"/>
              <a:gd name="connsiteX13" fmla="*/ 702409 w 1682950"/>
              <a:gd name="connsiteY13" fmla="*/ 649505 h 2862618"/>
              <a:gd name="connsiteX14" fmla="*/ 331348 w 1682950"/>
              <a:gd name="connsiteY14" fmla="*/ 304948 h 2862618"/>
              <a:gd name="connsiteX0" fmla="*/ 1603557 w 1707920"/>
              <a:gd name="connsiteY0" fmla="*/ 2862618 h 2862618"/>
              <a:gd name="connsiteX1" fmla="*/ 44 w 1707920"/>
              <a:gd name="connsiteY1" fmla="*/ 2624079 h 2862618"/>
              <a:gd name="connsiteX2" fmla="*/ 1550548 w 1707920"/>
              <a:gd name="connsiteY2" fmla="*/ 2120496 h 2862618"/>
              <a:gd name="connsiteX3" fmla="*/ 1524044 w 1707920"/>
              <a:gd name="connsiteY3" fmla="*/ 2491557 h 2862618"/>
              <a:gd name="connsiteX4" fmla="*/ 887939 w 1707920"/>
              <a:gd name="connsiteY4" fmla="*/ 2571070 h 2862618"/>
              <a:gd name="connsiteX5" fmla="*/ 159070 w 1707920"/>
              <a:gd name="connsiteY5" fmla="*/ 2186757 h 2862618"/>
              <a:gd name="connsiteX6" fmla="*/ 1563800 w 1707920"/>
              <a:gd name="connsiteY6" fmla="*/ 1444635 h 2862618"/>
              <a:gd name="connsiteX7" fmla="*/ 1590305 w 1707920"/>
              <a:gd name="connsiteY7" fmla="*/ 1855453 h 2862618"/>
              <a:gd name="connsiteX8" fmla="*/ 927696 w 1707920"/>
              <a:gd name="connsiteY8" fmla="*/ 2080740 h 2862618"/>
              <a:gd name="connsiteX9" fmla="*/ 198826 w 1707920"/>
              <a:gd name="connsiteY9" fmla="*/ 1471140 h 2862618"/>
              <a:gd name="connsiteX10" fmla="*/ 1510791 w 1707920"/>
              <a:gd name="connsiteY10" fmla="*/ 729018 h 2862618"/>
              <a:gd name="connsiteX11" fmla="*/ 901191 w 1707920"/>
              <a:gd name="connsiteY11" fmla="*/ 1245853 h 2862618"/>
              <a:gd name="connsiteX12" fmla="*/ 132565 w 1707920"/>
              <a:gd name="connsiteY12" fmla="*/ 715766 h 2862618"/>
              <a:gd name="connsiteX13" fmla="*/ 1484287 w 1707920"/>
              <a:gd name="connsiteY13" fmla="*/ 148 h 2862618"/>
              <a:gd name="connsiteX14" fmla="*/ 702409 w 1707920"/>
              <a:gd name="connsiteY14" fmla="*/ 649505 h 2862618"/>
              <a:gd name="connsiteX15" fmla="*/ 331348 w 1707920"/>
              <a:gd name="connsiteY15" fmla="*/ 304948 h 2862618"/>
              <a:gd name="connsiteX0" fmla="*/ 1603557 w 1707920"/>
              <a:gd name="connsiteY0" fmla="*/ 2862618 h 2862618"/>
              <a:gd name="connsiteX1" fmla="*/ 44 w 1707920"/>
              <a:gd name="connsiteY1" fmla="*/ 2624079 h 2862618"/>
              <a:gd name="connsiteX2" fmla="*/ 1550548 w 1707920"/>
              <a:gd name="connsiteY2" fmla="*/ 2120496 h 2862618"/>
              <a:gd name="connsiteX3" fmla="*/ 1524044 w 1707920"/>
              <a:gd name="connsiteY3" fmla="*/ 2491557 h 2862618"/>
              <a:gd name="connsiteX4" fmla="*/ 887939 w 1707920"/>
              <a:gd name="connsiteY4" fmla="*/ 2571070 h 2862618"/>
              <a:gd name="connsiteX5" fmla="*/ 159070 w 1707920"/>
              <a:gd name="connsiteY5" fmla="*/ 2186757 h 2862618"/>
              <a:gd name="connsiteX6" fmla="*/ 1563800 w 1707920"/>
              <a:gd name="connsiteY6" fmla="*/ 1444635 h 2862618"/>
              <a:gd name="connsiteX7" fmla="*/ 1590305 w 1707920"/>
              <a:gd name="connsiteY7" fmla="*/ 1855453 h 2862618"/>
              <a:gd name="connsiteX8" fmla="*/ 967453 w 1707920"/>
              <a:gd name="connsiteY8" fmla="*/ 2001226 h 2862618"/>
              <a:gd name="connsiteX9" fmla="*/ 198826 w 1707920"/>
              <a:gd name="connsiteY9" fmla="*/ 1471140 h 2862618"/>
              <a:gd name="connsiteX10" fmla="*/ 1510791 w 1707920"/>
              <a:gd name="connsiteY10" fmla="*/ 729018 h 2862618"/>
              <a:gd name="connsiteX11" fmla="*/ 901191 w 1707920"/>
              <a:gd name="connsiteY11" fmla="*/ 1245853 h 2862618"/>
              <a:gd name="connsiteX12" fmla="*/ 132565 w 1707920"/>
              <a:gd name="connsiteY12" fmla="*/ 715766 h 2862618"/>
              <a:gd name="connsiteX13" fmla="*/ 1484287 w 1707920"/>
              <a:gd name="connsiteY13" fmla="*/ 148 h 2862618"/>
              <a:gd name="connsiteX14" fmla="*/ 702409 w 1707920"/>
              <a:gd name="connsiteY14" fmla="*/ 649505 h 2862618"/>
              <a:gd name="connsiteX15" fmla="*/ 331348 w 1707920"/>
              <a:gd name="connsiteY15" fmla="*/ 304948 h 2862618"/>
              <a:gd name="connsiteX0" fmla="*/ 1603557 w 1682950"/>
              <a:gd name="connsiteY0" fmla="*/ 2862618 h 2862618"/>
              <a:gd name="connsiteX1" fmla="*/ 44 w 1682950"/>
              <a:gd name="connsiteY1" fmla="*/ 2624079 h 2862618"/>
              <a:gd name="connsiteX2" fmla="*/ 1550548 w 1682950"/>
              <a:gd name="connsiteY2" fmla="*/ 2120496 h 2862618"/>
              <a:gd name="connsiteX3" fmla="*/ 1524044 w 1682950"/>
              <a:gd name="connsiteY3" fmla="*/ 2491557 h 2862618"/>
              <a:gd name="connsiteX4" fmla="*/ 887939 w 1682950"/>
              <a:gd name="connsiteY4" fmla="*/ 2571070 h 2862618"/>
              <a:gd name="connsiteX5" fmla="*/ 159070 w 1682950"/>
              <a:gd name="connsiteY5" fmla="*/ 2186757 h 2862618"/>
              <a:gd name="connsiteX6" fmla="*/ 1563800 w 1682950"/>
              <a:gd name="connsiteY6" fmla="*/ 1444635 h 2862618"/>
              <a:gd name="connsiteX7" fmla="*/ 1524044 w 1682950"/>
              <a:gd name="connsiteY7" fmla="*/ 1842201 h 2862618"/>
              <a:gd name="connsiteX8" fmla="*/ 967453 w 1682950"/>
              <a:gd name="connsiteY8" fmla="*/ 2001226 h 2862618"/>
              <a:gd name="connsiteX9" fmla="*/ 198826 w 1682950"/>
              <a:gd name="connsiteY9" fmla="*/ 1471140 h 2862618"/>
              <a:gd name="connsiteX10" fmla="*/ 1510791 w 1682950"/>
              <a:gd name="connsiteY10" fmla="*/ 729018 h 2862618"/>
              <a:gd name="connsiteX11" fmla="*/ 901191 w 1682950"/>
              <a:gd name="connsiteY11" fmla="*/ 1245853 h 2862618"/>
              <a:gd name="connsiteX12" fmla="*/ 132565 w 1682950"/>
              <a:gd name="connsiteY12" fmla="*/ 715766 h 2862618"/>
              <a:gd name="connsiteX13" fmla="*/ 1484287 w 1682950"/>
              <a:gd name="connsiteY13" fmla="*/ 148 h 2862618"/>
              <a:gd name="connsiteX14" fmla="*/ 702409 w 1682950"/>
              <a:gd name="connsiteY14" fmla="*/ 649505 h 2862618"/>
              <a:gd name="connsiteX15" fmla="*/ 331348 w 1682950"/>
              <a:gd name="connsiteY15" fmla="*/ 304948 h 2862618"/>
              <a:gd name="connsiteX0" fmla="*/ 1603557 w 1682950"/>
              <a:gd name="connsiteY0" fmla="*/ 2862618 h 2862618"/>
              <a:gd name="connsiteX1" fmla="*/ 44 w 1682950"/>
              <a:gd name="connsiteY1" fmla="*/ 2624079 h 2862618"/>
              <a:gd name="connsiteX2" fmla="*/ 1550548 w 1682950"/>
              <a:gd name="connsiteY2" fmla="*/ 2120496 h 2862618"/>
              <a:gd name="connsiteX3" fmla="*/ 1524044 w 1682950"/>
              <a:gd name="connsiteY3" fmla="*/ 2491557 h 2862618"/>
              <a:gd name="connsiteX4" fmla="*/ 887939 w 1682950"/>
              <a:gd name="connsiteY4" fmla="*/ 2571070 h 2862618"/>
              <a:gd name="connsiteX5" fmla="*/ 159070 w 1682950"/>
              <a:gd name="connsiteY5" fmla="*/ 2186757 h 2862618"/>
              <a:gd name="connsiteX6" fmla="*/ 1563800 w 1682950"/>
              <a:gd name="connsiteY6" fmla="*/ 1444635 h 2862618"/>
              <a:gd name="connsiteX7" fmla="*/ 1524044 w 1682950"/>
              <a:gd name="connsiteY7" fmla="*/ 1842201 h 2862618"/>
              <a:gd name="connsiteX8" fmla="*/ 967453 w 1682950"/>
              <a:gd name="connsiteY8" fmla="*/ 2001226 h 2862618"/>
              <a:gd name="connsiteX9" fmla="*/ 198826 w 1682950"/>
              <a:gd name="connsiteY9" fmla="*/ 1471140 h 2862618"/>
              <a:gd name="connsiteX10" fmla="*/ 1510791 w 1682950"/>
              <a:gd name="connsiteY10" fmla="*/ 729018 h 2862618"/>
              <a:gd name="connsiteX11" fmla="*/ 1577053 w 1682950"/>
              <a:gd name="connsiteY11" fmla="*/ 1153087 h 2862618"/>
              <a:gd name="connsiteX12" fmla="*/ 901191 w 1682950"/>
              <a:gd name="connsiteY12" fmla="*/ 1245853 h 2862618"/>
              <a:gd name="connsiteX13" fmla="*/ 132565 w 1682950"/>
              <a:gd name="connsiteY13" fmla="*/ 715766 h 2862618"/>
              <a:gd name="connsiteX14" fmla="*/ 1484287 w 1682950"/>
              <a:gd name="connsiteY14" fmla="*/ 148 h 2862618"/>
              <a:gd name="connsiteX15" fmla="*/ 702409 w 1682950"/>
              <a:gd name="connsiteY15" fmla="*/ 649505 h 2862618"/>
              <a:gd name="connsiteX16" fmla="*/ 331348 w 1682950"/>
              <a:gd name="connsiteY16" fmla="*/ 304948 h 2862618"/>
              <a:gd name="connsiteX0" fmla="*/ 1603557 w 1679157"/>
              <a:gd name="connsiteY0" fmla="*/ 2862618 h 2862618"/>
              <a:gd name="connsiteX1" fmla="*/ 44 w 1679157"/>
              <a:gd name="connsiteY1" fmla="*/ 2624079 h 2862618"/>
              <a:gd name="connsiteX2" fmla="*/ 1550548 w 1679157"/>
              <a:gd name="connsiteY2" fmla="*/ 2120496 h 2862618"/>
              <a:gd name="connsiteX3" fmla="*/ 1524044 w 1679157"/>
              <a:gd name="connsiteY3" fmla="*/ 2491557 h 2862618"/>
              <a:gd name="connsiteX4" fmla="*/ 1444531 w 1679157"/>
              <a:gd name="connsiteY4" fmla="*/ 2610826 h 2862618"/>
              <a:gd name="connsiteX5" fmla="*/ 887939 w 1679157"/>
              <a:gd name="connsiteY5" fmla="*/ 2571070 h 2862618"/>
              <a:gd name="connsiteX6" fmla="*/ 159070 w 1679157"/>
              <a:gd name="connsiteY6" fmla="*/ 2186757 h 2862618"/>
              <a:gd name="connsiteX7" fmla="*/ 1563800 w 1679157"/>
              <a:gd name="connsiteY7" fmla="*/ 1444635 h 2862618"/>
              <a:gd name="connsiteX8" fmla="*/ 1524044 w 1679157"/>
              <a:gd name="connsiteY8" fmla="*/ 1842201 h 2862618"/>
              <a:gd name="connsiteX9" fmla="*/ 967453 w 1679157"/>
              <a:gd name="connsiteY9" fmla="*/ 2001226 h 2862618"/>
              <a:gd name="connsiteX10" fmla="*/ 198826 w 1679157"/>
              <a:gd name="connsiteY10" fmla="*/ 1471140 h 2862618"/>
              <a:gd name="connsiteX11" fmla="*/ 1510791 w 1679157"/>
              <a:gd name="connsiteY11" fmla="*/ 729018 h 2862618"/>
              <a:gd name="connsiteX12" fmla="*/ 1577053 w 1679157"/>
              <a:gd name="connsiteY12" fmla="*/ 1153087 h 2862618"/>
              <a:gd name="connsiteX13" fmla="*/ 901191 w 1679157"/>
              <a:gd name="connsiteY13" fmla="*/ 1245853 h 2862618"/>
              <a:gd name="connsiteX14" fmla="*/ 132565 w 1679157"/>
              <a:gd name="connsiteY14" fmla="*/ 715766 h 2862618"/>
              <a:gd name="connsiteX15" fmla="*/ 1484287 w 1679157"/>
              <a:gd name="connsiteY15" fmla="*/ 148 h 2862618"/>
              <a:gd name="connsiteX16" fmla="*/ 702409 w 1679157"/>
              <a:gd name="connsiteY16" fmla="*/ 649505 h 2862618"/>
              <a:gd name="connsiteX17" fmla="*/ 331348 w 1679157"/>
              <a:gd name="connsiteY17" fmla="*/ 304948 h 2862618"/>
              <a:gd name="connsiteX0" fmla="*/ 1603558 w 1702974"/>
              <a:gd name="connsiteY0" fmla="*/ 2862618 h 2862618"/>
              <a:gd name="connsiteX1" fmla="*/ 45 w 1702974"/>
              <a:gd name="connsiteY1" fmla="*/ 2624079 h 2862618"/>
              <a:gd name="connsiteX2" fmla="*/ 1550549 w 1702974"/>
              <a:gd name="connsiteY2" fmla="*/ 2120496 h 2862618"/>
              <a:gd name="connsiteX3" fmla="*/ 1616810 w 1702974"/>
              <a:gd name="connsiteY3" fmla="*/ 2504809 h 2862618"/>
              <a:gd name="connsiteX4" fmla="*/ 1444532 w 1702974"/>
              <a:gd name="connsiteY4" fmla="*/ 2610826 h 2862618"/>
              <a:gd name="connsiteX5" fmla="*/ 887940 w 1702974"/>
              <a:gd name="connsiteY5" fmla="*/ 2571070 h 2862618"/>
              <a:gd name="connsiteX6" fmla="*/ 159071 w 1702974"/>
              <a:gd name="connsiteY6" fmla="*/ 2186757 h 2862618"/>
              <a:gd name="connsiteX7" fmla="*/ 1563801 w 1702974"/>
              <a:gd name="connsiteY7" fmla="*/ 1444635 h 2862618"/>
              <a:gd name="connsiteX8" fmla="*/ 1524045 w 1702974"/>
              <a:gd name="connsiteY8" fmla="*/ 1842201 h 2862618"/>
              <a:gd name="connsiteX9" fmla="*/ 967454 w 1702974"/>
              <a:gd name="connsiteY9" fmla="*/ 2001226 h 2862618"/>
              <a:gd name="connsiteX10" fmla="*/ 198827 w 1702974"/>
              <a:gd name="connsiteY10" fmla="*/ 1471140 h 2862618"/>
              <a:gd name="connsiteX11" fmla="*/ 1510792 w 1702974"/>
              <a:gd name="connsiteY11" fmla="*/ 729018 h 2862618"/>
              <a:gd name="connsiteX12" fmla="*/ 1577054 w 1702974"/>
              <a:gd name="connsiteY12" fmla="*/ 1153087 h 2862618"/>
              <a:gd name="connsiteX13" fmla="*/ 901192 w 1702974"/>
              <a:gd name="connsiteY13" fmla="*/ 1245853 h 2862618"/>
              <a:gd name="connsiteX14" fmla="*/ 132566 w 1702974"/>
              <a:gd name="connsiteY14" fmla="*/ 715766 h 2862618"/>
              <a:gd name="connsiteX15" fmla="*/ 1484288 w 1702974"/>
              <a:gd name="connsiteY15" fmla="*/ 148 h 2862618"/>
              <a:gd name="connsiteX16" fmla="*/ 702410 w 1702974"/>
              <a:gd name="connsiteY16" fmla="*/ 649505 h 2862618"/>
              <a:gd name="connsiteX17" fmla="*/ 331349 w 1702974"/>
              <a:gd name="connsiteY17" fmla="*/ 304948 h 2862618"/>
              <a:gd name="connsiteX0" fmla="*/ 1603558 w 1702974"/>
              <a:gd name="connsiteY0" fmla="*/ 2865559 h 2865559"/>
              <a:gd name="connsiteX1" fmla="*/ 45 w 1702974"/>
              <a:gd name="connsiteY1" fmla="*/ 2627020 h 2865559"/>
              <a:gd name="connsiteX2" fmla="*/ 1550549 w 1702974"/>
              <a:gd name="connsiteY2" fmla="*/ 2123437 h 2865559"/>
              <a:gd name="connsiteX3" fmla="*/ 1616810 w 1702974"/>
              <a:gd name="connsiteY3" fmla="*/ 2507750 h 2865559"/>
              <a:gd name="connsiteX4" fmla="*/ 1444532 w 1702974"/>
              <a:gd name="connsiteY4" fmla="*/ 2613767 h 2865559"/>
              <a:gd name="connsiteX5" fmla="*/ 887940 w 1702974"/>
              <a:gd name="connsiteY5" fmla="*/ 2574011 h 2865559"/>
              <a:gd name="connsiteX6" fmla="*/ 159071 w 1702974"/>
              <a:gd name="connsiteY6" fmla="*/ 2189698 h 2865559"/>
              <a:gd name="connsiteX7" fmla="*/ 1563801 w 1702974"/>
              <a:gd name="connsiteY7" fmla="*/ 1447576 h 2865559"/>
              <a:gd name="connsiteX8" fmla="*/ 1524045 w 1702974"/>
              <a:gd name="connsiteY8" fmla="*/ 1845142 h 2865559"/>
              <a:gd name="connsiteX9" fmla="*/ 967454 w 1702974"/>
              <a:gd name="connsiteY9" fmla="*/ 2004167 h 2865559"/>
              <a:gd name="connsiteX10" fmla="*/ 198827 w 1702974"/>
              <a:gd name="connsiteY10" fmla="*/ 1474081 h 2865559"/>
              <a:gd name="connsiteX11" fmla="*/ 1510792 w 1702974"/>
              <a:gd name="connsiteY11" fmla="*/ 731959 h 2865559"/>
              <a:gd name="connsiteX12" fmla="*/ 1577054 w 1702974"/>
              <a:gd name="connsiteY12" fmla="*/ 1156028 h 2865559"/>
              <a:gd name="connsiteX13" fmla="*/ 901192 w 1702974"/>
              <a:gd name="connsiteY13" fmla="*/ 1248794 h 2865559"/>
              <a:gd name="connsiteX14" fmla="*/ 132566 w 1702974"/>
              <a:gd name="connsiteY14" fmla="*/ 718707 h 2865559"/>
              <a:gd name="connsiteX15" fmla="*/ 1484288 w 1702974"/>
              <a:gd name="connsiteY15" fmla="*/ 3089 h 2865559"/>
              <a:gd name="connsiteX16" fmla="*/ 1577055 w 1702974"/>
              <a:gd name="connsiteY16" fmla="*/ 466915 h 2865559"/>
              <a:gd name="connsiteX17" fmla="*/ 702410 w 1702974"/>
              <a:gd name="connsiteY17" fmla="*/ 652446 h 2865559"/>
              <a:gd name="connsiteX18" fmla="*/ 331349 w 1702974"/>
              <a:gd name="connsiteY18" fmla="*/ 307889 h 2865559"/>
              <a:gd name="connsiteX0" fmla="*/ 1603558 w 1702974"/>
              <a:gd name="connsiteY0" fmla="*/ 2865559 h 2865559"/>
              <a:gd name="connsiteX1" fmla="*/ 45 w 1702974"/>
              <a:gd name="connsiteY1" fmla="*/ 2627020 h 2865559"/>
              <a:gd name="connsiteX2" fmla="*/ 1550549 w 1702974"/>
              <a:gd name="connsiteY2" fmla="*/ 2123437 h 2865559"/>
              <a:gd name="connsiteX3" fmla="*/ 1616810 w 1702974"/>
              <a:gd name="connsiteY3" fmla="*/ 2507750 h 2865559"/>
              <a:gd name="connsiteX4" fmla="*/ 1444532 w 1702974"/>
              <a:gd name="connsiteY4" fmla="*/ 2613767 h 2865559"/>
              <a:gd name="connsiteX5" fmla="*/ 887940 w 1702974"/>
              <a:gd name="connsiteY5" fmla="*/ 2574011 h 2865559"/>
              <a:gd name="connsiteX6" fmla="*/ 159071 w 1702974"/>
              <a:gd name="connsiteY6" fmla="*/ 2189698 h 2865559"/>
              <a:gd name="connsiteX7" fmla="*/ 1563801 w 1702974"/>
              <a:gd name="connsiteY7" fmla="*/ 1447576 h 2865559"/>
              <a:gd name="connsiteX8" fmla="*/ 1524045 w 1702974"/>
              <a:gd name="connsiteY8" fmla="*/ 1845142 h 2865559"/>
              <a:gd name="connsiteX9" fmla="*/ 967454 w 1702974"/>
              <a:gd name="connsiteY9" fmla="*/ 2004167 h 2865559"/>
              <a:gd name="connsiteX10" fmla="*/ 198827 w 1702974"/>
              <a:gd name="connsiteY10" fmla="*/ 1474081 h 2865559"/>
              <a:gd name="connsiteX11" fmla="*/ 1510792 w 1702974"/>
              <a:gd name="connsiteY11" fmla="*/ 731959 h 2865559"/>
              <a:gd name="connsiteX12" fmla="*/ 1577054 w 1702974"/>
              <a:gd name="connsiteY12" fmla="*/ 1156028 h 2865559"/>
              <a:gd name="connsiteX13" fmla="*/ 901192 w 1702974"/>
              <a:gd name="connsiteY13" fmla="*/ 1248794 h 2865559"/>
              <a:gd name="connsiteX14" fmla="*/ 132566 w 1702974"/>
              <a:gd name="connsiteY14" fmla="*/ 718707 h 2865559"/>
              <a:gd name="connsiteX15" fmla="*/ 1484288 w 1702974"/>
              <a:gd name="connsiteY15" fmla="*/ 3089 h 2865559"/>
              <a:gd name="connsiteX16" fmla="*/ 1577055 w 1702974"/>
              <a:gd name="connsiteY16" fmla="*/ 466915 h 2865559"/>
              <a:gd name="connsiteX17" fmla="*/ 702410 w 1702974"/>
              <a:gd name="connsiteY17" fmla="*/ 652446 h 2865559"/>
              <a:gd name="connsiteX18" fmla="*/ 450620 w 1702974"/>
              <a:gd name="connsiteY18" fmla="*/ 268134 h 2865559"/>
              <a:gd name="connsiteX19" fmla="*/ 331349 w 1702974"/>
              <a:gd name="connsiteY19" fmla="*/ 307889 h 2865559"/>
              <a:gd name="connsiteX0" fmla="*/ 1603558 w 1702974"/>
              <a:gd name="connsiteY0" fmla="*/ 2865559 h 2865559"/>
              <a:gd name="connsiteX1" fmla="*/ 45 w 1702974"/>
              <a:gd name="connsiteY1" fmla="*/ 2627020 h 2865559"/>
              <a:gd name="connsiteX2" fmla="*/ 1550549 w 1702974"/>
              <a:gd name="connsiteY2" fmla="*/ 2123437 h 2865559"/>
              <a:gd name="connsiteX3" fmla="*/ 1616810 w 1702974"/>
              <a:gd name="connsiteY3" fmla="*/ 2507750 h 2865559"/>
              <a:gd name="connsiteX4" fmla="*/ 1444532 w 1702974"/>
              <a:gd name="connsiteY4" fmla="*/ 2613767 h 2865559"/>
              <a:gd name="connsiteX5" fmla="*/ 887940 w 1702974"/>
              <a:gd name="connsiteY5" fmla="*/ 2574011 h 2865559"/>
              <a:gd name="connsiteX6" fmla="*/ 159071 w 1702974"/>
              <a:gd name="connsiteY6" fmla="*/ 2189698 h 2865559"/>
              <a:gd name="connsiteX7" fmla="*/ 1563801 w 1702974"/>
              <a:gd name="connsiteY7" fmla="*/ 1447576 h 2865559"/>
              <a:gd name="connsiteX8" fmla="*/ 1524045 w 1702974"/>
              <a:gd name="connsiteY8" fmla="*/ 1845142 h 2865559"/>
              <a:gd name="connsiteX9" fmla="*/ 967454 w 1702974"/>
              <a:gd name="connsiteY9" fmla="*/ 2004167 h 2865559"/>
              <a:gd name="connsiteX10" fmla="*/ 198827 w 1702974"/>
              <a:gd name="connsiteY10" fmla="*/ 1474081 h 2865559"/>
              <a:gd name="connsiteX11" fmla="*/ 1510792 w 1702974"/>
              <a:gd name="connsiteY11" fmla="*/ 731959 h 2865559"/>
              <a:gd name="connsiteX12" fmla="*/ 1577054 w 1702974"/>
              <a:gd name="connsiteY12" fmla="*/ 1156028 h 2865559"/>
              <a:gd name="connsiteX13" fmla="*/ 901192 w 1702974"/>
              <a:gd name="connsiteY13" fmla="*/ 1248794 h 2865559"/>
              <a:gd name="connsiteX14" fmla="*/ 132566 w 1702974"/>
              <a:gd name="connsiteY14" fmla="*/ 718707 h 2865559"/>
              <a:gd name="connsiteX15" fmla="*/ 1484288 w 1702974"/>
              <a:gd name="connsiteY15" fmla="*/ 3089 h 2865559"/>
              <a:gd name="connsiteX16" fmla="*/ 1577055 w 1702974"/>
              <a:gd name="connsiteY16" fmla="*/ 466915 h 2865559"/>
              <a:gd name="connsiteX17" fmla="*/ 781923 w 1702974"/>
              <a:gd name="connsiteY17" fmla="*/ 559681 h 2865559"/>
              <a:gd name="connsiteX18" fmla="*/ 450620 w 1702974"/>
              <a:gd name="connsiteY18" fmla="*/ 268134 h 2865559"/>
              <a:gd name="connsiteX19" fmla="*/ 331349 w 1702974"/>
              <a:gd name="connsiteY19" fmla="*/ 307889 h 2865559"/>
              <a:gd name="connsiteX0" fmla="*/ 1621007 w 1720423"/>
              <a:gd name="connsiteY0" fmla="*/ 2865559 h 2915295"/>
              <a:gd name="connsiteX1" fmla="*/ 786121 w 1720423"/>
              <a:gd name="connsiteY1" fmla="*/ 2905316 h 2915295"/>
              <a:gd name="connsiteX2" fmla="*/ 17494 w 1720423"/>
              <a:gd name="connsiteY2" fmla="*/ 2627020 h 2915295"/>
              <a:gd name="connsiteX3" fmla="*/ 1567998 w 1720423"/>
              <a:gd name="connsiteY3" fmla="*/ 2123437 h 2915295"/>
              <a:gd name="connsiteX4" fmla="*/ 1634259 w 1720423"/>
              <a:gd name="connsiteY4" fmla="*/ 2507750 h 2915295"/>
              <a:gd name="connsiteX5" fmla="*/ 1461981 w 1720423"/>
              <a:gd name="connsiteY5" fmla="*/ 2613767 h 2915295"/>
              <a:gd name="connsiteX6" fmla="*/ 905389 w 1720423"/>
              <a:gd name="connsiteY6" fmla="*/ 2574011 h 2915295"/>
              <a:gd name="connsiteX7" fmla="*/ 176520 w 1720423"/>
              <a:gd name="connsiteY7" fmla="*/ 2189698 h 2915295"/>
              <a:gd name="connsiteX8" fmla="*/ 1581250 w 1720423"/>
              <a:gd name="connsiteY8" fmla="*/ 1447576 h 2915295"/>
              <a:gd name="connsiteX9" fmla="*/ 1541494 w 1720423"/>
              <a:gd name="connsiteY9" fmla="*/ 1845142 h 2915295"/>
              <a:gd name="connsiteX10" fmla="*/ 984903 w 1720423"/>
              <a:gd name="connsiteY10" fmla="*/ 2004167 h 2915295"/>
              <a:gd name="connsiteX11" fmla="*/ 216276 w 1720423"/>
              <a:gd name="connsiteY11" fmla="*/ 1474081 h 2915295"/>
              <a:gd name="connsiteX12" fmla="*/ 1528241 w 1720423"/>
              <a:gd name="connsiteY12" fmla="*/ 731959 h 2915295"/>
              <a:gd name="connsiteX13" fmla="*/ 1594503 w 1720423"/>
              <a:gd name="connsiteY13" fmla="*/ 1156028 h 2915295"/>
              <a:gd name="connsiteX14" fmla="*/ 918641 w 1720423"/>
              <a:gd name="connsiteY14" fmla="*/ 1248794 h 2915295"/>
              <a:gd name="connsiteX15" fmla="*/ 150015 w 1720423"/>
              <a:gd name="connsiteY15" fmla="*/ 718707 h 2915295"/>
              <a:gd name="connsiteX16" fmla="*/ 1501737 w 1720423"/>
              <a:gd name="connsiteY16" fmla="*/ 3089 h 2915295"/>
              <a:gd name="connsiteX17" fmla="*/ 1594504 w 1720423"/>
              <a:gd name="connsiteY17" fmla="*/ 466915 h 2915295"/>
              <a:gd name="connsiteX18" fmla="*/ 799372 w 1720423"/>
              <a:gd name="connsiteY18" fmla="*/ 559681 h 2915295"/>
              <a:gd name="connsiteX19" fmla="*/ 468069 w 1720423"/>
              <a:gd name="connsiteY19" fmla="*/ 268134 h 2915295"/>
              <a:gd name="connsiteX20" fmla="*/ 348798 w 1720423"/>
              <a:gd name="connsiteY20" fmla="*/ 307889 h 2915295"/>
              <a:gd name="connsiteX0" fmla="*/ 1621007 w 1720423"/>
              <a:gd name="connsiteY0" fmla="*/ 2865559 h 2915295"/>
              <a:gd name="connsiteX1" fmla="*/ 786121 w 1720423"/>
              <a:gd name="connsiteY1" fmla="*/ 2905316 h 2915295"/>
              <a:gd name="connsiteX2" fmla="*/ 17494 w 1720423"/>
              <a:gd name="connsiteY2" fmla="*/ 2627020 h 2915295"/>
              <a:gd name="connsiteX3" fmla="*/ 1567998 w 1720423"/>
              <a:gd name="connsiteY3" fmla="*/ 2123437 h 2915295"/>
              <a:gd name="connsiteX4" fmla="*/ 1634259 w 1720423"/>
              <a:gd name="connsiteY4" fmla="*/ 2507750 h 2915295"/>
              <a:gd name="connsiteX5" fmla="*/ 1461981 w 1720423"/>
              <a:gd name="connsiteY5" fmla="*/ 2613767 h 2915295"/>
              <a:gd name="connsiteX6" fmla="*/ 905389 w 1720423"/>
              <a:gd name="connsiteY6" fmla="*/ 2574011 h 2915295"/>
              <a:gd name="connsiteX7" fmla="*/ 176520 w 1720423"/>
              <a:gd name="connsiteY7" fmla="*/ 2189698 h 2915295"/>
              <a:gd name="connsiteX8" fmla="*/ 772870 w 1720423"/>
              <a:gd name="connsiteY8" fmla="*/ 1686116 h 2915295"/>
              <a:gd name="connsiteX9" fmla="*/ 1581250 w 1720423"/>
              <a:gd name="connsiteY9" fmla="*/ 1447576 h 2915295"/>
              <a:gd name="connsiteX10" fmla="*/ 1541494 w 1720423"/>
              <a:gd name="connsiteY10" fmla="*/ 1845142 h 2915295"/>
              <a:gd name="connsiteX11" fmla="*/ 984903 w 1720423"/>
              <a:gd name="connsiteY11" fmla="*/ 2004167 h 2915295"/>
              <a:gd name="connsiteX12" fmla="*/ 216276 w 1720423"/>
              <a:gd name="connsiteY12" fmla="*/ 1474081 h 2915295"/>
              <a:gd name="connsiteX13" fmla="*/ 1528241 w 1720423"/>
              <a:gd name="connsiteY13" fmla="*/ 731959 h 2915295"/>
              <a:gd name="connsiteX14" fmla="*/ 1594503 w 1720423"/>
              <a:gd name="connsiteY14" fmla="*/ 1156028 h 2915295"/>
              <a:gd name="connsiteX15" fmla="*/ 918641 w 1720423"/>
              <a:gd name="connsiteY15" fmla="*/ 1248794 h 2915295"/>
              <a:gd name="connsiteX16" fmla="*/ 150015 w 1720423"/>
              <a:gd name="connsiteY16" fmla="*/ 718707 h 2915295"/>
              <a:gd name="connsiteX17" fmla="*/ 1501737 w 1720423"/>
              <a:gd name="connsiteY17" fmla="*/ 3089 h 2915295"/>
              <a:gd name="connsiteX18" fmla="*/ 1594504 w 1720423"/>
              <a:gd name="connsiteY18" fmla="*/ 466915 h 2915295"/>
              <a:gd name="connsiteX19" fmla="*/ 799372 w 1720423"/>
              <a:gd name="connsiteY19" fmla="*/ 559681 h 2915295"/>
              <a:gd name="connsiteX20" fmla="*/ 468069 w 1720423"/>
              <a:gd name="connsiteY20" fmla="*/ 268134 h 2915295"/>
              <a:gd name="connsiteX21" fmla="*/ 348798 w 1720423"/>
              <a:gd name="connsiteY21" fmla="*/ 307889 h 2915295"/>
              <a:gd name="connsiteX0" fmla="*/ 1621007 w 1720423"/>
              <a:gd name="connsiteY0" fmla="*/ 2865559 h 2915295"/>
              <a:gd name="connsiteX1" fmla="*/ 786121 w 1720423"/>
              <a:gd name="connsiteY1" fmla="*/ 2905316 h 2915295"/>
              <a:gd name="connsiteX2" fmla="*/ 17494 w 1720423"/>
              <a:gd name="connsiteY2" fmla="*/ 2627020 h 2915295"/>
              <a:gd name="connsiteX3" fmla="*/ 1567998 w 1720423"/>
              <a:gd name="connsiteY3" fmla="*/ 2123437 h 2915295"/>
              <a:gd name="connsiteX4" fmla="*/ 1634259 w 1720423"/>
              <a:gd name="connsiteY4" fmla="*/ 2507750 h 2915295"/>
              <a:gd name="connsiteX5" fmla="*/ 1461981 w 1720423"/>
              <a:gd name="connsiteY5" fmla="*/ 2613767 h 2915295"/>
              <a:gd name="connsiteX6" fmla="*/ 905389 w 1720423"/>
              <a:gd name="connsiteY6" fmla="*/ 2574011 h 2915295"/>
              <a:gd name="connsiteX7" fmla="*/ 176520 w 1720423"/>
              <a:gd name="connsiteY7" fmla="*/ 2189698 h 2915295"/>
              <a:gd name="connsiteX8" fmla="*/ 772870 w 1720423"/>
              <a:gd name="connsiteY8" fmla="*/ 1686116 h 2915295"/>
              <a:gd name="connsiteX9" fmla="*/ 1581250 w 1720423"/>
              <a:gd name="connsiteY9" fmla="*/ 1447576 h 2915295"/>
              <a:gd name="connsiteX10" fmla="*/ 1541494 w 1720423"/>
              <a:gd name="connsiteY10" fmla="*/ 1845142 h 2915295"/>
              <a:gd name="connsiteX11" fmla="*/ 984903 w 1720423"/>
              <a:gd name="connsiteY11" fmla="*/ 2004167 h 2915295"/>
              <a:gd name="connsiteX12" fmla="*/ 216276 w 1720423"/>
              <a:gd name="connsiteY12" fmla="*/ 1474081 h 2915295"/>
              <a:gd name="connsiteX13" fmla="*/ 1528241 w 1720423"/>
              <a:gd name="connsiteY13" fmla="*/ 731959 h 2915295"/>
              <a:gd name="connsiteX14" fmla="*/ 1594503 w 1720423"/>
              <a:gd name="connsiteY14" fmla="*/ 1156028 h 2915295"/>
              <a:gd name="connsiteX15" fmla="*/ 918641 w 1720423"/>
              <a:gd name="connsiteY15" fmla="*/ 1248794 h 2915295"/>
              <a:gd name="connsiteX16" fmla="*/ 150015 w 1720423"/>
              <a:gd name="connsiteY16" fmla="*/ 718707 h 2915295"/>
              <a:gd name="connsiteX17" fmla="*/ 1501737 w 1720423"/>
              <a:gd name="connsiteY17" fmla="*/ 3089 h 2915295"/>
              <a:gd name="connsiteX18" fmla="*/ 1594504 w 1720423"/>
              <a:gd name="connsiteY18" fmla="*/ 466915 h 2915295"/>
              <a:gd name="connsiteX19" fmla="*/ 799372 w 1720423"/>
              <a:gd name="connsiteY19" fmla="*/ 559681 h 2915295"/>
              <a:gd name="connsiteX20" fmla="*/ 468069 w 1720423"/>
              <a:gd name="connsiteY20" fmla="*/ 268134 h 2915295"/>
              <a:gd name="connsiteX21" fmla="*/ 441563 w 1720423"/>
              <a:gd name="connsiteY21" fmla="*/ 95854 h 2915295"/>
              <a:gd name="connsiteX0" fmla="*/ 1481166 w 1570495"/>
              <a:gd name="connsiteY0" fmla="*/ 2865559 h 2915295"/>
              <a:gd name="connsiteX1" fmla="*/ 646280 w 1570495"/>
              <a:gd name="connsiteY1" fmla="*/ 2905316 h 2915295"/>
              <a:gd name="connsiteX2" fmla="*/ 23427 w 1570495"/>
              <a:gd name="connsiteY2" fmla="*/ 2560759 h 2915295"/>
              <a:gd name="connsiteX3" fmla="*/ 1428157 w 1570495"/>
              <a:gd name="connsiteY3" fmla="*/ 2123437 h 2915295"/>
              <a:gd name="connsiteX4" fmla="*/ 1494418 w 1570495"/>
              <a:gd name="connsiteY4" fmla="*/ 2507750 h 2915295"/>
              <a:gd name="connsiteX5" fmla="*/ 1322140 w 1570495"/>
              <a:gd name="connsiteY5" fmla="*/ 2613767 h 2915295"/>
              <a:gd name="connsiteX6" fmla="*/ 765548 w 1570495"/>
              <a:gd name="connsiteY6" fmla="*/ 2574011 h 2915295"/>
              <a:gd name="connsiteX7" fmla="*/ 36679 w 1570495"/>
              <a:gd name="connsiteY7" fmla="*/ 2189698 h 2915295"/>
              <a:gd name="connsiteX8" fmla="*/ 633029 w 1570495"/>
              <a:gd name="connsiteY8" fmla="*/ 1686116 h 2915295"/>
              <a:gd name="connsiteX9" fmla="*/ 1441409 w 1570495"/>
              <a:gd name="connsiteY9" fmla="*/ 1447576 h 2915295"/>
              <a:gd name="connsiteX10" fmla="*/ 1401653 w 1570495"/>
              <a:gd name="connsiteY10" fmla="*/ 1845142 h 2915295"/>
              <a:gd name="connsiteX11" fmla="*/ 845062 w 1570495"/>
              <a:gd name="connsiteY11" fmla="*/ 2004167 h 2915295"/>
              <a:gd name="connsiteX12" fmla="*/ 76435 w 1570495"/>
              <a:gd name="connsiteY12" fmla="*/ 1474081 h 2915295"/>
              <a:gd name="connsiteX13" fmla="*/ 1388400 w 1570495"/>
              <a:gd name="connsiteY13" fmla="*/ 731959 h 2915295"/>
              <a:gd name="connsiteX14" fmla="*/ 1454662 w 1570495"/>
              <a:gd name="connsiteY14" fmla="*/ 1156028 h 2915295"/>
              <a:gd name="connsiteX15" fmla="*/ 778800 w 1570495"/>
              <a:gd name="connsiteY15" fmla="*/ 1248794 h 2915295"/>
              <a:gd name="connsiteX16" fmla="*/ 10174 w 1570495"/>
              <a:gd name="connsiteY16" fmla="*/ 718707 h 2915295"/>
              <a:gd name="connsiteX17" fmla="*/ 1361896 w 1570495"/>
              <a:gd name="connsiteY17" fmla="*/ 3089 h 2915295"/>
              <a:gd name="connsiteX18" fmla="*/ 1454663 w 1570495"/>
              <a:gd name="connsiteY18" fmla="*/ 466915 h 2915295"/>
              <a:gd name="connsiteX19" fmla="*/ 659531 w 1570495"/>
              <a:gd name="connsiteY19" fmla="*/ 559681 h 2915295"/>
              <a:gd name="connsiteX20" fmla="*/ 328228 w 1570495"/>
              <a:gd name="connsiteY20" fmla="*/ 268134 h 2915295"/>
              <a:gd name="connsiteX21" fmla="*/ 301722 w 1570495"/>
              <a:gd name="connsiteY21" fmla="*/ 95854 h 2915295"/>
              <a:gd name="connsiteX0" fmla="*/ 1481166 w 1570495"/>
              <a:gd name="connsiteY0" fmla="*/ 2865559 h 2865559"/>
              <a:gd name="connsiteX1" fmla="*/ 659532 w 1570495"/>
              <a:gd name="connsiteY1" fmla="*/ 2839055 h 2865559"/>
              <a:gd name="connsiteX2" fmla="*/ 23427 w 1570495"/>
              <a:gd name="connsiteY2" fmla="*/ 2560759 h 2865559"/>
              <a:gd name="connsiteX3" fmla="*/ 1428157 w 1570495"/>
              <a:gd name="connsiteY3" fmla="*/ 2123437 h 2865559"/>
              <a:gd name="connsiteX4" fmla="*/ 1494418 w 1570495"/>
              <a:gd name="connsiteY4" fmla="*/ 2507750 h 2865559"/>
              <a:gd name="connsiteX5" fmla="*/ 1322140 w 1570495"/>
              <a:gd name="connsiteY5" fmla="*/ 2613767 h 2865559"/>
              <a:gd name="connsiteX6" fmla="*/ 765548 w 1570495"/>
              <a:gd name="connsiteY6" fmla="*/ 2574011 h 2865559"/>
              <a:gd name="connsiteX7" fmla="*/ 36679 w 1570495"/>
              <a:gd name="connsiteY7" fmla="*/ 2189698 h 2865559"/>
              <a:gd name="connsiteX8" fmla="*/ 633029 w 1570495"/>
              <a:gd name="connsiteY8" fmla="*/ 1686116 h 2865559"/>
              <a:gd name="connsiteX9" fmla="*/ 1441409 w 1570495"/>
              <a:gd name="connsiteY9" fmla="*/ 1447576 h 2865559"/>
              <a:gd name="connsiteX10" fmla="*/ 1401653 w 1570495"/>
              <a:gd name="connsiteY10" fmla="*/ 1845142 h 2865559"/>
              <a:gd name="connsiteX11" fmla="*/ 845062 w 1570495"/>
              <a:gd name="connsiteY11" fmla="*/ 2004167 h 2865559"/>
              <a:gd name="connsiteX12" fmla="*/ 76435 w 1570495"/>
              <a:gd name="connsiteY12" fmla="*/ 1474081 h 2865559"/>
              <a:gd name="connsiteX13" fmla="*/ 1388400 w 1570495"/>
              <a:gd name="connsiteY13" fmla="*/ 731959 h 2865559"/>
              <a:gd name="connsiteX14" fmla="*/ 1454662 w 1570495"/>
              <a:gd name="connsiteY14" fmla="*/ 1156028 h 2865559"/>
              <a:gd name="connsiteX15" fmla="*/ 778800 w 1570495"/>
              <a:gd name="connsiteY15" fmla="*/ 1248794 h 2865559"/>
              <a:gd name="connsiteX16" fmla="*/ 10174 w 1570495"/>
              <a:gd name="connsiteY16" fmla="*/ 718707 h 2865559"/>
              <a:gd name="connsiteX17" fmla="*/ 1361896 w 1570495"/>
              <a:gd name="connsiteY17" fmla="*/ 3089 h 2865559"/>
              <a:gd name="connsiteX18" fmla="*/ 1454663 w 1570495"/>
              <a:gd name="connsiteY18" fmla="*/ 466915 h 2865559"/>
              <a:gd name="connsiteX19" fmla="*/ 659531 w 1570495"/>
              <a:gd name="connsiteY19" fmla="*/ 559681 h 2865559"/>
              <a:gd name="connsiteX20" fmla="*/ 328228 w 1570495"/>
              <a:gd name="connsiteY20" fmla="*/ 268134 h 2865559"/>
              <a:gd name="connsiteX21" fmla="*/ 301722 w 1570495"/>
              <a:gd name="connsiteY21" fmla="*/ 95854 h 2865559"/>
              <a:gd name="connsiteX0" fmla="*/ 1481166 w 1570495"/>
              <a:gd name="connsiteY0" fmla="*/ 2865559 h 2865559"/>
              <a:gd name="connsiteX1" fmla="*/ 659532 w 1570495"/>
              <a:gd name="connsiteY1" fmla="*/ 2839055 h 2865559"/>
              <a:gd name="connsiteX2" fmla="*/ 23427 w 1570495"/>
              <a:gd name="connsiteY2" fmla="*/ 2560759 h 2865559"/>
              <a:gd name="connsiteX3" fmla="*/ 1428157 w 1570495"/>
              <a:gd name="connsiteY3" fmla="*/ 2123437 h 2865559"/>
              <a:gd name="connsiteX4" fmla="*/ 1494418 w 1570495"/>
              <a:gd name="connsiteY4" fmla="*/ 2507750 h 2865559"/>
              <a:gd name="connsiteX5" fmla="*/ 1322140 w 1570495"/>
              <a:gd name="connsiteY5" fmla="*/ 2613767 h 2865559"/>
              <a:gd name="connsiteX6" fmla="*/ 765548 w 1570495"/>
              <a:gd name="connsiteY6" fmla="*/ 2574011 h 2865559"/>
              <a:gd name="connsiteX7" fmla="*/ 36679 w 1570495"/>
              <a:gd name="connsiteY7" fmla="*/ 2189698 h 2865559"/>
              <a:gd name="connsiteX8" fmla="*/ 633029 w 1570495"/>
              <a:gd name="connsiteY8" fmla="*/ 1686116 h 2865559"/>
              <a:gd name="connsiteX9" fmla="*/ 1441409 w 1570495"/>
              <a:gd name="connsiteY9" fmla="*/ 1447576 h 2865559"/>
              <a:gd name="connsiteX10" fmla="*/ 1401653 w 1570495"/>
              <a:gd name="connsiteY10" fmla="*/ 1845142 h 2865559"/>
              <a:gd name="connsiteX11" fmla="*/ 845062 w 1570495"/>
              <a:gd name="connsiteY11" fmla="*/ 2004167 h 2865559"/>
              <a:gd name="connsiteX12" fmla="*/ 76435 w 1570495"/>
              <a:gd name="connsiteY12" fmla="*/ 1474081 h 2865559"/>
              <a:gd name="connsiteX13" fmla="*/ 1388400 w 1570495"/>
              <a:gd name="connsiteY13" fmla="*/ 731959 h 2865559"/>
              <a:gd name="connsiteX14" fmla="*/ 1454662 w 1570495"/>
              <a:gd name="connsiteY14" fmla="*/ 1156028 h 2865559"/>
              <a:gd name="connsiteX15" fmla="*/ 778800 w 1570495"/>
              <a:gd name="connsiteY15" fmla="*/ 1248794 h 2865559"/>
              <a:gd name="connsiteX16" fmla="*/ 10174 w 1570495"/>
              <a:gd name="connsiteY16" fmla="*/ 718707 h 2865559"/>
              <a:gd name="connsiteX17" fmla="*/ 1361896 w 1570495"/>
              <a:gd name="connsiteY17" fmla="*/ 3089 h 2865559"/>
              <a:gd name="connsiteX18" fmla="*/ 1454663 w 1570495"/>
              <a:gd name="connsiteY18" fmla="*/ 466915 h 2865559"/>
              <a:gd name="connsiteX19" fmla="*/ 765548 w 1570495"/>
              <a:gd name="connsiteY19" fmla="*/ 572933 h 2865559"/>
              <a:gd name="connsiteX20" fmla="*/ 328228 w 1570495"/>
              <a:gd name="connsiteY20" fmla="*/ 268134 h 2865559"/>
              <a:gd name="connsiteX21" fmla="*/ 301722 w 1570495"/>
              <a:gd name="connsiteY21" fmla="*/ 95854 h 2865559"/>
              <a:gd name="connsiteX0" fmla="*/ 1481166 w 1570495"/>
              <a:gd name="connsiteY0" fmla="*/ 2865559 h 2865559"/>
              <a:gd name="connsiteX1" fmla="*/ 659532 w 1570495"/>
              <a:gd name="connsiteY1" fmla="*/ 2839055 h 2865559"/>
              <a:gd name="connsiteX2" fmla="*/ 23427 w 1570495"/>
              <a:gd name="connsiteY2" fmla="*/ 2560759 h 2865559"/>
              <a:gd name="connsiteX3" fmla="*/ 1428157 w 1570495"/>
              <a:gd name="connsiteY3" fmla="*/ 2123437 h 2865559"/>
              <a:gd name="connsiteX4" fmla="*/ 1494418 w 1570495"/>
              <a:gd name="connsiteY4" fmla="*/ 2507750 h 2865559"/>
              <a:gd name="connsiteX5" fmla="*/ 1322140 w 1570495"/>
              <a:gd name="connsiteY5" fmla="*/ 2613767 h 2865559"/>
              <a:gd name="connsiteX6" fmla="*/ 765548 w 1570495"/>
              <a:gd name="connsiteY6" fmla="*/ 2574011 h 2865559"/>
              <a:gd name="connsiteX7" fmla="*/ 36679 w 1570495"/>
              <a:gd name="connsiteY7" fmla="*/ 2189698 h 2865559"/>
              <a:gd name="connsiteX8" fmla="*/ 633029 w 1570495"/>
              <a:gd name="connsiteY8" fmla="*/ 1686116 h 2865559"/>
              <a:gd name="connsiteX9" fmla="*/ 1441409 w 1570495"/>
              <a:gd name="connsiteY9" fmla="*/ 1447576 h 2865559"/>
              <a:gd name="connsiteX10" fmla="*/ 1401653 w 1570495"/>
              <a:gd name="connsiteY10" fmla="*/ 1845142 h 2865559"/>
              <a:gd name="connsiteX11" fmla="*/ 845062 w 1570495"/>
              <a:gd name="connsiteY11" fmla="*/ 2004167 h 2865559"/>
              <a:gd name="connsiteX12" fmla="*/ 76435 w 1570495"/>
              <a:gd name="connsiteY12" fmla="*/ 1474081 h 2865559"/>
              <a:gd name="connsiteX13" fmla="*/ 1388400 w 1570495"/>
              <a:gd name="connsiteY13" fmla="*/ 731959 h 2865559"/>
              <a:gd name="connsiteX14" fmla="*/ 1454662 w 1570495"/>
              <a:gd name="connsiteY14" fmla="*/ 1156028 h 2865559"/>
              <a:gd name="connsiteX15" fmla="*/ 778800 w 1570495"/>
              <a:gd name="connsiteY15" fmla="*/ 1248794 h 2865559"/>
              <a:gd name="connsiteX16" fmla="*/ 10174 w 1570495"/>
              <a:gd name="connsiteY16" fmla="*/ 718707 h 2865559"/>
              <a:gd name="connsiteX17" fmla="*/ 1361896 w 1570495"/>
              <a:gd name="connsiteY17" fmla="*/ 3089 h 2865559"/>
              <a:gd name="connsiteX18" fmla="*/ 1454663 w 1570495"/>
              <a:gd name="connsiteY18" fmla="*/ 466915 h 2865559"/>
              <a:gd name="connsiteX19" fmla="*/ 765548 w 1570495"/>
              <a:gd name="connsiteY19" fmla="*/ 572933 h 2865559"/>
              <a:gd name="connsiteX20" fmla="*/ 328228 w 1570495"/>
              <a:gd name="connsiteY20" fmla="*/ 268134 h 2865559"/>
              <a:gd name="connsiteX21" fmla="*/ 208957 w 1570495"/>
              <a:gd name="connsiteY21" fmla="*/ 82602 h 2865559"/>
              <a:gd name="connsiteX0" fmla="*/ 1481166 w 1572155"/>
              <a:gd name="connsiteY0" fmla="*/ 2865559 h 2865559"/>
              <a:gd name="connsiteX1" fmla="*/ 659532 w 1572155"/>
              <a:gd name="connsiteY1" fmla="*/ 2839055 h 2865559"/>
              <a:gd name="connsiteX2" fmla="*/ 23427 w 1572155"/>
              <a:gd name="connsiteY2" fmla="*/ 2560759 h 2865559"/>
              <a:gd name="connsiteX3" fmla="*/ 1428157 w 1572155"/>
              <a:gd name="connsiteY3" fmla="*/ 2123437 h 2865559"/>
              <a:gd name="connsiteX4" fmla="*/ 1494418 w 1572155"/>
              <a:gd name="connsiteY4" fmla="*/ 2507750 h 2865559"/>
              <a:gd name="connsiteX5" fmla="*/ 1322140 w 1572155"/>
              <a:gd name="connsiteY5" fmla="*/ 2613767 h 2865559"/>
              <a:gd name="connsiteX6" fmla="*/ 765548 w 1572155"/>
              <a:gd name="connsiteY6" fmla="*/ 2574011 h 2865559"/>
              <a:gd name="connsiteX7" fmla="*/ 36679 w 1572155"/>
              <a:gd name="connsiteY7" fmla="*/ 2189698 h 2865559"/>
              <a:gd name="connsiteX8" fmla="*/ 633029 w 1572155"/>
              <a:gd name="connsiteY8" fmla="*/ 1686116 h 2865559"/>
              <a:gd name="connsiteX9" fmla="*/ 1441409 w 1572155"/>
              <a:gd name="connsiteY9" fmla="*/ 1447576 h 2865559"/>
              <a:gd name="connsiteX10" fmla="*/ 1507671 w 1572155"/>
              <a:gd name="connsiteY10" fmla="*/ 1845142 h 2865559"/>
              <a:gd name="connsiteX11" fmla="*/ 845062 w 1572155"/>
              <a:gd name="connsiteY11" fmla="*/ 2004167 h 2865559"/>
              <a:gd name="connsiteX12" fmla="*/ 76435 w 1572155"/>
              <a:gd name="connsiteY12" fmla="*/ 1474081 h 2865559"/>
              <a:gd name="connsiteX13" fmla="*/ 1388400 w 1572155"/>
              <a:gd name="connsiteY13" fmla="*/ 731959 h 2865559"/>
              <a:gd name="connsiteX14" fmla="*/ 1454662 w 1572155"/>
              <a:gd name="connsiteY14" fmla="*/ 1156028 h 2865559"/>
              <a:gd name="connsiteX15" fmla="*/ 778800 w 1572155"/>
              <a:gd name="connsiteY15" fmla="*/ 1248794 h 2865559"/>
              <a:gd name="connsiteX16" fmla="*/ 10174 w 1572155"/>
              <a:gd name="connsiteY16" fmla="*/ 718707 h 2865559"/>
              <a:gd name="connsiteX17" fmla="*/ 1361896 w 1572155"/>
              <a:gd name="connsiteY17" fmla="*/ 3089 h 2865559"/>
              <a:gd name="connsiteX18" fmla="*/ 1454663 w 1572155"/>
              <a:gd name="connsiteY18" fmla="*/ 466915 h 2865559"/>
              <a:gd name="connsiteX19" fmla="*/ 765548 w 1572155"/>
              <a:gd name="connsiteY19" fmla="*/ 572933 h 2865559"/>
              <a:gd name="connsiteX20" fmla="*/ 328228 w 1572155"/>
              <a:gd name="connsiteY20" fmla="*/ 268134 h 2865559"/>
              <a:gd name="connsiteX21" fmla="*/ 208957 w 1572155"/>
              <a:gd name="connsiteY21" fmla="*/ 82602 h 2865559"/>
              <a:gd name="connsiteX0" fmla="*/ 1481166 w 1572155"/>
              <a:gd name="connsiteY0" fmla="*/ 2865559 h 2865559"/>
              <a:gd name="connsiteX1" fmla="*/ 659532 w 1572155"/>
              <a:gd name="connsiteY1" fmla="*/ 2839055 h 2865559"/>
              <a:gd name="connsiteX2" fmla="*/ 23427 w 1572155"/>
              <a:gd name="connsiteY2" fmla="*/ 2560759 h 2865559"/>
              <a:gd name="connsiteX3" fmla="*/ 1428157 w 1572155"/>
              <a:gd name="connsiteY3" fmla="*/ 2123437 h 2865559"/>
              <a:gd name="connsiteX4" fmla="*/ 1494418 w 1572155"/>
              <a:gd name="connsiteY4" fmla="*/ 2507750 h 2865559"/>
              <a:gd name="connsiteX5" fmla="*/ 1322140 w 1572155"/>
              <a:gd name="connsiteY5" fmla="*/ 2613767 h 2865559"/>
              <a:gd name="connsiteX6" fmla="*/ 765548 w 1572155"/>
              <a:gd name="connsiteY6" fmla="*/ 2574011 h 2865559"/>
              <a:gd name="connsiteX7" fmla="*/ 36679 w 1572155"/>
              <a:gd name="connsiteY7" fmla="*/ 2189698 h 2865559"/>
              <a:gd name="connsiteX8" fmla="*/ 633029 w 1572155"/>
              <a:gd name="connsiteY8" fmla="*/ 1686116 h 2865559"/>
              <a:gd name="connsiteX9" fmla="*/ 1441409 w 1572155"/>
              <a:gd name="connsiteY9" fmla="*/ 1447576 h 2865559"/>
              <a:gd name="connsiteX10" fmla="*/ 1507671 w 1572155"/>
              <a:gd name="connsiteY10" fmla="*/ 1845142 h 2865559"/>
              <a:gd name="connsiteX11" fmla="*/ 858314 w 1572155"/>
              <a:gd name="connsiteY11" fmla="*/ 1937906 h 2865559"/>
              <a:gd name="connsiteX12" fmla="*/ 76435 w 1572155"/>
              <a:gd name="connsiteY12" fmla="*/ 1474081 h 2865559"/>
              <a:gd name="connsiteX13" fmla="*/ 1388400 w 1572155"/>
              <a:gd name="connsiteY13" fmla="*/ 731959 h 2865559"/>
              <a:gd name="connsiteX14" fmla="*/ 1454662 w 1572155"/>
              <a:gd name="connsiteY14" fmla="*/ 1156028 h 2865559"/>
              <a:gd name="connsiteX15" fmla="*/ 778800 w 1572155"/>
              <a:gd name="connsiteY15" fmla="*/ 1248794 h 2865559"/>
              <a:gd name="connsiteX16" fmla="*/ 10174 w 1572155"/>
              <a:gd name="connsiteY16" fmla="*/ 718707 h 2865559"/>
              <a:gd name="connsiteX17" fmla="*/ 1361896 w 1572155"/>
              <a:gd name="connsiteY17" fmla="*/ 3089 h 2865559"/>
              <a:gd name="connsiteX18" fmla="*/ 1454663 w 1572155"/>
              <a:gd name="connsiteY18" fmla="*/ 466915 h 2865559"/>
              <a:gd name="connsiteX19" fmla="*/ 765548 w 1572155"/>
              <a:gd name="connsiteY19" fmla="*/ 572933 h 2865559"/>
              <a:gd name="connsiteX20" fmla="*/ 328228 w 1572155"/>
              <a:gd name="connsiteY20" fmla="*/ 268134 h 2865559"/>
              <a:gd name="connsiteX21" fmla="*/ 208957 w 1572155"/>
              <a:gd name="connsiteY21" fmla="*/ 82602 h 2865559"/>
              <a:gd name="connsiteX0" fmla="*/ 1481166 w 1572155"/>
              <a:gd name="connsiteY0" fmla="*/ 2865559 h 2865559"/>
              <a:gd name="connsiteX1" fmla="*/ 659532 w 1572155"/>
              <a:gd name="connsiteY1" fmla="*/ 2839055 h 2865559"/>
              <a:gd name="connsiteX2" fmla="*/ 23427 w 1572155"/>
              <a:gd name="connsiteY2" fmla="*/ 2560759 h 2865559"/>
              <a:gd name="connsiteX3" fmla="*/ 1428157 w 1572155"/>
              <a:gd name="connsiteY3" fmla="*/ 2123437 h 2865559"/>
              <a:gd name="connsiteX4" fmla="*/ 1494418 w 1572155"/>
              <a:gd name="connsiteY4" fmla="*/ 2507750 h 2865559"/>
              <a:gd name="connsiteX5" fmla="*/ 1322140 w 1572155"/>
              <a:gd name="connsiteY5" fmla="*/ 2613767 h 2865559"/>
              <a:gd name="connsiteX6" fmla="*/ 765548 w 1572155"/>
              <a:gd name="connsiteY6" fmla="*/ 2574011 h 2865559"/>
              <a:gd name="connsiteX7" fmla="*/ 36679 w 1572155"/>
              <a:gd name="connsiteY7" fmla="*/ 2189698 h 2865559"/>
              <a:gd name="connsiteX8" fmla="*/ 633029 w 1572155"/>
              <a:gd name="connsiteY8" fmla="*/ 1686116 h 2865559"/>
              <a:gd name="connsiteX9" fmla="*/ 1441409 w 1572155"/>
              <a:gd name="connsiteY9" fmla="*/ 1447576 h 2865559"/>
              <a:gd name="connsiteX10" fmla="*/ 1507671 w 1572155"/>
              <a:gd name="connsiteY10" fmla="*/ 1845142 h 2865559"/>
              <a:gd name="connsiteX11" fmla="*/ 858314 w 1572155"/>
              <a:gd name="connsiteY11" fmla="*/ 1937906 h 2865559"/>
              <a:gd name="connsiteX12" fmla="*/ 76435 w 1572155"/>
              <a:gd name="connsiteY12" fmla="*/ 1474081 h 2865559"/>
              <a:gd name="connsiteX13" fmla="*/ 1388400 w 1572155"/>
              <a:gd name="connsiteY13" fmla="*/ 731959 h 2865559"/>
              <a:gd name="connsiteX14" fmla="*/ 1454662 w 1572155"/>
              <a:gd name="connsiteY14" fmla="*/ 1156028 h 2865559"/>
              <a:gd name="connsiteX15" fmla="*/ 778800 w 1572155"/>
              <a:gd name="connsiteY15" fmla="*/ 1248794 h 2865559"/>
              <a:gd name="connsiteX16" fmla="*/ 10174 w 1572155"/>
              <a:gd name="connsiteY16" fmla="*/ 718707 h 2865559"/>
              <a:gd name="connsiteX17" fmla="*/ 1361896 w 1572155"/>
              <a:gd name="connsiteY17" fmla="*/ 3089 h 2865559"/>
              <a:gd name="connsiteX18" fmla="*/ 1454663 w 1572155"/>
              <a:gd name="connsiteY18" fmla="*/ 466915 h 2865559"/>
              <a:gd name="connsiteX19" fmla="*/ 712539 w 1572155"/>
              <a:gd name="connsiteY19" fmla="*/ 519924 h 2865559"/>
              <a:gd name="connsiteX20" fmla="*/ 328228 w 1572155"/>
              <a:gd name="connsiteY20" fmla="*/ 268134 h 2865559"/>
              <a:gd name="connsiteX21" fmla="*/ 208957 w 1572155"/>
              <a:gd name="connsiteY21" fmla="*/ 82602 h 2865559"/>
              <a:gd name="connsiteX0" fmla="*/ 1481166 w 1572155"/>
              <a:gd name="connsiteY0" fmla="*/ 2865559 h 2865559"/>
              <a:gd name="connsiteX1" fmla="*/ 659532 w 1572155"/>
              <a:gd name="connsiteY1" fmla="*/ 2839055 h 2865559"/>
              <a:gd name="connsiteX2" fmla="*/ 23427 w 1572155"/>
              <a:gd name="connsiteY2" fmla="*/ 2560759 h 2865559"/>
              <a:gd name="connsiteX3" fmla="*/ 1428157 w 1572155"/>
              <a:gd name="connsiteY3" fmla="*/ 2123437 h 2865559"/>
              <a:gd name="connsiteX4" fmla="*/ 1494418 w 1572155"/>
              <a:gd name="connsiteY4" fmla="*/ 2507750 h 2865559"/>
              <a:gd name="connsiteX5" fmla="*/ 1322140 w 1572155"/>
              <a:gd name="connsiteY5" fmla="*/ 2613767 h 2865559"/>
              <a:gd name="connsiteX6" fmla="*/ 765548 w 1572155"/>
              <a:gd name="connsiteY6" fmla="*/ 2574011 h 2865559"/>
              <a:gd name="connsiteX7" fmla="*/ 36679 w 1572155"/>
              <a:gd name="connsiteY7" fmla="*/ 2189698 h 2865559"/>
              <a:gd name="connsiteX8" fmla="*/ 633029 w 1572155"/>
              <a:gd name="connsiteY8" fmla="*/ 1686116 h 2865559"/>
              <a:gd name="connsiteX9" fmla="*/ 1441409 w 1572155"/>
              <a:gd name="connsiteY9" fmla="*/ 1447576 h 2865559"/>
              <a:gd name="connsiteX10" fmla="*/ 1507671 w 1572155"/>
              <a:gd name="connsiteY10" fmla="*/ 1845142 h 2865559"/>
              <a:gd name="connsiteX11" fmla="*/ 858314 w 1572155"/>
              <a:gd name="connsiteY11" fmla="*/ 1937906 h 2865559"/>
              <a:gd name="connsiteX12" fmla="*/ 76435 w 1572155"/>
              <a:gd name="connsiteY12" fmla="*/ 1474081 h 2865559"/>
              <a:gd name="connsiteX13" fmla="*/ 1388400 w 1572155"/>
              <a:gd name="connsiteY13" fmla="*/ 731959 h 2865559"/>
              <a:gd name="connsiteX14" fmla="*/ 1454662 w 1572155"/>
              <a:gd name="connsiteY14" fmla="*/ 1156028 h 2865559"/>
              <a:gd name="connsiteX15" fmla="*/ 778800 w 1572155"/>
              <a:gd name="connsiteY15" fmla="*/ 1248794 h 2865559"/>
              <a:gd name="connsiteX16" fmla="*/ 10174 w 1572155"/>
              <a:gd name="connsiteY16" fmla="*/ 718707 h 2865559"/>
              <a:gd name="connsiteX17" fmla="*/ 1361896 w 1572155"/>
              <a:gd name="connsiteY17" fmla="*/ 3089 h 2865559"/>
              <a:gd name="connsiteX18" fmla="*/ 1454663 w 1572155"/>
              <a:gd name="connsiteY18" fmla="*/ 466915 h 2865559"/>
              <a:gd name="connsiteX19" fmla="*/ 712539 w 1572155"/>
              <a:gd name="connsiteY19" fmla="*/ 519924 h 2865559"/>
              <a:gd name="connsiteX20" fmla="*/ 328228 w 1572155"/>
              <a:gd name="connsiteY20" fmla="*/ 268134 h 2865559"/>
              <a:gd name="connsiteX21" fmla="*/ 195705 w 1572155"/>
              <a:gd name="connsiteY21" fmla="*/ 16341 h 2865559"/>
              <a:gd name="connsiteX0" fmla="*/ 1481166 w 1572155"/>
              <a:gd name="connsiteY0" fmla="*/ 2865559 h 2865559"/>
              <a:gd name="connsiteX1" fmla="*/ 659532 w 1572155"/>
              <a:gd name="connsiteY1" fmla="*/ 2839055 h 2865559"/>
              <a:gd name="connsiteX2" fmla="*/ 23427 w 1572155"/>
              <a:gd name="connsiteY2" fmla="*/ 2560759 h 2865559"/>
              <a:gd name="connsiteX3" fmla="*/ 1428157 w 1572155"/>
              <a:gd name="connsiteY3" fmla="*/ 2123437 h 2865559"/>
              <a:gd name="connsiteX4" fmla="*/ 1494418 w 1572155"/>
              <a:gd name="connsiteY4" fmla="*/ 2507750 h 2865559"/>
              <a:gd name="connsiteX5" fmla="*/ 1322140 w 1572155"/>
              <a:gd name="connsiteY5" fmla="*/ 2613767 h 2865559"/>
              <a:gd name="connsiteX6" fmla="*/ 765548 w 1572155"/>
              <a:gd name="connsiteY6" fmla="*/ 2574011 h 2865559"/>
              <a:gd name="connsiteX7" fmla="*/ 36679 w 1572155"/>
              <a:gd name="connsiteY7" fmla="*/ 2189698 h 2865559"/>
              <a:gd name="connsiteX8" fmla="*/ 633029 w 1572155"/>
              <a:gd name="connsiteY8" fmla="*/ 1686116 h 2865559"/>
              <a:gd name="connsiteX9" fmla="*/ 1441409 w 1572155"/>
              <a:gd name="connsiteY9" fmla="*/ 1447576 h 2865559"/>
              <a:gd name="connsiteX10" fmla="*/ 1507671 w 1572155"/>
              <a:gd name="connsiteY10" fmla="*/ 1845142 h 2865559"/>
              <a:gd name="connsiteX11" fmla="*/ 858314 w 1572155"/>
              <a:gd name="connsiteY11" fmla="*/ 1937906 h 2865559"/>
              <a:gd name="connsiteX12" fmla="*/ 76435 w 1572155"/>
              <a:gd name="connsiteY12" fmla="*/ 1474081 h 2865559"/>
              <a:gd name="connsiteX13" fmla="*/ 1388400 w 1572155"/>
              <a:gd name="connsiteY13" fmla="*/ 731959 h 2865559"/>
              <a:gd name="connsiteX14" fmla="*/ 1454662 w 1572155"/>
              <a:gd name="connsiteY14" fmla="*/ 1156028 h 2865559"/>
              <a:gd name="connsiteX15" fmla="*/ 778800 w 1572155"/>
              <a:gd name="connsiteY15" fmla="*/ 1248794 h 2865559"/>
              <a:gd name="connsiteX16" fmla="*/ 10174 w 1572155"/>
              <a:gd name="connsiteY16" fmla="*/ 718707 h 2865559"/>
              <a:gd name="connsiteX17" fmla="*/ 1361896 w 1572155"/>
              <a:gd name="connsiteY17" fmla="*/ 3089 h 2865559"/>
              <a:gd name="connsiteX18" fmla="*/ 1454663 w 1572155"/>
              <a:gd name="connsiteY18" fmla="*/ 466915 h 2865559"/>
              <a:gd name="connsiteX19" fmla="*/ 712539 w 1572155"/>
              <a:gd name="connsiteY19" fmla="*/ 519924 h 2865559"/>
              <a:gd name="connsiteX20" fmla="*/ 288471 w 1572155"/>
              <a:gd name="connsiteY20" fmla="*/ 294638 h 2865559"/>
              <a:gd name="connsiteX21" fmla="*/ 195705 w 1572155"/>
              <a:gd name="connsiteY21" fmla="*/ 16341 h 2865559"/>
              <a:gd name="connsiteX0" fmla="*/ 1481166 w 1572155"/>
              <a:gd name="connsiteY0" fmla="*/ 2865559 h 2865559"/>
              <a:gd name="connsiteX1" fmla="*/ 659532 w 1572155"/>
              <a:gd name="connsiteY1" fmla="*/ 2839055 h 2865559"/>
              <a:gd name="connsiteX2" fmla="*/ 23427 w 1572155"/>
              <a:gd name="connsiteY2" fmla="*/ 2560759 h 2865559"/>
              <a:gd name="connsiteX3" fmla="*/ 1428157 w 1572155"/>
              <a:gd name="connsiteY3" fmla="*/ 2123437 h 2865559"/>
              <a:gd name="connsiteX4" fmla="*/ 1494418 w 1572155"/>
              <a:gd name="connsiteY4" fmla="*/ 2507750 h 2865559"/>
              <a:gd name="connsiteX5" fmla="*/ 1322140 w 1572155"/>
              <a:gd name="connsiteY5" fmla="*/ 2613767 h 2865559"/>
              <a:gd name="connsiteX6" fmla="*/ 765548 w 1572155"/>
              <a:gd name="connsiteY6" fmla="*/ 2574011 h 2865559"/>
              <a:gd name="connsiteX7" fmla="*/ 36679 w 1572155"/>
              <a:gd name="connsiteY7" fmla="*/ 2189698 h 2865559"/>
              <a:gd name="connsiteX8" fmla="*/ 633029 w 1572155"/>
              <a:gd name="connsiteY8" fmla="*/ 1686116 h 2865559"/>
              <a:gd name="connsiteX9" fmla="*/ 1441409 w 1572155"/>
              <a:gd name="connsiteY9" fmla="*/ 1447576 h 2865559"/>
              <a:gd name="connsiteX10" fmla="*/ 1507671 w 1572155"/>
              <a:gd name="connsiteY10" fmla="*/ 1845142 h 2865559"/>
              <a:gd name="connsiteX11" fmla="*/ 858314 w 1572155"/>
              <a:gd name="connsiteY11" fmla="*/ 1937906 h 2865559"/>
              <a:gd name="connsiteX12" fmla="*/ 76435 w 1572155"/>
              <a:gd name="connsiteY12" fmla="*/ 1474081 h 2865559"/>
              <a:gd name="connsiteX13" fmla="*/ 1388400 w 1572155"/>
              <a:gd name="connsiteY13" fmla="*/ 731959 h 2865559"/>
              <a:gd name="connsiteX14" fmla="*/ 1454662 w 1572155"/>
              <a:gd name="connsiteY14" fmla="*/ 1156028 h 2865559"/>
              <a:gd name="connsiteX15" fmla="*/ 778800 w 1572155"/>
              <a:gd name="connsiteY15" fmla="*/ 1248794 h 2865559"/>
              <a:gd name="connsiteX16" fmla="*/ 10174 w 1572155"/>
              <a:gd name="connsiteY16" fmla="*/ 718707 h 2865559"/>
              <a:gd name="connsiteX17" fmla="*/ 1361896 w 1572155"/>
              <a:gd name="connsiteY17" fmla="*/ 3089 h 2865559"/>
              <a:gd name="connsiteX18" fmla="*/ 1454663 w 1572155"/>
              <a:gd name="connsiteY18" fmla="*/ 466915 h 2865559"/>
              <a:gd name="connsiteX19" fmla="*/ 712539 w 1572155"/>
              <a:gd name="connsiteY19" fmla="*/ 519924 h 2865559"/>
              <a:gd name="connsiteX20" fmla="*/ 288471 w 1572155"/>
              <a:gd name="connsiteY20" fmla="*/ 294638 h 2865559"/>
              <a:gd name="connsiteX21" fmla="*/ 23427 w 1572155"/>
              <a:gd name="connsiteY21" fmla="*/ 3089 h 2865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572155" h="2865559">
                <a:moveTo>
                  <a:pt x="1481166" y="2865559"/>
                </a:moveTo>
                <a:cubicBezTo>
                  <a:pt x="1333184" y="2852307"/>
                  <a:pt x="926784" y="2878812"/>
                  <a:pt x="659532" y="2839055"/>
                </a:cubicBezTo>
                <a:cubicBezTo>
                  <a:pt x="392280" y="2799299"/>
                  <a:pt x="-104677" y="2680029"/>
                  <a:pt x="23427" y="2560759"/>
                </a:cubicBezTo>
                <a:cubicBezTo>
                  <a:pt x="151531" y="2441489"/>
                  <a:pt x="1182992" y="2132272"/>
                  <a:pt x="1428157" y="2123437"/>
                </a:cubicBezTo>
                <a:cubicBezTo>
                  <a:pt x="1673322" y="2114602"/>
                  <a:pt x="1536383" y="2432654"/>
                  <a:pt x="1494418" y="2507750"/>
                </a:cubicBezTo>
                <a:cubicBezTo>
                  <a:pt x="1452453" y="2582846"/>
                  <a:pt x="1428157" y="2600515"/>
                  <a:pt x="1322140" y="2613767"/>
                </a:cubicBezTo>
                <a:cubicBezTo>
                  <a:pt x="1216123" y="2627019"/>
                  <a:pt x="979791" y="2644689"/>
                  <a:pt x="765548" y="2574011"/>
                </a:cubicBezTo>
                <a:cubicBezTo>
                  <a:pt x="551305" y="2503333"/>
                  <a:pt x="58765" y="2337680"/>
                  <a:pt x="36679" y="2189698"/>
                </a:cubicBezTo>
                <a:cubicBezTo>
                  <a:pt x="14593" y="2041716"/>
                  <a:pt x="398907" y="1809803"/>
                  <a:pt x="633029" y="1686116"/>
                </a:cubicBezTo>
                <a:cubicBezTo>
                  <a:pt x="867151" y="1562429"/>
                  <a:pt x="1295635" y="1421072"/>
                  <a:pt x="1441409" y="1447576"/>
                </a:cubicBezTo>
                <a:cubicBezTo>
                  <a:pt x="1587183" y="1474080"/>
                  <a:pt x="1613688" y="1739125"/>
                  <a:pt x="1507671" y="1845142"/>
                </a:cubicBezTo>
                <a:cubicBezTo>
                  <a:pt x="1401654" y="1951159"/>
                  <a:pt x="1096853" y="1999750"/>
                  <a:pt x="858314" y="1937906"/>
                </a:cubicBezTo>
                <a:cubicBezTo>
                  <a:pt x="619775" y="1876063"/>
                  <a:pt x="-11913" y="1675072"/>
                  <a:pt x="76435" y="1474081"/>
                </a:cubicBezTo>
                <a:cubicBezTo>
                  <a:pt x="164783" y="1273090"/>
                  <a:pt x="1158696" y="784968"/>
                  <a:pt x="1388400" y="731959"/>
                </a:cubicBezTo>
                <a:cubicBezTo>
                  <a:pt x="1618105" y="678950"/>
                  <a:pt x="1556262" y="1069889"/>
                  <a:pt x="1454662" y="1156028"/>
                </a:cubicBezTo>
                <a:cubicBezTo>
                  <a:pt x="1353062" y="1242167"/>
                  <a:pt x="1019548" y="1321681"/>
                  <a:pt x="778800" y="1248794"/>
                </a:cubicBezTo>
                <a:cubicBezTo>
                  <a:pt x="538052" y="1175907"/>
                  <a:pt x="-87009" y="926324"/>
                  <a:pt x="10174" y="718707"/>
                </a:cubicBezTo>
                <a:cubicBezTo>
                  <a:pt x="107357" y="511090"/>
                  <a:pt x="1121148" y="45054"/>
                  <a:pt x="1361896" y="3089"/>
                </a:cubicBezTo>
                <a:cubicBezTo>
                  <a:pt x="1602644" y="-38876"/>
                  <a:pt x="1584976" y="358689"/>
                  <a:pt x="1454663" y="466915"/>
                </a:cubicBezTo>
                <a:cubicBezTo>
                  <a:pt x="1324350" y="575141"/>
                  <a:pt x="906904" y="548637"/>
                  <a:pt x="712539" y="519924"/>
                </a:cubicBezTo>
                <a:cubicBezTo>
                  <a:pt x="518174" y="491211"/>
                  <a:pt x="350314" y="352064"/>
                  <a:pt x="288471" y="294638"/>
                </a:cubicBezTo>
                <a:cubicBezTo>
                  <a:pt x="226628" y="237212"/>
                  <a:pt x="45514" y="34011"/>
                  <a:pt x="23427" y="3089"/>
                </a:cubicBezTo>
              </a:path>
            </a:pathLst>
          </a:cu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0FBB1BA2-424C-4DEF-8F2C-38B18CB50C09}"/>
              </a:ext>
            </a:extLst>
          </p:cNvPr>
          <p:cNvCxnSpPr/>
          <p:nvPr/>
        </p:nvCxnSpPr>
        <p:spPr>
          <a:xfrm>
            <a:off x="6241032" y="3644347"/>
            <a:ext cx="743900" cy="0"/>
          </a:xfrm>
          <a:prstGeom prst="line">
            <a:avLst/>
          </a:prstGeom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A4B5BCBB-D799-4368-8DF7-614D3DE46A72}"/>
              </a:ext>
            </a:extLst>
          </p:cNvPr>
          <p:cNvCxnSpPr/>
          <p:nvPr/>
        </p:nvCxnSpPr>
        <p:spPr>
          <a:xfrm>
            <a:off x="6241032" y="4419599"/>
            <a:ext cx="743900" cy="0"/>
          </a:xfrm>
          <a:prstGeom prst="line">
            <a:avLst/>
          </a:prstGeom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613094F0-8872-406C-8244-014F4AB54C58}"/>
              </a:ext>
            </a:extLst>
          </p:cNvPr>
          <p:cNvCxnSpPr/>
          <p:nvPr/>
        </p:nvCxnSpPr>
        <p:spPr>
          <a:xfrm>
            <a:off x="6240143" y="5121964"/>
            <a:ext cx="743900" cy="0"/>
          </a:xfrm>
          <a:prstGeom prst="line">
            <a:avLst/>
          </a:prstGeom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BDB71C4E-B8E1-4BF9-A725-75343BC14ACF}"/>
              </a:ext>
            </a:extLst>
          </p:cNvPr>
          <p:cNvCxnSpPr/>
          <p:nvPr/>
        </p:nvCxnSpPr>
        <p:spPr>
          <a:xfrm>
            <a:off x="6246769" y="5797826"/>
            <a:ext cx="743900" cy="0"/>
          </a:xfrm>
          <a:prstGeom prst="line">
            <a:avLst/>
          </a:prstGeom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90DE66BC-FE92-42C7-B65D-57C05908BDED}"/>
              </a:ext>
            </a:extLst>
          </p:cNvPr>
          <p:cNvCxnSpPr>
            <a:cxnSpLocks/>
            <a:stCxn id="21" idx="17"/>
          </p:cNvCxnSpPr>
          <p:nvPr/>
        </p:nvCxnSpPr>
        <p:spPr>
          <a:xfrm flipH="1">
            <a:off x="5566949" y="3445564"/>
            <a:ext cx="463824" cy="543340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B30D0CC8-9230-4F66-98DF-AC9A0ADF0A5F}"/>
              </a:ext>
            </a:extLst>
          </p:cNvPr>
          <p:cNvCxnSpPr>
            <a:cxnSpLocks/>
          </p:cNvCxnSpPr>
          <p:nvPr/>
        </p:nvCxnSpPr>
        <p:spPr>
          <a:xfrm flipH="1">
            <a:off x="5637241" y="4147929"/>
            <a:ext cx="463824" cy="573382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DA9059C6-034D-49AB-9AC0-97A493B6011E}"/>
              </a:ext>
            </a:extLst>
          </p:cNvPr>
          <p:cNvCxnSpPr>
            <a:cxnSpLocks/>
          </p:cNvCxnSpPr>
          <p:nvPr/>
        </p:nvCxnSpPr>
        <p:spPr>
          <a:xfrm flipH="1">
            <a:off x="5637241" y="4875254"/>
            <a:ext cx="463824" cy="543340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7FF14D7D-B84E-4097-9FD0-5EDF0E9111C4}"/>
              </a:ext>
            </a:extLst>
          </p:cNvPr>
          <p:cNvCxnSpPr>
            <a:cxnSpLocks/>
          </p:cNvCxnSpPr>
          <p:nvPr/>
        </p:nvCxnSpPr>
        <p:spPr>
          <a:xfrm flipH="1">
            <a:off x="5637241" y="5572538"/>
            <a:ext cx="482009" cy="503583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5E334F13-F349-4D8E-B95B-C5897644EEAF}"/>
              </a:ext>
            </a:extLst>
          </p:cNvPr>
          <p:cNvCxnSpPr>
            <a:cxnSpLocks/>
          </p:cNvCxnSpPr>
          <p:nvPr/>
        </p:nvCxnSpPr>
        <p:spPr>
          <a:xfrm flipH="1">
            <a:off x="5254333" y="5088831"/>
            <a:ext cx="178904" cy="667690"/>
          </a:xfrm>
          <a:prstGeom prst="line">
            <a:avLst/>
          </a:prstGeom>
          <a:ln w="571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14091565-51E6-429A-8298-4A63DCF98ED6}"/>
              </a:ext>
            </a:extLst>
          </p:cNvPr>
          <p:cNvCxnSpPr>
            <a:cxnSpLocks/>
          </p:cNvCxnSpPr>
          <p:nvPr/>
        </p:nvCxnSpPr>
        <p:spPr>
          <a:xfrm>
            <a:off x="5343785" y="3717234"/>
            <a:ext cx="147395" cy="702365"/>
          </a:xfrm>
          <a:prstGeom prst="line">
            <a:avLst/>
          </a:prstGeom>
          <a:ln w="571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643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</dc:creator>
  <cp:lastModifiedBy>Bo</cp:lastModifiedBy>
  <cp:revision>8</cp:revision>
  <dcterms:created xsi:type="dcterms:W3CDTF">2017-09-02T21:14:50Z</dcterms:created>
  <dcterms:modified xsi:type="dcterms:W3CDTF">2017-09-06T11:46:16Z</dcterms:modified>
</cp:coreProperties>
</file>