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45" autoAdjust="0"/>
  </p:normalViewPr>
  <p:slideViewPr>
    <p:cSldViewPr showGuides="1">
      <p:cViewPr>
        <p:scale>
          <a:sx n="90" d="100"/>
          <a:sy n="90" d="100"/>
        </p:scale>
        <p:origin x="-588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E2E33-F5C6-40F9-95E7-B93A2475D250}" type="datetimeFigureOut">
              <a:rPr lang="de-DE" smtClean="0"/>
              <a:pPr/>
              <a:t>24.02.2013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9E134-6E5E-46AD-AB01-B3B15A2E11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Gerade Verbindung 35"/>
          <p:cNvCxnSpPr/>
          <p:nvPr/>
        </p:nvCxnSpPr>
        <p:spPr>
          <a:xfrm rot="10800000">
            <a:off x="3476611" y="2185969"/>
            <a:ext cx="3249657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>
            <a:off x="2911453" y="1401735"/>
            <a:ext cx="693747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2527272" y="2479662"/>
            <a:ext cx="2848014" cy="31401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1066752" y="1055655"/>
            <a:ext cx="4819716" cy="4965768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527272" y="1931967"/>
            <a:ext cx="2848014" cy="3687813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454247" y="1895454"/>
            <a:ext cx="3067092" cy="1460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3001941" y="1639863"/>
            <a:ext cx="584208" cy="324965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4316409" y="1639863"/>
            <a:ext cx="584208" cy="324965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rot="5400000" flipH="1" flipV="1">
            <a:off x="4189408" y="1438248"/>
            <a:ext cx="766773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3294046" y="873091"/>
            <a:ext cx="1241442" cy="292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23"/>
          <p:cNvCxnSpPr/>
          <p:nvPr/>
        </p:nvCxnSpPr>
        <p:spPr>
          <a:xfrm rot="5400000">
            <a:off x="3112274" y="1054861"/>
            <a:ext cx="803286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winkliges Dreieck 12"/>
          <p:cNvSpPr/>
          <p:nvPr/>
        </p:nvSpPr>
        <p:spPr>
          <a:xfrm>
            <a:off x="3294045" y="836577"/>
            <a:ext cx="474669" cy="438156"/>
          </a:xfrm>
          <a:prstGeom prst="rtTriangl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993726" y="3429000"/>
            <a:ext cx="219078" cy="3286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17"/>
          <p:cNvCxnSpPr/>
          <p:nvPr/>
        </p:nvCxnSpPr>
        <p:spPr>
          <a:xfrm>
            <a:off x="738135" y="3429000"/>
            <a:ext cx="65723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847674" y="3757617"/>
            <a:ext cx="401643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lus 29"/>
          <p:cNvSpPr/>
          <p:nvPr/>
        </p:nvSpPr>
        <p:spPr>
          <a:xfrm>
            <a:off x="299979" y="3611565"/>
            <a:ext cx="292104" cy="328617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Minus 30"/>
          <p:cNvSpPr/>
          <p:nvPr/>
        </p:nvSpPr>
        <p:spPr>
          <a:xfrm>
            <a:off x="263465" y="3282948"/>
            <a:ext cx="328617" cy="29210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/>
          <p:cNvSpPr txBox="1"/>
          <p:nvPr/>
        </p:nvSpPr>
        <p:spPr>
          <a:xfrm>
            <a:off x="6726267" y="3063870"/>
            <a:ext cx="182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Graphitanode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26267" y="2037304"/>
            <a:ext cx="1789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Platinkathode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726267" y="4049721"/>
            <a:ext cx="227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CuSO</a:t>
            </a:r>
            <a:r>
              <a:rPr lang="de-DE" b="1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-Lösung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Gerade Verbindung 36"/>
          <p:cNvCxnSpPr/>
          <p:nvPr/>
        </p:nvCxnSpPr>
        <p:spPr>
          <a:xfrm rot="10800000">
            <a:off x="4718052" y="3209922"/>
            <a:ext cx="200821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10800000">
            <a:off x="5192722" y="4195773"/>
            <a:ext cx="1533547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Uni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Propp</cp:lastModifiedBy>
  <cp:revision>58</cp:revision>
  <dcterms:created xsi:type="dcterms:W3CDTF">2013-02-20T14:16:56Z</dcterms:created>
  <dcterms:modified xsi:type="dcterms:W3CDTF">2013-02-24T21:56:21Z</dcterms:modified>
</cp:coreProperties>
</file>