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28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81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8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40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87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86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80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88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8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6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04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EAEA-D38D-46E9-9759-4D60FFC335FA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9A2F-DF18-49A1-B796-6F8B2E6AF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50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196273" y="1807189"/>
            <a:ext cx="11529595" cy="4883170"/>
            <a:chOff x="196273" y="1807189"/>
            <a:chExt cx="11529595" cy="4883170"/>
          </a:xfrm>
        </p:grpSpPr>
        <p:sp>
          <p:nvSpPr>
            <p:cNvPr id="12" name="Rechteck 11"/>
            <p:cNvSpPr/>
            <p:nvPr/>
          </p:nvSpPr>
          <p:spPr>
            <a:xfrm>
              <a:off x="624731" y="2036594"/>
              <a:ext cx="11101137" cy="3487541"/>
            </a:xfrm>
            <a:prstGeom prst="rect">
              <a:avLst/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/>
            <p:cNvSpPr/>
            <p:nvPr/>
          </p:nvSpPr>
          <p:spPr>
            <a:xfrm>
              <a:off x="196273" y="1807189"/>
              <a:ext cx="8407400" cy="23167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973285" y="1866534"/>
              <a:ext cx="5181602" cy="2486527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Kathode</a:t>
              </a: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6411560" y="1866534"/>
              <a:ext cx="4943335" cy="248652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973285" y="2326519"/>
              <a:ext cx="4550033" cy="2026543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hotoaktive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Schicht</a:t>
              </a:r>
            </a:p>
            <a:p>
              <a:pPr algn="ctr"/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hteck 8"/>
            <p:cNvSpPr/>
            <p:nvPr/>
          </p:nvSpPr>
          <p:spPr>
            <a:xfrm>
              <a:off x="6411559" y="2428009"/>
              <a:ext cx="4293361" cy="19250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Flussdiagramm: Zusammenführung 3"/>
            <p:cNvSpPr/>
            <p:nvPr/>
          </p:nvSpPr>
          <p:spPr>
            <a:xfrm>
              <a:off x="5789197" y="5161546"/>
              <a:ext cx="749787" cy="717337"/>
            </a:xfrm>
            <a:prstGeom prst="flowChartSummingJunct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973287" y="3791588"/>
              <a:ext cx="2416614" cy="561474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Anode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>
              <a:off x="4603173" y="6248261"/>
              <a:ext cx="30133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/>
          </p:nvSpPr>
          <p:spPr>
            <a:xfrm>
              <a:off x="3247160" y="6321027"/>
              <a:ext cx="5725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Elektronen-Flussrichtung (techn. Stromrichtung)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Kreuz 15"/>
            <p:cNvSpPr/>
            <p:nvPr/>
          </p:nvSpPr>
          <p:spPr>
            <a:xfrm>
              <a:off x="1149909" y="3910171"/>
              <a:ext cx="316992" cy="316992"/>
            </a:xfrm>
            <a:prstGeom prst="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1149909" y="2073253"/>
              <a:ext cx="316992" cy="10972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6410742" y="1863284"/>
              <a:ext cx="4944153" cy="463235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Zinndioxid beschichtetes Glas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hteck 20"/>
            <p:cNvSpPr/>
            <p:nvPr/>
          </p:nvSpPr>
          <p:spPr>
            <a:xfrm>
              <a:off x="6410741" y="3556933"/>
              <a:ext cx="4944153" cy="4195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Titandioxid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hteck 21"/>
            <p:cNvSpPr/>
            <p:nvPr/>
          </p:nvSpPr>
          <p:spPr>
            <a:xfrm>
              <a:off x="6012873" y="3969421"/>
              <a:ext cx="5342022" cy="395233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Zinndioxid beschichtetes Glas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6410741" y="3163690"/>
              <a:ext cx="4944153" cy="419528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Anthocyane aus Hibiskus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6410741" y="2746047"/>
              <a:ext cx="4944153" cy="4195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Iod-Kaliumiodid-Lösung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6410741" y="2326519"/>
              <a:ext cx="4944153" cy="4195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Graphit oder hier Ruß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Gerader Verbinder 28"/>
            <p:cNvCxnSpPr/>
            <p:nvPr/>
          </p:nvCxnSpPr>
          <p:spPr>
            <a:xfrm>
              <a:off x="624731" y="4149652"/>
              <a:ext cx="34855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16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uppieren 81"/>
          <p:cNvGrpSpPr/>
          <p:nvPr/>
        </p:nvGrpSpPr>
        <p:grpSpPr>
          <a:xfrm>
            <a:off x="151529" y="245861"/>
            <a:ext cx="9146522" cy="6018351"/>
            <a:chOff x="151529" y="245861"/>
            <a:chExt cx="9146522" cy="6018351"/>
          </a:xfrm>
        </p:grpSpPr>
        <p:grpSp>
          <p:nvGrpSpPr>
            <p:cNvPr id="78" name="Gruppieren 77"/>
            <p:cNvGrpSpPr/>
            <p:nvPr/>
          </p:nvGrpSpPr>
          <p:grpSpPr>
            <a:xfrm>
              <a:off x="1155327" y="245861"/>
              <a:ext cx="8142724" cy="6018351"/>
              <a:chOff x="1155327" y="245861"/>
              <a:chExt cx="8142724" cy="6018351"/>
            </a:xfrm>
          </p:grpSpPr>
          <p:grpSp>
            <p:nvGrpSpPr>
              <p:cNvPr id="12" name="Gruppieren 11"/>
              <p:cNvGrpSpPr/>
              <p:nvPr/>
            </p:nvGrpSpPr>
            <p:grpSpPr>
              <a:xfrm>
                <a:off x="1155327" y="245861"/>
                <a:ext cx="8142724" cy="6018351"/>
                <a:chOff x="1155327" y="245861"/>
                <a:chExt cx="8142724" cy="6018351"/>
              </a:xfrm>
            </p:grpSpPr>
            <p:sp>
              <p:nvSpPr>
                <p:cNvPr id="9" name="Rechteck 8"/>
                <p:cNvSpPr/>
                <p:nvPr/>
              </p:nvSpPr>
              <p:spPr>
                <a:xfrm>
                  <a:off x="4540618" y="245861"/>
                  <a:ext cx="2497810" cy="4905699"/>
                </a:xfrm>
                <a:prstGeom prst="rect">
                  <a:avLst/>
                </a:prstGeom>
                <a:solidFill>
                  <a:srgbClr val="FFCC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" name="Rechteck 23"/>
                <p:cNvSpPr/>
                <p:nvPr/>
              </p:nvSpPr>
              <p:spPr>
                <a:xfrm>
                  <a:off x="2035130" y="245861"/>
                  <a:ext cx="2505488" cy="490569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" name="Rechteck 25"/>
                <p:cNvSpPr/>
                <p:nvPr/>
              </p:nvSpPr>
              <p:spPr>
                <a:xfrm>
                  <a:off x="7038428" y="245861"/>
                  <a:ext cx="2259623" cy="490569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5" name="Gruppieren 24"/>
                <p:cNvGrpSpPr/>
                <p:nvPr/>
              </p:nvGrpSpPr>
              <p:grpSpPr>
                <a:xfrm>
                  <a:off x="1155327" y="245861"/>
                  <a:ext cx="8142724" cy="6018351"/>
                  <a:chOff x="4317" y="131561"/>
                  <a:chExt cx="8142724" cy="6018351"/>
                </a:xfrm>
              </p:grpSpPr>
              <p:sp>
                <p:nvSpPr>
                  <p:cNvPr id="16" name="Rechteck 15"/>
                  <p:cNvSpPr/>
                  <p:nvPr/>
                </p:nvSpPr>
                <p:spPr>
                  <a:xfrm>
                    <a:off x="1641760" y="5157216"/>
                    <a:ext cx="5735781" cy="992696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4" name="Gerade Verbindung mit Pfeil 3"/>
                  <p:cNvCxnSpPr/>
                  <p:nvPr/>
                </p:nvCxnSpPr>
                <p:spPr>
                  <a:xfrm flipV="1">
                    <a:off x="322486" y="811770"/>
                    <a:ext cx="0" cy="4345446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" name="Textfeld 4"/>
                  <p:cNvSpPr txBox="1"/>
                  <p:nvPr/>
                </p:nvSpPr>
                <p:spPr>
                  <a:xfrm>
                    <a:off x="4317" y="131561"/>
                    <a:ext cx="67535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E </a:t>
                    </a:r>
                  </a:p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(eV)</a:t>
                    </a:r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7" name="Gerader Verbinder 6"/>
                  <p:cNvCxnSpPr/>
                  <p:nvPr/>
                </p:nvCxnSpPr>
                <p:spPr>
                  <a:xfrm>
                    <a:off x="3472218" y="4349908"/>
                    <a:ext cx="11049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Gerader Verbinder 7"/>
                  <p:cNvCxnSpPr/>
                  <p:nvPr/>
                </p:nvCxnSpPr>
                <p:spPr>
                  <a:xfrm>
                    <a:off x="4114723" y="1382657"/>
                    <a:ext cx="11049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Gerader Verbinder 9"/>
                  <p:cNvCxnSpPr/>
                  <p:nvPr/>
                </p:nvCxnSpPr>
                <p:spPr>
                  <a:xfrm>
                    <a:off x="1547186" y="2155337"/>
                    <a:ext cx="11049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Textfeld 12"/>
                  <p:cNvSpPr txBox="1"/>
                  <p:nvPr/>
                </p:nvSpPr>
                <p:spPr>
                  <a:xfrm>
                    <a:off x="3397286" y="291234"/>
                    <a:ext cx="249013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Anthocyane</a:t>
                    </a:r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" name="Textfeld 14"/>
                  <p:cNvSpPr txBox="1"/>
                  <p:nvPr/>
                </p:nvSpPr>
                <p:spPr>
                  <a:xfrm>
                    <a:off x="891798" y="271578"/>
                    <a:ext cx="249781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Titandioxid</a:t>
                    </a:r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8" name="Gerader Verbinder 17"/>
                  <p:cNvCxnSpPr/>
                  <p:nvPr/>
                </p:nvCxnSpPr>
                <p:spPr>
                  <a:xfrm>
                    <a:off x="6518746" y="3696112"/>
                    <a:ext cx="11049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Textfeld 18"/>
                  <p:cNvSpPr txBox="1"/>
                  <p:nvPr/>
                </p:nvSpPr>
                <p:spPr>
                  <a:xfrm>
                    <a:off x="5895096" y="270061"/>
                    <a:ext cx="225194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Iod-Kaliumiodid</a:t>
                    </a:r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" name="Kreuz 20"/>
                  <p:cNvSpPr/>
                  <p:nvPr/>
                </p:nvSpPr>
                <p:spPr>
                  <a:xfrm>
                    <a:off x="1129141" y="5832920"/>
                    <a:ext cx="316992" cy="316992"/>
                  </a:xfrm>
                  <a:prstGeom prst="plus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" name="Rechteck 21"/>
                  <p:cNvSpPr/>
                  <p:nvPr/>
                </p:nvSpPr>
                <p:spPr>
                  <a:xfrm>
                    <a:off x="7597136" y="5936552"/>
                    <a:ext cx="316992" cy="109728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23" name="Gerader Verbinder 22"/>
                  <p:cNvCxnSpPr/>
                  <p:nvPr/>
                </p:nvCxnSpPr>
                <p:spPr>
                  <a:xfrm>
                    <a:off x="4667173" y="4349908"/>
                    <a:ext cx="11049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" name="Rechteck 2"/>
                  <p:cNvSpPr/>
                  <p:nvPr/>
                </p:nvSpPr>
                <p:spPr>
                  <a:xfrm>
                    <a:off x="870616" y="5037260"/>
                    <a:ext cx="1542288" cy="586216"/>
                  </a:xfrm>
                  <a:prstGeom prst="rect">
                    <a:avLst/>
                  </a:prstGeom>
                  <a:solidFill>
                    <a:srgbClr val="00FFFF"/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Anode</a:t>
                    </a:r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" name="Rechteck 19"/>
                  <p:cNvSpPr/>
                  <p:nvPr/>
                </p:nvSpPr>
                <p:spPr>
                  <a:xfrm>
                    <a:off x="6604753" y="5037260"/>
                    <a:ext cx="1542288" cy="586216"/>
                  </a:xfrm>
                  <a:prstGeom prst="rect">
                    <a:avLst/>
                  </a:prstGeom>
                  <a:solidFill>
                    <a:srgbClr val="00FFFF"/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Kathode</a:t>
                    </a:r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1" name="Rechteck 10"/>
                <p:cNvSpPr/>
                <p:nvPr/>
              </p:nvSpPr>
              <p:spPr>
                <a:xfrm>
                  <a:off x="3579020" y="5191564"/>
                  <a:ext cx="4164904" cy="4595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" name="Textfeld 13"/>
              <p:cNvSpPr txBox="1"/>
              <p:nvPr/>
            </p:nvSpPr>
            <p:spPr>
              <a:xfrm>
                <a:off x="5407522" y="1127625"/>
                <a:ext cx="821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2Fa*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4978853" y="4094876"/>
                <a:ext cx="821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2Fa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5959972" y="4074874"/>
                <a:ext cx="821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2Fa</a:t>
                </a:r>
                <a:r>
                  <a:rPr lang="de-DE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endParaRPr lang="de-DE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7153772" y="3317252"/>
                <a:ext cx="20473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I</a:t>
                </a:r>
                <a:r>
                  <a:rPr lang="de-DE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de-DE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3 I</a:t>
                </a:r>
                <a:r>
                  <a:rPr lang="de-DE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+ 2e</a:t>
                </a:r>
                <a:r>
                  <a:rPr lang="de-DE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2021624" y="1829429"/>
                <a:ext cx="24741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TiO</a:t>
                </a:r>
                <a:r>
                  <a:rPr lang="de-DE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+ 2 e</a:t>
                </a:r>
                <a:r>
                  <a:rPr lang="de-DE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2 TiO</a:t>
                </a:r>
                <a:r>
                  <a:rPr lang="de-DE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de-DE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5" name="Gerade Verbindung mit Pfeil 34"/>
              <p:cNvCxnSpPr/>
              <p:nvPr/>
            </p:nvCxnSpPr>
            <p:spPr>
              <a:xfrm>
                <a:off x="7755763" y="3467100"/>
                <a:ext cx="36906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mit Pfeil 36"/>
              <p:cNvCxnSpPr/>
              <p:nvPr/>
            </p:nvCxnSpPr>
            <p:spPr>
              <a:xfrm flipH="1">
                <a:off x="7743924" y="3571875"/>
                <a:ext cx="37137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mit Pfeil 37"/>
              <p:cNvCxnSpPr/>
              <p:nvPr/>
            </p:nvCxnSpPr>
            <p:spPr>
              <a:xfrm>
                <a:off x="3436178" y="1981200"/>
                <a:ext cx="17141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Gerade Verbindung mit Pfeil 38"/>
              <p:cNvCxnSpPr/>
              <p:nvPr/>
            </p:nvCxnSpPr>
            <p:spPr>
              <a:xfrm flipH="1">
                <a:off x="3424339" y="2085975"/>
                <a:ext cx="18325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Gekrümmte Verbindung 45"/>
              <p:cNvCxnSpPr/>
              <p:nvPr/>
            </p:nvCxnSpPr>
            <p:spPr>
              <a:xfrm rot="10800000" flipV="1">
                <a:off x="6781295" y="3895723"/>
                <a:ext cx="1248285" cy="381001"/>
              </a:xfrm>
              <a:prstGeom prst="curvedConnector3">
                <a:avLst>
                  <a:gd name="adj1" fmla="val 1165"/>
                </a:avLst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Gekrümmte Verbindung 51"/>
              <p:cNvCxnSpPr/>
              <p:nvPr/>
            </p:nvCxnSpPr>
            <p:spPr>
              <a:xfrm rot="10800000" flipV="1">
                <a:off x="3219451" y="1362075"/>
                <a:ext cx="1838325" cy="323850"/>
              </a:xfrm>
              <a:prstGeom prst="curvedConnector3">
                <a:avLst>
                  <a:gd name="adj1" fmla="val 99741"/>
                </a:avLst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mit Pfeil 54"/>
              <p:cNvCxnSpPr/>
              <p:nvPr/>
            </p:nvCxnSpPr>
            <p:spPr>
              <a:xfrm flipH="1">
                <a:off x="5619750" y="4276724"/>
                <a:ext cx="23116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Gerade Verbindung mit Pfeil 56"/>
              <p:cNvCxnSpPr/>
              <p:nvPr/>
            </p:nvCxnSpPr>
            <p:spPr>
              <a:xfrm>
                <a:off x="3607595" y="6050852"/>
                <a:ext cx="75972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Gerade Verbindung mit Pfeil 57"/>
              <p:cNvCxnSpPr/>
              <p:nvPr/>
            </p:nvCxnSpPr>
            <p:spPr>
              <a:xfrm>
                <a:off x="6543222" y="6050852"/>
                <a:ext cx="75972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Gerade Verbindung mit Pfeil 59"/>
              <p:cNvCxnSpPr/>
              <p:nvPr/>
            </p:nvCxnSpPr>
            <p:spPr>
              <a:xfrm>
                <a:off x="2905125" y="3076575"/>
                <a:ext cx="0" cy="189547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Gerade Verbindung mit Pfeil 61"/>
              <p:cNvCxnSpPr/>
              <p:nvPr/>
            </p:nvCxnSpPr>
            <p:spPr>
              <a:xfrm flipV="1">
                <a:off x="8528551" y="4094876"/>
                <a:ext cx="0" cy="8485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3" name="Textfeld 62"/>
              <p:cNvSpPr txBox="1"/>
              <p:nvPr/>
            </p:nvSpPr>
            <p:spPr>
              <a:xfrm>
                <a:off x="2913992" y="3817877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Textfeld 63"/>
              <p:cNvSpPr txBox="1"/>
              <p:nvPr/>
            </p:nvSpPr>
            <p:spPr>
              <a:xfrm>
                <a:off x="3803096" y="5749312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feld 64"/>
              <p:cNvSpPr txBox="1"/>
              <p:nvPr/>
            </p:nvSpPr>
            <p:spPr>
              <a:xfrm>
                <a:off x="6758973" y="5749312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Textfeld 65"/>
              <p:cNvSpPr txBox="1"/>
              <p:nvPr/>
            </p:nvSpPr>
            <p:spPr>
              <a:xfrm>
                <a:off x="8526907" y="4348125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feld 66"/>
              <p:cNvSpPr txBox="1"/>
              <p:nvPr/>
            </p:nvSpPr>
            <p:spPr>
              <a:xfrm>
                <a:off x="7476663" y="4213020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feld 67"/>
              <p:cNvSpPr txBox="1"/>
              <p:nvPr/>
            </p:nvSpPr>
            <p:spPr>
              <a:xfrm>
                <a:off x="3821774" y="1103619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feld 68"/>
              <p:cNvSpPr txBox="1"/>
              <p:nvPr/>
            </p:nvSpPr>
            <p:spPr>
              <a:xfrm>
                <a:off x="5571867" y="3989724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2e</a:t>
                </a:r>
                <a:r>
                  <a:rPr lang="de-DE" sz="1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71" name="Gerade Verbindung mit Pfeil 70"/>
              <p:cNvCxnSpPr/>
              <p:nvPr/>
            </p:nvCxnSpPr>
            <p:spPr>
              <a:xfrm flipV="1">
                <a:off x="5389514" y="1685926"/>
                <a:ext cx="18008" cy="2270450"/>
              </a:xfrm>
              <a:prstGeom prst="straightConnector1">
                <a:avLst/>
              </a:prstGeom>
              <a:ln w="34925" cmpd="sng">
                <a:prstDash val="sys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mit Pfeil 74"/>
              <p:cNvCxnSpPr/>
              <p:nvPr/>
            </p:nvCxnSpPr>
            <p:spPr>
              <a:xfrm>
                <a:off x="6115838" y="1685926"/>
                <a:ext cx="0" cy="2338386"/>
              </a:xfrm>
              <a:prstGeom prst="straightConnector1">
                <a:avLst/>
              </a:prstGeom>
              <a:ln w="34925" cmpd="sng">
                <a:prstDash val="sys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1" name="Textfeld 80"/>
              <p:cNvSpPr txBox="1"/>
              <p:nvPr/>
            </p:nvSpPr>
            <p:spPr>
              <a:xfrm>
                <a:off x="3625915" y="4012837"/>
                <a:ext cx="5439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h*v</a:t>
                </a:r>
                <a:endParaRPr lang="de-DE" sz="12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0" name="Pfeil nach rechts 79"/>
            <p:cNvSpPr/>
            <p:nvPr/>
          </p:nvSpPr>
          <p:spPr>
            <a:xfrm rot="21157155">
              <a:off x="920216" y="4401279"/>
              <a:ext cx="3884570" cy="252068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Sonne 78"/>
            <p:cNvSpPr/>
            <p:nvPr/>
          </p:nvSpPr>
          <p:spPr>
            <a:xfrm>
              <a:off x="151529" y="4152812"/>
              <a:ext cx="1435100" cy="1435100"/>
            </a:xfrm>
            <a:prstGeom prst="su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0869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258618" y="1812121"/>
            <a:ext cx="6474691" cy="4836352"/>
            <a:chOff x="258618" y="1812121"/>
            <a:chExt cx="6474691" cy="4836352"/>
          </a:xfrm>
        </p:grpSpPr>
        <p:sp>
          <p:nvSpPr>
            <p:cNvPr id="12" name="Rechteck 11"/>
            <p:cNvSpPr/>
            <p:nvPr/>
          </p:nvSpPr>
          <p:spPr>
            <a:xfrm>
              <a:off x="655904" y="2015813"/>
              <a:ext cx="6077405" cy="3487541"/>
            </a:xfrm>
            <a:prstGeom prst="rect">
              <a:avLst/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/>
            <p:cNvSpPr/>
            <p:nvPr/>
          </p:nvSpPr>
          <p:spPr>
            <a:xfrm>
              <a:off x="258618" y="1812121"/>
              <a:ext cx="5927441" cy="23167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1004457" y="1845753"/>
              <a:ext cx="5181602" cy="2486527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Kathode</a:t>
              </a: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1004457" y="2407228"/>
              <a:ext cx="5181602" cy="1925053"/>
            </a:xfrm>
            <a:prstGeom prst="rect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hotoaktive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Schicht</a:t>
              </a:r>
            </a:p>
            <a:p>
              <a:pPr algn="ctr"/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lussdiagramm: Zusammenführung 3"/>
            <p:cNvSpPr/>
            <p:nvPr/>
          </p:nvSpPr>
          <p:spPr>
            <a:xfrm>
              <a:off x="3351805" y="5108068"/>
              <a:ext cx="749787" cy="717337"/>
            </a:xfrm>
            <a:prstGeom prst="flowChartSummingJunct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1004459" y="3770807"/>
              <a:ext cx="2416614" cy="561474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Anode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>
              <a:off x="2254825" y="6227480"/>
              <a:ext cx="30133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/>
          </p:nvSpPr>
          <p:spPr>
            <a:xfrm>
              <a:off x="973624" y="6279141"/>
              <a:ext cx="5575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Elektronen-Flussrichtung (technische Stromrichtung)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Kreuz 15"/>
            <p:cNvSpPr/>
            <p:nvPr/>
          </p:nvSpPr>
          <p:spPr>
            <a:xfrm>
              <a:off x="1181081" y="3889390"/>
              <a:ext cx="316992" cy="316992"/>
            </a:xfrm>
            <a:prstGeom prst="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1181081" y="2052472"/>
              <a:ext cx="316992" cy="10972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" name="Gerader Verbinder 28"/>
            <p:cNvCxnSpPr/>
            <p:nvPr/>
          </p:nvCxnSpPr>
          <p:spPr>
            <a:xfrm>
              <a:off x="655903" y="4128871"/>
              <a:ext cx="34855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609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Breitbild</PresentationFormat>
  <Paragraphs>47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</dc:creator>
  <cp:lastModifiedBy>Walter Wagner</cp:lastModifiedBy>
  <cp:revision>4</cp:revision>
  <dcterms:created xsi:type="dcterms:W3CDTF">2016-03-14T13:45:07Z</dcterms:created>
  <dcterms:modified xsi:type="dcterms:W3CDTF">2016-03-18T09:25:56Z</dcterms:modified>
</cp:coreProperties>
</file>