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B44B-B305-4600-ADD0-55CC53597C00}" type="datetimeFigureOut">
              <a:rPr lang="de-DE" smtClean="0"/>
              <a:pPr/>
              <a:t>01.08.2012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44B6-E13C-4C53-A927-5A857BBB01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07504" y="1844824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Gold als Geldanlage 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7504" y="638132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Dentaltechnik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059832" y="638132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Raumfahrttechnik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7504" y="4077072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Platinen in der Elektrotechnik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059832" y="2492896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Schmuck und </a:t>
            </a:r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Dekroration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259868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348880"/>
            <a:ext cx="2638461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6633"/>
            <a:ext cx="3672408" cy="24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653136"/>
            <a:ext cx="272249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97472" y="2992027"/>
            <a:ext cx="3634767" cy="3389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s2kakien</dc:creator>
  <cp:lastModifiedBy>s2kakien</cp:lastModifiedBy>
  <cp:revision>9</cp:revision>
  <dcterms:created xsi:type="dcterms:W3CDTF">2012-07-26T11:53:15Z</dcterms:created>
  <dcterms:modified xsi:type="dcterms:W3CDTF">2012-08-01T06:04:29Z</dcterms:modified>
</cp:coreProperties>
</file>