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B44B-B305-4600-ADD0-55CC53597C00}" type="datetimeFigureOut">
              <a:rPr lang="de-DE" smtClean="0"/>
              <a:pPr/>
              <a:t>01.08.2012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C44B6-E13C-4C53-A927-5A857BBB012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107504" y="1844824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Gold als Geldanlage 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07504" y="6381328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Dentaltechnik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059832" y="638132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Raumfahrttechnik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7504" y="4077072"/>
            <a:ext cx="2699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Platinen in der Elektrotechnik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059832" y="2492896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atin typeface="Arial" pitchFamily="34" charset="0"/>
                <a:cs typeface="Arial" pitchFamily="34" charset="0"/>
              </a:rPr>
              <a:t>Schmuck und </a:t>
            </a:r>
            <a:r>
              <a:rPr lang="de-DE" sz="1400" dirty="0" err="1" smtClean="0">
                <a:latin typeface="Arial" pitchFamily="34" charset="0"/>
                <a:cs typeface="Arial" pitchFamily="34" charset="0"/>
              </a:rPr>
              <a:t>Dekroration</a:t>
            </a:r>
            <a:endParaRPr lang="de-DE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2598689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348880"/>
            <a:ext cx="2638461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16633"/>
            <a:ext cx="3672408" cy="2400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4653136"/>
            <a:ext cx="272249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97472" y="2992027"/>
            <a:ext cx="3634767" cy="338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s2kakien</dc:creator>
  <cp:lastModifiedBy>s2kakien</cp:lastModifiedBy>
  <cp:revision>9</cp:revision>
  <dcterms:created xsi:type="dcterms:W3CDTF">2012-07-26T11:53:15Z</dcterms:created>
  <dcterms:modified xsi:type="dcterms:W3CDTF">2012-08-01T06:04:29Z</dcterms:modified>
</cp:coreProperties>
</file>