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58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63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F5F5F"/>
    <a:srgbClr val="4D4D4D"/>
    <a:srgbClr val="66FF66"/>
    <a:srgbClr val="FFC5C5"/>
    <a:srgbClr val="2B6C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4" autoAdjust="0"/>
    <p:restoredTop sz="94660" autoAdjust="0"/>
  </p:normalViewPr>
  <p:slideViewPr>
    <p:cSldViewPr snapToGrid="0">
      <p:cViewPr varScale="1">
        <p:scale>
          <a:sx n="95" d="100"/>
          <a:sy n="95" d="100"/>
        </p:scale>
        <p:origin x="90" y="930"/>
      </p:cViewPr>
      <p:guideLst>
        <p:guide orient="horz" pos="2160"/>
        <p:guide pos="263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F552F-CDE6-4D9D-B592-E2C4B79B433F}" type="datetimeFigureOut">
              <a:rPr lang="de-DE" smtClean="0"/>
              <a:t>27.01.2017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9E607-08C3-46EC-8E8A-D7DD24786E6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6303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F552F-CDE6-4D9D-B592-E2C4B79B433F}" type="datetimeFigureOut">
              <a:rPr lang="de-DE" smtClean="0"/>
              <a:t>27.01.2017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9E607-08C3-46EC-8E8A-D7DD24786E6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8376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899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F552F-CDE6-4D9D-B592-E2C4B79B433F}" type="datetimeFigureOut">
              <a:rPr lang="de-DE" smtClean="0"/>
              <a:t>27.01.2017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9E607-08C3-46EC-8E8A-D7DD24786E6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7575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F552F-CDE6-4D9D-B592-E2C4B79B433F}" type="datetimeFigureOut">
              <a:rPr lang="de-DE" smtClean="0"/>
              <a:t>27.01.2017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9E607-08C3-46EC-8E8A-D7DD24786E6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0102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2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2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F552F-CDE6-4D9D-B592-E2C4B79B433F}" type="datetimeFigureOut">
              <a:rPr lang="de-DE" smtClean="0"/>
              <a:t>27.01.2017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9E607-08C3-46EC-8E8A-D7DD24786E6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846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F552F-CDE6-4D9D-B592-E2C4B79B433F}" type="datetimeFigureOut">
              <a:rPr lang="de-DE" smtClean="0"/>
              <a:t>27.01.2017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9E607-08C3-46EC-8E8A-D7DD24786E6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0645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9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9" y="2505076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2" y="2505076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F552F-CDE6-4D9D-B592-E2C4B79B433F}" type="datetimeFigureOut">
              <a:rPr lang="de-DE" smtClean="0"/>
              <a:t>27.01.2017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9E607-08C3-46EC-8E8A-D7DD24786E6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7898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F552F-CDE6-4D9D-B592-E2C4B79B433F}" type="datetimeFigureOut">
              <a:rPr lang="de-DE" smtClean="0"/>
              <a:t>27.01.2017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9E607-08C3-46EC-8E8A-D7DD24786E6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1056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F552F-CDE6-4D9D-B592-E2C4B79B433F}" type="datetimeFigureOut">
              <a:rPr lang="de-DE" smtClean="0"/>
              <a:t>27.01.2017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9E607-08C3-46EC-8E8A-D7DD24786E6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54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F552F-CDE6-4D9D-B592-E2C4B79B433F}" type="datetimeFigureOut">
              <a:rPr lang="de-DE" smtClean="0"/>
              <a:t>27.01.2017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9E607-08C3-46EC-8E8A-D7DD24786E6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2046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F552F-CDE6-4D9D-B592-E2C4B79B433F}" type="datetimeFigureOut">
              <a:rPr lang="de-DE" smtClean="0"/>
              <a:t>27.01.2017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9E607-08C3-46EC-8E8A-D7DD24786E6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7262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2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7F552F-CDE6-4D9D-B592-E2C4B79B433F}" type="datetimeFigureOut">
              <a:rPr lang="de-DE" smtClean="0"/>
              <a:t>27.01.2017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2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C9E607-08C3-46EC-8E8A-D7DD24786E6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9779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uppieren 24"/>
          <p:cNvGrpSpPr/>
          <p:nvPr/>
        </p:nvGrpSpPr>
        <p:grpSpPr>
          <a:xfrm>
            <a:off x="2601076" y="544261"/>
            <a:ext cx="6989848" cy="5769478"/>
            <a:chOff x="623980" y="311602"/>
            <a:chExt cx="6989848" cy="5769478"/>
          </a:xfrm>
        </p:grpSpPr>
        <p:sp>
          <p:nvSpPr>
            <p:cNvPr id="4" name="Textfeld 3"/>
            <p:cNvSpPr txBox="1"/>
            <p:nvPr/>
          </p:nvSpPr>
          <p:spPr>
            <a:xfrm>
              <a:off x="2967135" y="311602"/>
              <a:ext cx="2341984" cy="276999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Goldhaltiges Erz</a:t>
              </a:r>
              <a:endParaRPr lang="de-DE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" name="Textfeld 4"/>
            <p:cNvSpPr txBox="1"/>
            <p:nvPr/>
          </p:nvSpPr>
          <p:spPr>
            <a:xfrm>
              <a:off x="2967131" y="1681795"/>
              <a:ext cx="2341984" cy="276999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Goldhaltige Sande</a:t>
              </a:r>
              <a:endParaRPr lang="de-DE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Textfeld 5"/>
            <p:cNvSpPr txBox="1"/>
            <p:nvPr/>
          </p:nvSpPr>
          <p:spPr>
            <a:xfrm>
              <a:off x="2962298" y="3064129"/>
              <a:ext cx="2343600" cy="276999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Amalgam + Schlamm</a:t>
              </a:r>
              <a:endParaRPr lang="de-DE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2950082" y="5804081"/>
              <a:ext cx="2343600" cy="276999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2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Rohgold</a:t>
              </a:r>
              <a:endParaRPr lang="de-DE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Textfeld 8"/>
            <p:cNvSpPr txBox="1"/>
            <p:nvPr/>
          </p:nvSpPr>
          <p:spPr>
            <a:xfrm>
              <a:off x="623980" y="2452775"/>
              <a:ext cx="2343600" cy="276999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Quecksilber</a:t>
              </a:r>
              <a:endParaRPr lang="de-DE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Textfeld 10"/>
            <p:cNvSpPr txBox="1"/>
            <p:nvPr/>
          </p:nvSpPr>
          <p:spPr>
            <a:xfrm>
              <a:off x="5268554" y="5339141"/>
              <a:ext cx="2343600" cy="276999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Quecksilber</a:t>
              </a:r>
              <a:endParaRPr lang="de-DE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" name="Textfeld 35"/>
            <p:cNvSpPr txBox="1"/>
            <p:nvPr/>
          </p:nvSpPr>
          <p:spPr>
            <a:xfrm>
              <a:off x="5270228" y="3874361"/>
              <a:ext cx="2343600" cy="276999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Schlamm</a:t>
              </a:r>
              <a:endParaRPr lang="de-DE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8" name="Textfeld 37"/>
            <p:cNvSpPr txBox="1"/>
            <p:nvPr/>
          </p:nvSpPr>
          <p:spPr>
            <a:xfrm>
              <a:off x="2951360" y="4434256"/>
              <a:ext cx="2343600" cy="276999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Amalgam</a:t>
              </a:r>
              <a:endParaRPr lang="de-DE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2" name="Gerade Verbindung mit Pfeil 11"/>
            <p:cNvCxnSpPr>
              <a:stCxn id="4" idx="2"/>
              <a:endCxn id="5" idx="0"/>
            </p:cNvCxnSpPr>
            <p:nvPr/>
          </p:nvCxnSpPr>
          <p:spPr>
            <a:xfrm flipH="1">
              <a:off x="4138123" y="588601"/>
              <a:ext cx="4" cy="1093194"/>
            </a:xfrm>
            <a:prstGeom prst="straightConnector1">
              <a:avLst/>
            </a:prstGeom>
            <a:ln w="76200">
              <a:solidFill>
                <a:srgbClr val="5F5F5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mit Pfeil 13"/>
            <p:cNvCxnSpPr>
              <a:stCxn id="5" idx="2"/>
              <a:endCxn id="6" idx="0"/>
            </p:cNvCxnSpPr>
            <p:nvPr/>
          </p:nvCxnSpPr>
          <p:spPr>
            <a:xfrm flipH="1">
              <a:off x="4134098" y="1958794"/>
              <a:ext cx="4025" cy="1105335"/>
            </a:xfrm>
            <a:prstGeom prst="straightConnector1">
              <a:avLst/>
            </a:prstGeom>
            <a:ln w="76200">
              <a:solidFill>
                <a:srgbClr val="5F5F5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mit Pfeil 15"/>
            <p:cNvCxnSpPr>
              <a:stCxn id="6" idx="2"/>
              <a:endCxn id="38" idx="0"/>
            </p:cNvCxnSpPr>
            <p:nvPr/>
          </p:nvCxnSpPr>
          <p:spPr>
            <a:xfrm flipH="1">
              <a:off x="4123160" y="3341128"/>
              <a:ext cx="10938" cy="1093128"/>
            </a:xfrm>
            <a:prstGeom prst="straightConnector1">
              <a:avLst/>
            </a:prstGeom>
            <a:ln w="76200">
              <a:solidFill>
                <a:srgbClr val="5F5F5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Gerade Verbindung mit Pfeil 17"/>
            <p:cNvCxnSpPr>
              <a:stCxn id="38" idx="2"/>
              <a:endCxn id="7" idx="0"/>
            </p:cNvCxnSpPr>
            <p:nvPr/>
          </p:nvCxnSpPr>
          <p:spPr>
            <a:xfrm flipH="1">
              <a:off x="4121882" y="4711255"/>
              <a:ext cx="1278" cy="1092826"/>
            </a:xfrm>
            <a:prstGeom prst="straightConnector1">
              <a:avLst/>
            </a:prstGeom>
            <a:ln w="76200">
              <a:solidFill>
                <a:srgbClr val="5F5F5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Gewinkelte Verbindung 19"/>
            <p:cNvCxnSpPr>
              <a:stCxn id="9" idx="3"/>
              <a:endCxn id="6" idx="0"/>
            </p:cNvCxnSpPr>
            <p:nvPr/>
          </p:nvCxnSpPr>
          <p:spPr>
            <a:xfrm>
              <a:off x="2967580" y="2591275"/>
              <a:ext cx="1166518" cy="472854"/>
            </a:xfrm>
            <a:prstGeom prst="bentConnector2">
              <a:avLst/>
            </a:prstGeom>
            <a:ln w="76200">
              <a:solidFill>
                <a:srgbClr val="5F5F5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Gewinkelte Verbindung 21"/>
            <p:cNvCxnSpPr>
              <a:stCxn id="6" idx="2"/>
              <a:endCxn id="36" idx="1"/>
            </p:cNvCxnSpPr>
            <p:nvPr/>
          </p:nvCxnSpPr>
          <p:spPr>
            <a:xfrm rot="16200000" flipH="1">
              <a:off x="4366297" y="3108929"/>
              <a:ext cx="671733" cy="1136130"/>
            </a:xfrm>
            <a:prstGeom prst="bentConnector2">
              <a:avLst/>
            </a:prstGeom>
            <a:ln w="76200">
              <a:solidFill>
                <a:srgbClr val="5F5F5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Gewinkelte Verbindung 23"/>
            <p:cNvCxnSpPr>
              <a:stCxn id="38" idx="2"/>
              <a:endCxn id="11" idx="1"/>
            </p:cNvCxnSpPr>
            <p:nvPr/>
          </p:nvCxnSpPr>
          <p:spPr>
            <a:xfrm rot="16200000" flipH="1">
              <a:off x="4312664" y="4521751"/>
              <a:ext cx="766386" cy="1145394"/>
            </a:xfrm>
            <a:prstGeom prst="bentConnector2">
              <a:avLst/>
            </a:prstGeom>
            <a:ln w="76200">
              <a:solidFill>
                <a:srgbClr val="5F5F5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feld 9"/>
            <p:cNvSpPr txBox="1"/>
            <p:nvPr/>
          </p:nvSpPr>
          <p:spPr>
            <a:xfrm>
              <a:off x="3398432" y="4887685"/>
              <a:ext cx="1472400" cy="276999"/>
            </a:xfrm>
            <a:prstGeom prst="rect">
              <a:avLst/>
            </a:prstGeom>
            <a:solidFill>
              <a:srgbClr val="FFC5C5"/>
            </a:solidFill>
            <a:ln w="15875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Erhitzen</a:t>
              </a:r>
              <a:endParaRPr lang="de-DE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Textfeld 7"/>
            <p:cNvSpPr txBox="1"/>
            <p:nvPr/>
          </p:nvSpPr>
          <p:spPr>
            <a:xfrm>
              <a:off x="3402564" y="865443"/>
              <a:ext cx="1471125" cy="276999"/>
            </a:xfrm>
            <a:prstGeom prst="rect">
              <a:avLst/>
            </a:prstGeom>
            <a:solidFill>
              <a:srgbClr val="FFC5C5"/>
            </a:solidFill>
            <a:ln w="15875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Mahlen</a:t>
              </a:r>
              <a:endParaRPr lang="de-DE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" name="Textfeld 38"/>
            <p:cNvSpPr txBox="1"/>
            <p:nvPr/>
          </p:nvSpPr>
          <p:spPr>
            <a:xfrm>
              <a:off x="3402564" y="3427071"/>
              <a:ext cx="1471125" cy="276999"/>
            </a:xfrm>
            <a:prstGeom prst="rect">
              <a:avLst/>
            </a:prstGeom>
            <a:solidFill>
              <a:srgbClr val="FFC5C5"/>
            </a:solidFill>
            <a:ln w="15875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Abtrennen</a:t>
              </a:r>
              <a:endParaRPr lang="de-DE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32035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Gruppieren 52"/>
          <p:cNvGrpSpPr/>
          <p:nvPr/>
        </p:nvGrpSpPr>
        <p:grpSpPr>
          <a:xfrm>
            <a:off x="2563839" y="531936"/>
            <a:ext cx="7064323" cy="5794128"/>
            <a:chOff x="580703" y="315440"/>
            <a:chExt cx="7064323" cy="5794128"/>
          </a:xfrm>
        </p:grpSpPr>
        <p:sp>
          <p:nvSpPr>
            <p:cNvPr id="4" name="Textfeld 3"/>
            <p:cNvSpPr txBox="1"/>
            <p:nvPr/>
          </p:nvSpPr>
          <p:spPr>
            <a:xfrm>
              <a:off x="2993699" y="315440"/>
              <a:ext cx="2341984" cy="276999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Goldhaltiges Gestein</a:t>
              </a:r>
              <a:endParaRPr lang="de-DE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" name="Textfeld 4"/>
            <p:cNvSpPr txBox="1"/>
            <p:nvPr/>
          </p:nvSpPr>
          <p:spPr>
            <a:xfrm>
              <a:off x="3004453" y="1470721"/>
              <a:ext cx="2341984" cy="276999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Goldhaltige Sande</a:t>
              </a:r>
              <a:endParaRPr lang="de-DE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Textfeld 5"/>
            <p:cNvSpPr txBox="1"/>
            <p:nvPr/>
          </p:nvSpPr>
          <p:spPr>
            <a:xfrm>
              <a:off x="3010803" y="3104091"/>
              <a:ext cx="2341988" cy="276999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Sickerwasser</a:t>
              </a:r>
              <a:endParaRPr lang="de-DE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Textfeld 8"/>
            <p:cNvSpPr txBox="1"/>
            <p:nvPr/>
          </p:nvSpPr>
          <p:spPr>
            <a:xfrm>
              <a:off x="580703" y="2523871"/>
              <a:ext cx="2332800" cy="276999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Luft</a:t>
              </a:r>
              <a:endParaRPr lang="de-DE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Textfeld 10"/>
            <p:cNvSpPr txBox="1"/>
            <p:nvPr/>
          </p:nvSpPr>
          <p:spPr>
            <a:xfrm>
              <a:off x="5312226" y="5371221"/>
              <a:ext cx="2332800" cy="276999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Schlamm</a:t>
              </a:r>
              <a:endParaRPr lang="de-DE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8" name="Textfeld 37"/>
            <p:cNvSpPr txBox="1"/>
            <p:nvPr/>
          </p:nvSpPr>
          <p:spPr>
            <a:xfrm>
              <a:off x="2993699" y="4474833"/>
              <a:ext cx="2333692" cy="276999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Goldschlamm</a:t>
              </a:r>
              <a:endParaRPr lang="de-DE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Textfeld 20"/>
            <p:cNvSpPr txBox="1"/>
            <p:nvPr/>
          </p:nvSpPr>
          <p:spPr>
            <a:xfrm>
              <a:off x="603529" y="2167492"/>
              <a:ext cx="2332800" cy="276999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2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Kaliumcyanidlösung</a:t>
              </a:r>
              <a:endParaRPr lang="de-DE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Textfeld 22"/>
            <p:cNvSpPr txBox="1"/>
            <p:nvPr/>
          </p:nvSpPr>
          <p:spPr>
            <a:xfrm>
              <a:off x="652218" y="3896864"/>
              <a:ext cx="2332800" cy="276999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Zinkstaub</a:t>
              </a:r>
              <a:endParaRPr lang="de-DE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" name="Textfeld 44"/>
            <p:cNvSpPr txBox="1"/>
            <p:nvPr/>
          </p:nvSpPr>
          <p:spPr>
            <a:xfrm>
              <a:off x="2994525" y="5832569"/>
              <a:ext cx="2333691" cy="276999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200" dirty="0">
                  <a:latin typeface="Arial" panose="020B0604020202020204" pitchFamily="34" charset="0"/>
                  <a:cs typeface="Arial" panose="020B0604020202020204" pitchFamily="34" charset="0"/>
                </a:rPr>
                <a:t>G</a:t>
              </a:r>
              <a:r>
                <a:rPr lang="de-DE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old</a:t>
              </a:r>
              <a:endParaRPr lang="de-DE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7" name="Gerade Verbindung mit Pfeil 6"/>
            <p:cNvCxnSpPr>
              <a:stCxn id="4" idx="2"/>
              <a:endCxn id="5" idx="0"/>
            </p:cNvCxnSpPr>
            <p:nvPr/>
          </p:nvCxnSpPr>
          <p:spPr>
            <a:xfrm>
              <a:off x="4164691" y="592439"/>
              <a:ext cx="10754" cy="878282"/>
            </a:xfrm>
            <a:prstGeom prst="straightConnector1">
              <a:avLst/>
            </a:prstGeom>
            <a:ln w="76200">
              <a:solidFill>
                <a:srgbClr val="5F5F5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feld 7"/>
            <p:cNvSpPr txBox="1"/>
            <p:nvPr/>
          </p:nvSpPr>
          <p:spPr>
            <a:xfrm>
              <a:off x="3282136" y="847091"/>
              <a:ext cx="1772377" cy="276999"/>
            </a:xfrm>
            <a:prstGeom prst="rect">
              <a:avLst/>
            </a:prstGeom>
            <a:solidFill>
              <a:srgbClr val="FFC5C5"/>
            </a:solidFill>
            <a:ln w="15875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Mahlen</a:t>
              </a:r>
              <a:endParaRPr lang="de-DE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5" name="Gerade Verbindung mit Pfeil 24"/>
            <p:cNvCxnSpPr>
              <a:stCxn id="5" idx="2"/>
              <a:endCxn id="6" idx="0"/>
            </p:cNvCxnSpPr>
            <p:nvPr/>
          </p:nvCxnSpPr>
          <p:spPr>
            <a:xfrm>
              <a:off x="4175445" y="1747720"/>
              <a:ext cx="6352" cy="1356371"/>
            </a:xfrm>
            <a:prstGeom prst="straightConnector1">
              <a:avLst/>
            </a:prstGeom>
            <a:ln w="76200">
              <a:solidFill>
                <a:srgbClr val="5F5F5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feld 38"/>
            <p:cNvSpPr txBox="1"/>
            <p:nvPr/>
          </p:nvSpPr>
          <p:spPr>
            <a:xfrm>
              <a:off x="3299538" y="1832608"/>
              <a:ext cx="1772377" cy="276999"/>
            </a:xfrm>
            <a:prstGeom prst="rect">
              <a:avLst/>
            </a:prstGeom>
            <a:solidFill>
              <a:srgbClr val="FFC5C5"/>
            </a:solidFill>
            <a:ln w="15875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Rieselverfahren</a:t>
              </a:r>
              <a:endParaRPr lang="de-DE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4" name="Gewinkelte Verbindung 33"/>
            <p:cNvCxnSpPr>
              <a:stCxn id="9" idx="3"/>
              <a:endCxn id="6" idx="0"/>
            </p:cNvCxnSpPr>
            <p:nvPr/>
          </p:nvCxnSpPr>
          <p:spPr>
            <a:xfrm>
              <a:off x="2913503" y="2662371"/>
              <a:ext cx="1268294" cy="441720"/>
            </a:xfrm>
            <a:prstGeom prst="bentConnector2">
              <a:avLst/>
            </a:prstGeom>
            <a:ln w="76200">
              <a:solidFill>
                <a:srgbClr val="5F5F5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Gewinkelte Verbindung 35"/>
            <p:cNvCxnSpPr>
              <a:stCxn id="21" idx="3"/>
              <a:endCxn id="6" idx="0"/>
            </p:cNvCxnSpPr>
            <p:nvPr/>
          </p:nvCxnSpPr>
          <p:spPr>
            <a:xfrm>
              <a:off x="2936329" y="2305992"/>
              <a:ext cx="1245468" cy="798099"/>
            </a:xfrm>
            <a:prstGeom prst="bentConnector2">
              <a:avLst/>
            </a:prstGeom>
            <a:ln w="76200">
              <a:solidFill>
                <a:srgbClr val="5F5F5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Gerade Verbindung mit Pfeil 42"/>
            <p:cNvCxnSpPr>
              <a:stCxn id="6" idx="2"/>
              <a:endCxn id="38" idx="0"/>
            </p:cNvCxnSpPr>
            <p:nvPr/>
          </p:nvCxnSpPr>
          <p:spPr>
            <a:xfrm flipH="1">
              <a:off x="4160545" y="3381090"/>
              <a:ext cx="21252" cy="1093743"/>
            </a:xfrm>
            <a:prstGeom prst="straightConnector1">
              <a:avLst/>
            </a:prstGeom>
            <a:ln w="76200">
              <a:solidFill>
                <a:srgbClr val="5F5F5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Gewinkelte Verbindung 47"/>
            <p:cNvCxnSpPr>
              <a:stCxn id="23" idx="3"/>
              <a:endCxn id="38" idx="0"/>
            </p:cNvCxnSpPr>
            <p:nvPr/>
          </p:nvCxnSpPr>
          <p:spPr>
            <a:xfrm>
              <a:off x="2985018" y="4035364"/>
              <a:ext cx="1175527" cy="439469"/>
            </a:xfrm>
            <a:prstGeom prst="bentConnector2">
              <a:avLst/>
            </a:prstGeom>
            <a:ln w="76200">
              <a:solidFill>
                <a:srgbClr val="5F5F5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Gerade Verbindung mit Pfeil 49"/>
            <p:cNvCxnSpPr>
              <a:stCxn id="38" idx="2"/>
              <a:endCxn id="45" idx="0"/>
            </p:cNvCxnSpPr>
            <p:nvPr/>
          </p:nvCxnSpPr>
          <p:spPr>
            <a:xfrm>
              <a:off x="4160545" y="4751832"/>
              <a:ext cx="826" cy="1080737"/>
            </a:xfrm>
            <a:prstGeom prst="straightConnector1">
              <a:avLst/>
            </a:prstGeom>
            <a:ln w="76200">
              <a:solidFill>
                <a:srgbClr val="5F5F5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Gewinkelte Verbindung 51"/>
            <p:cNvCxnSpPr>
              <a:stCxn id="38" idx="2"/>
              <a:endCxn id="11" idx="1"/>
            </p:cNvCxnSpPr>
            <p:nvPr/>
          </p:nvCxnSpPr>
          <p:spPr>
            <a:xfrm rot="16200000" flipH="1">
              <a:off x="4357441" y="4554935"/>
              <a:ext cx="757889" cy="1151681"/>
            </a:xfrm>
            <a:prstGeom prst="bentConnector2">
              <a:avLst/>
            </a:prstGeom>
            <a:ln w="76200">
              <a:solidFill>
                <a:srgbClr val="5F5F5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feld 23"/>
            <p:cNvSpPr txBox="1"/>
            <p:nvPr/>
          </p:nvSpPr>
          <p:spPr>
            <a:xfrm>
              <a:off x="3299538" y="3483082"/>
              <a:ext cx="1772377" cy="276999"/>
            </a:xfrm>
            <a:prstGeom prst="rect">
              <a:avLst/>
            </a:prstGeom>
            <a:solidFill>
              <a:srgbClr val="FFC5C5"/>
            </a:solidFill>
            <a:ln w="15875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Extraktion</a:t>
              </a:r>
              <a:endParaRPr lang="de-DE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" name="Textfeld 46"/>
            <p:cNvSpPr txBox="1"/>
            <p:nvPr/>
          </p:nvSpPr>
          <p:spPr>
            <a:xfrm>
              <a:off x="3305887" y="4917207"/>
              <a:ext cx="1772377" cy="276999"/>
            </a:xfrm>
            <a:prstGeom prst="rect">
              <a:avLst/>
            </a:prstGeom>
            <a:solidFill>
              <a:srgbClr val="FFC5C5"/>
            </a:solidFill>
            <a:ln w="15875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Aufreinigung</a:t>
              </a:r>
              <a:endParaRPr lang="de-DE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27149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C:\Users\Michaela\AppData\Local\Microsoft\Windows\Temporary Internet Files\Content.Word\DSC_0031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5193" y="1434981"/>
            <a:ext cx="3205052" cy="427614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rafik 4" descr="C:\Users\Michaela\Desktop\Bilder\DSC_0027a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3277" y="1434982"/>
            <a:ext cx="3208140" cy="42761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076789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</Words>
  <Application>Microsoft Office PowerPoint</Application>
  <PresentationFormat>Breitbild</PresentationFormat>
  <Paragraphs>24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Michaela Forst</dc:creator>
  <cp:lastModifiedBy>Walter Wagner</cp:lastModifiedBy>
  <cp:revision>33</cp:revision>
  <dcterms:created xsi:type="dcterms:W3CDTF">2016-12-21T13:47:07Z</dcterms:created>
  <dcterms:modified xsi:type="dcterms:W3CDTF">2017-01-27T08:09:28Z</dcterms:modified>
</cp:coreProperties>
</file>