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4D4D4D"/>
    <a:srgbClr val="66FF66"/>
    <a:srgbClr val="FFC5C5"/>
    <a:srgbClr val="2B6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4" autoAdjust="0"/>
    <p:restoredTop sz="94660" autoAdjust="0"/>
  </p:normalViewPr>
  <p:slideViewPr>
    <p:cSldViewPr snapToGrid="0">
      <p:cViewPr varScale="1">
        <p:scale>
          <a:sx n="95" d="100"/>
          <a:sy n="95" d="100"/>
        </p:scale>
        <p:origin x="90" y="930"/>
      </p:cViewPr>
      <p:guideLst>
        <p:guide orient="horz" pos="2160"/>
        <p:guide pos="263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630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37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7575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10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4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0645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898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05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5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204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7262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F552F-CDE6-4D9D-B592-E2C4B79B433F}" type="datetimeFigureOut">
              <a:rPr lang="de-DE" smtClean="0"/>
              <a:t>27.01.2017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E607-08C3-46EC-8E8A-D7DD24786E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77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uppieren 24"/>
          <p:cNvGrpSpPr/>
          <p:nvPr/>
        </p:nvGrpSpPr>
        <p:grpSpPr>
          <a:xfrm>
            <a:off x="2601076" y="544261"/>
            <a:ext cx="6989848" cy="5769478"/>
            <a:chOff x="623980" y="311602"/>
            <a:chExt cx="6989848" cy="5769478"/>
          </a:xfrm>
        </p:grpSpPr>
        <p:sp>
          <p:nvSpPr>
            <p:cNvPr id="4" name="Textfeld 3"/>
            <p:cNvSpPr txBox="1"/>
            <p:nvPr/>
          </p:nvSpPr>
          <p:spPr>
            <a:xfrm>
              <a:off x="2967135" y="311602"/>
              <a:ext cx="234198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Goldhaltiges Erz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2967131" y="1681795"/>
              <a:ext cx="234198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Goldhaltige Sande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2962298" y="3064129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Amalgam + Schlamm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feld 6"/>
            <p:cNvSpPr txBox="1"/>
            <p:nvPr/>
          </p:nvSpPr>
          <p:spPr>
            <a:xfrm>
              <a:off x="2950082" y="5804081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Rohgold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23980" y="2452775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Quecksilber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268554" y="5339141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Quecksilber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5270228" y="3874361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Schlamm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951360" y="4434256"/>
              <a:ext cx="23436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Amalgam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" name="Gerade Verbindung mit Pfeil 11"/>
            <p:cNvCxnSpPr>
              <a:stCxn id="4" idx="2"/>
              <a:endCxn id="5" idx="0"/>
            </p:cNvCxnSpPr>
            <p:nvPr/>
          </p:nvCxnSpPr>
          <p:spPr>
            <a:xfrm flipH="1">
              <a:off x="4138123" y="588601"/>
              <a:ext cx="4" cy="1093194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mit Pfeil 13"/>
            <p:cNvCxnSpPr>
              <a:stCxn id="5" idx="2"/>
              <a:endCxn id="6" idx="0"/>
            </p:cNvCxnSpPr>
            <p:nvPr/>
          </p:nvCxnSpPr>
          <p:spPr>
            <a:xfrm flipH="1">
              <a:off x="4134098" y="1958794"/>
              <a:ext cx="4025" cy="1105335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mit Pfeil 15"/>
            <p:cNvCxnSpPr>
              <a:stCxn id="6" idx="2"/>
              <a:endCxn id="38" idx="0"/>
            </p:cNvCxnSpPr>
            <p:nvPr/>
          </p:nvCxnSpPr>
          <p:spPr>
            <a:xfrm flipH="1">
              <a:off x="4123160" y="3341128"/>
              <a:ext cx="10938" cy="1093128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mit Pfeil 17"/>
            <p:cNvCxnSpPr>
              <a:stCxn id="38" idx="2"/>
              <a:endCxn id="7" idx="0"/>
            </p:cNvCxnSpPr>
            <p:nvPr/>
          </p:nvCxnSpPr>
          <p:spPr>
            <a:xfrm flipH="1">
              <a:off x="4121882" y="4711255"/>
              <a:ext cx="1278" cy="1092826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winkelte Verbindung 19"/>
            <p:cNvCxnSpPr>
              <a:stCxn id="9" idx="3"/>
              <a:endCxn id="6" idx="0"/>
            </p:cNvCxnSpPr>
            <p:nvPr/>
          </p:nvCxnSpPr>
          <p:spPr>
            <a:xfrm>
              <a:off x="2967580" y="2591275"/>
              <a:ext cx="1166518" cy="472854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6" idx="2"/>
              <a:endCxn id="36" idx="1"/>
            </p:cNvCxnSpPr>
            <p:nvPr/>
          </p:nvCxnSpPr>
          <p:spPr>
            <a:xfrm rot="16200000" flipH="1">
              <a:off x="4366297" y="3108929"/>
              <a:ext cx="671733" cy="1136130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winkelte Verbindung 23"/>
            <p:cNvCxnSpPr>
              <a:stCxn id="38" idx="2"/>
              <a:endCxn id="11" idx="1"/>
            </p:cNvCxnSpPr>
            <p:nvPr/>
          </p:nvCxnSpPr>
          <p:spPr>
            <a:xfrm rot="16200000" flipH="1">
              <a:off x="4312664" y="4521751"/>
              <a:ext cx="766386" cy="1145394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feld 9"/>
            <p:cNvSpPr txBox="1"/>
            <p:nvPr/>
          </p:nvSpPr>
          <p:spPr>
            <a:xfrm>
              <a:off x="3398432" y="4887685"/>
              <a:ext cx="1472400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Erhitzen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3402564" y="865443"/>
              <a:ext cx="1471125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Mahlen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Textfeld 38"/>
            <p:cNvSpPr txBox="1"/>
            <p:nvPr/>
          </p:nvSpPr>
          <p:spPr>
            <a:xfrm>
              <a:off x="3402564" y="3427071"/>
              <a:ext cx="1471125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Abtrennen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320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uppieren 52"/>
          <p:cNvGrpSpPr/>
          <p:nvPr/>
        </p:nvGrpSpPr>
        <p:grpSpPr>
          <a:xfrm>
            <a:off x="2563839" y="531936"/>
            <a:ext cx="7064323" cy="5794128"/>
            <a:chOff x="580703" y="315440"/>
            <a:chExt cx="7064323" cy="5794128"/>
          </a:xfrm>
        </p:grpSpPr>
        <p:sp>
          <p:nvSpPr>
            <p:cNvPr id="4" name="Textfeld 3"/>
            <p:cNvSpPr txBox="1"/>
            <p:nvPr/>
          </p:nvSpPr>
          <p:spPr>
            <a:xfrm>
              <a:off x="2993699" y="315440"/>
              <a:ext cx="234198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Goldhaltiges Gestein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Textfeld 4"/>
            <p:cNvSpPr txBox="1"/>
            <p:nvPr/>
          </p:nvSpPr>
          <p:spPr>
            <a:xfrm>
              <a:off x="3004453" y="1470721"/>
              <a:ext cx="2341984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Goldhaltige Sande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feld 5"/>
            <p:cNvSpPr txBox="1"/>
            <p:nvPr/>
          </p:nvSpPr>
          <p:spPr>
            <a:xfrm>
              <a:off x="3010803" y="3104091"/>
              <a:ext cx="2341988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Sickerwasser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80703" y="2523871"/>
              <a:ext cx="23328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Luft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5312226" y="5371221"/>
              <a:ext cx="23328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Schlamm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Textfeld 37"/>
            <p:cNvSpPr txBox="1"/>
            <p:nvPr/>
          </p:nvSpPr>
          <p:spPr>
            <a:xfrm>
              <a:off x="2993699" y="4474833"/>
              <a:ext cx="2333692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Goldschlamm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603529" y="2167492"/>
              <a:ext cx="23328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Kaliumcyanidlösung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652218" y="3896864"/>
              <a:ext cx="2332800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Zinkstaub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Textfeld 44"/>
            <p:cNvSpPr txBox="1"/>
            <p:nvPr/>
          </p:nvSpPr>
          <p:spPr>
            <a:xfrm>
              <a:off x="2994525" y="5832569"/>
              <a:ext cx="2333691" cy="276999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>
                  <a:latin typeface="Arial" panose="020B0604020202020204" pitchFamily="34" charset="0"/>
                  <a:cs typeface="Arial" panose="020B0604020202020204" pitchFamily="34" charset="0"/>
                </a:rPr>
                <a:t>G</a:t>
              </a:r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old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Gerade Verbindung mit Pfeil 6"/>
            <p:cNvCxnSpPr>
              <a:stCxn id="4" idx="2"/>
              <a:endCxn id="5" idx="0"/>
            </p:cNvCxnSpPr>
            <p:nvPr/>
          </p:nvCxnSpPr>
          <p:spPr>
            <a:xfrm>
              <a:off x="4164691" y="592439"/>
              <a:ext cx="10754" cy="878282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/>
            <p:cNvSpPr txBox="1"/>
            <p:nvPr/>
          </p:nvSpPr>
          <p:spPr>
            <a:xfrm>
              <a:off x="3282136" y="847091"/>
              <a:ext cx="1772377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Mahlen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5" name="Gerade Verbindung mit Pfeil 24"/>
            <p:cNvCxnSpPr>
              <a:stCxn id="5" idx="2"/>
              <a:endCxn id="6" idx="0"/>
            </p:cNvCxnSpPr>
            <p:nvPr/>
          </p:nvCxnSpPr>
          <p:spPr>
            <a:xfrm>
              <a:off x="4175445" y="1747720"/>
              <a:ext cx="6352" cy="1356371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feld 38"/>
            <p:cNvSpPr txBox="1"/>
            <p:nvPr/>
          </p:nvSpPr>
          <p:spPr>
            <a:xfrm>
              <a:off x="3299538" y="1832608"/>
              <a:ext cx="1772377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Rieselverfahren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Gewinkelte Verbindung 33"/>
            <p:cNvCxnSpPr>
              <a:stCxn id="9" idx="3"/>
              <a:endCxn id="6" idx="0"/>
            </p:cNvCxnSpPr>
            <p:nvPr/>
          </p:nvCxnSpPr>
          <p:spPr>
            <a:xfrm>
              <a:off x="2913503" y="2662371"/>
              <a:ext cx="1268294" cy="441720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winkelte Verbindung 35"/>
            <p:cNvCxnSpPr>
              <a:stCxn id="21" idx="3"/>
              <a:endCxn id="6" idx="0"/>
            </p:cNvCxnSpPr>
            <p:nvPr/>
          </p:nvCxnSpPr>
          <p:spPr>
            <a:xfrm>
              <a:off x="2936329" y="2305992"/>
              <a:ext cx="1245468" cy="798099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Gerade Verbindung mit Pfeil 42"/>
            <p:cNvCxnSpPr>
              <a:stCxn id="6" idx="2"/>
              <a:endCxn id="38" idx="0"/>
            </p:cNvCxnSpPr>
            <p:nvPr/>
          </p:nvCxnSpPr>
          <p:spPr>
            <a:xfrm flipH="1">
              <a:off x="4160545" y="3381090"/>
              <a:ext cx="21252" cy="1093743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Gewinkelte Verbindung 47"/>
            <p:cNvCxnSpPr>
              <a:stCxn id="23" idx="3"/>
              <a:endCxn id="38" idx="0"/>
            </p:cNvCxnSpPr>
            <p:nvPr/>
          </p:nvCxnSpPr>
          <p:spPr>
            <a:xfrm>
              <a:off x="2985018" y="4035364"/>
              <a:ext cx="1175527" cy="439469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mit Pfeil 49"/>
            <p:cNvCxnSpPr>
              <a:stCxn id="38" idx="2"/>
              <a:endCxn id="45" idx="0"/>
            </p:cNvCxnSpPr>
            <p:nvPr/>
          </p:nvCxnSpPr>
          <p:spPr>
            <a:xfrm>
              <a:off x="4160545" y="4751832"/>
              <a:ext cx="826" cy="1080737"/>
            </a:xfrm>
            <a:prstGeom prst="straightConnector1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winkelte Verbindung 51"/>
            <p:cNvCxnSpPr>
              <a:stCxn id="38" idx="2"/>
              <a:endCxn id="11" idx="1"/>
            </p:cNvCxnSpPr>
            <p:nvPr/>
          </p:nvCxnSpPr>
          <p:spPr>
            <a:xfrm rot="16200000" flipH="1">
              <a:off x="4357441" y="4554935"/>
              <a:ext cx="757889" cy="1151681"/>
            </a:xfrm>
            <a:prstGeom prst="bentConnector2">
              <a:avLst/>
            </a:prstGeom>
            <a:ln w="76200">
              <a:solidFill>
                <a:srgbClr val="5F5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feld 23"/>
            <p:cNvSpPr txBox="1"/>
            <p:nvPr/>
          </p:nvSpPr>
          <p:spPr>
            <a:xfrm>
              <a:off x="3299538" y="3483082"/>
              <a:ext cx="1772377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Extraktion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feld 46"/>
            <p:cNvSpPr txBox="1"/>
            <p:nvPr/>
          </p:nvSpPr>
          <p:spPr>
            <a:xfrm>
              <a:off x="3305887" y="4917207"/>
              <a:ext cx="1772377" cy="276999"/>
            </a:xfrm>
            <a:prstGeom prst="rect">
              <a:avLst/>
            </a:prstGeom>
            <a:solidFill>
              <a:srgbClr val="FFC5C5"/>
            </a:solidFill>
            <a:ln w="158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Aufreinigung</a:t>
              </a:r>
              <a:endParaRPr lang="de-DE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71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C:\Users\Michaela\AppData\Local\Microsoft\Windows\Temporary Internet Files\Content.Word\DSC_003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193" y="1434981"/>
            <a:ext cx="3205052" cy="42761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Grafik 4" descr="C:\Users\Michaela\Desktop\Bilder\DSC_0027a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77" y="1434982"/>
            <a:ext cx="3208140" cy="42761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7678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24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Michaela Forst</dc:creator>
  <cp:lastModifiedBy>Walter Wagner</cp:lastModifiedBy>
  <cp:revision>33</cp:revision>
  <dcterms:created xsi:type="dcterms:W3CDTF">2016-12-21T13:47:07Z</dcterms:created>
  <dcterms:modified xsi:type="dcterms:W3CDTF">2017-01-27T08:09:28Z</dcterms:modified>
</cp:coreProperties>
</file>