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7" userDrawn="1">
          <p15:clr>
            <a:srgbClr val="A4A3A4"/>
          </p15:clr>
        </p15:guide>
        <p15:guide id="2" pos="3120" userDrawn="1">
          <p15:clr>
            <a:srgbClr val="A4A3A4"/>
          </p15:clr>
        </p15:guide>
        <p15:guide id="3" userDrawn="1">
          <p15:clr>
            <a:srgbClr val="A4A3A4"/>
          </p15:clr>
        </p15:guide>
        <p15:guide id="4" pos="1759" userDrawn="1">
          <p15:clr>
            <a:srgbClr val="A4A3A4"/>
          </p15:clr>
        </p15:guide>
        <p15:guide id="5" pos="4481" userDrawn="1">
          <p15:clr>
            <a:srgbClr val="A4A3A4"/>
          </p15:clr>
        </p15:guide>
        <p15:guide id="6" orient="horz" pos="2160" userDrawn="1">
          <p15:clr>
            <a:srgbClr val="A4A3A4"/>
          </p15:clr>
        </p15:guide>
        <p15:guide id="7" orient="horz" pos="799" userDrawn="1">
          <p15:clr>
            <a:srgbClr val="A4A3A4"/>
          </p15:clr>
        </p15:guide>
        <p15:guide id="8" pos="1079" userDrawn="1">
          <p15:clr>
            <a:srgbClr val="A4A3A4"/>
          </p15:clr>
        </p15:guide>
        <p15:guide id="9" pos="2440" userDrawn="1">
          <p15:clr>
            <a:srgbClr val="A4A3A4"/>
          </p15:clr>
        </p15:guide>
        <p15:guide id="10" pos="3800" userDrawn="1">
          <p15:clr>
            <a:srgbClr val="A4A3A4"/>
          </p15:clr>
        </p15:guide>
        <p15:guide id="11" pos="516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28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588" y="846"/>
      </p:cViewPr>
      <p:guideLst>
        <p:guide orient="horz" pos="3067"/>
        <p:guide pos="3120"/>
        <p:guide/>
        <p:guide pos="1759"/>
        <p:guide pos="4481"/>
        <p:guide orient="horz" pos="2160"/>
        <p:guide orient="horz" pos="799"/>
        <p:guide pos="1079"/>
        <p:guide pos="2440"/>
        <p:guide pos="3800"/>
        <p:guide pos="51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61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8051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17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32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07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08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87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344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15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79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78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900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7906" y="1279209"/>
            <a:ext cx="8640000" cy="486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3C28-CF28-4B09-B2A7-88A4E44AE148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53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2622AB1E-F0D7-47EF-B543-BCD07021EE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257" y="4670516"/>
            <a:ext cx="2941942" cy="1972071"/>
          </a:xfrm>
          <a:prstGeom prst="rect">
            <a:avLst/>
          </a:prstGeom>
        </p:spPr>
      </p:pic>
      <p:sp>
        <p:nvSpPr>
          <p:cNvPr id="19" name="Freihandform: Form 18">
            <a:extLst>
              <a:ext uri="{FF2B5EF4-FFF2-40B4-BE49-F238E27FC236}">
                <a16:creationId xmlns:a16="http://schemas.microsoft.com/office/drawing/2014/main" id="{81B1BAE9-C579-4792-9AAA-7D707F638AD3}"/>
              </a:ext>
            </a:extLst>
          </p:cNvPr>
          <p:cNvSpPr/>
          <p:nvPr/>
        </p:nvSpPr>
        <p:spPr>
          <a:xfrm>
            <a:off x="1356360" y="1678568"/>
            <a:ext cx="7604760" cy="4093679"/>
          </a:xfrm>
          <a:custGeom>
            <a:avLst/>
            <a:gdLst>
              <a:gd name="connsiteX0" fmla="*/ 0 w 7551420"/>
              <a:gd name="connsiteY0" fmla="*/ 4103479 h 4497959"/>
              <a:gd name="connsiteX1" fmla="*/ 411480 w 7551420"/>
              <a:gd name="connsiteY1" fmla="*/ 4103479 h 4497959"/>
              <a:gd name="connsiteX2" fmla="*/ 1348740 w 7551420"/>
              <a:gd name="connsiteY2" fmla="*/ 3919 h 4497959"/>
              <a:gd name="connsiteX3" fmla="*/ 3771900 w 7551420"/>
              <a:gd name="connsiteY3" fmla="*/ 3364339 h 4497959"/>
              <a:gd name="connsiteX4" fmla="*/ 7551420 w 7551420"/>
              <a:gd name="connsiteY4" fmla="*/ 4004419 h 4497959"/>
              <a:gd name="connsiteX0" fmla="*/ 0 w 7551420"/>
              <a:gd name="connsiteY0" fmla="*/ 4103479 h 4497959"/>
              <a:gd name="connsiteX1" fmla="*/ 411480 w 7551420"/>
              <a:gd name="connsiteY1" fmla="*/ 4103479 h 4497959"/>
              <a:gd name="connsiteX2" fmla="*/ 1348740 w 7551420"/>
              <a:gd name="connsiteY2" fmla="*/ 3919 h 4497959"/>
              <a:gd name="connsiteX3" fmla="*/ 3771900 w 7551420"/>
              <a:gd name="connsiteY3" fmla="*/ 3364339 h 4497959"/>
              <a:gd name="connsiteX4" fmla="*/ 7551420 w 7551420"/>
              <a:gd name="connsiteY4" fmla="*/ 4004419 h 4497959"/>
              <a:gd name="connsiteX0" fmla="*/ 0 w 7551420"/>
              <a:gd name="connsiteY0" fmla="*/ 4103479 h 4253081"/>
              <a:gd name="connsiteX1" fmla="*/ 411480 w 7551420"/>
              <a:gd name="connsiteY1" fmla="*/ 4103479 h 4253081"/>
              <a:gd name="connsiteX2" fmla="*/ 1348740 w 7551420"/>
              <a:gd name="connsiteY2" fmla="*/ 3919 h 4253081"/>
              <a:gd name="connsiteX3" fmla="*/ 3771900 w 7551420"/>
              <a:gd name="connsiteY3" fmla="*/ 3364339 h 4253081"/>
              <a:gd name="connsiteX4" fmla="*/ 7551420 w 7551420"/>
              <a:gd name="connsiteY4" fmla="*/ 4004419 h 4253081"/>
              <a:gd name="connsiteX0" fmla="*/ 0 w 7551420"/>
              <a:gd name="connsiteY0" fmla="*/ 4103479 h 4103479"/>
              <a:gd name="connsiteX1" fmla="*/ 411480 w 7551420"/>
              <a:gd name="connsiteY1" fmla="*/ 4103479 h 4103479"/>
              <a:gd name="connsiteX2" fmla="*/ 1348740 w 7551420"/>
              <a:gd name="connsiteY2" fmla="*/ 3919 h 4103479"/>
              <a:gd name="connsiteX3" fmla="*/ 3771900 w 7551420"/>
              <a:gd name="connsiteY3" fmla="*/ 3364339 h 4103479"/>
              <a:gd name="connsiteX4" fmla="*/ 7551420 w 7551420"/>
              <a:gd name="connsiteY4" fmla="*/ 4004419 h 4103479"/>
              <a:gd name="connsiteX0" fmla="*/ 0 w 7551420"/>
              <a:gd name="connsiteY0" fmla="*/ 4099561 h 4099561"/>
              <a:gd name="connsiteX1" fmla="*/ 411480 w 7551420"/>
              <a:gd name="connsiteY1" fmla="*/ 4099561 h 4099561"/>
              <a:gd name="connsiteX2" fmla="*/ 1348740 w 7551420"/>
              <a:gd name="connsiteY2" fmla="*/ 1 h 4099561"/>
              <a:gd name="connsiteX3" fmla="*/ 3771900 w 7551420"/>
              <a:gd name="connsiteY3" fmla="*/ 3360421 h 4099561"/>
              <a:gd name="connsiteX4" fmla="*/ 7551420 w 7551420"/>
              <a:gd name="connsiteY4" fmla="*/ 4000501 h 4099561"/>
              <a:gd name="connsiteX0" fmla="*/ 0 w 7551420"/>
              <a:gd name="connsiteY0" fmla="*/ 4099561 h 4099561"/>
              <a:gd name="connsiteX1" fmla="*/ 411480 w 7551420"/>
              <a:gd name="connsiteY1" fmla="*/ 4099561 h 4099561"/>
              <a:gd name="connsiteX2" fmla="*/ 1371600 w 7551420"/>
              <a:gd name="connsiteY2" fmla="*/ 1 h 4099561"/>
              <a:gd name="connsiteX3" fmla="*/ 3771900 w 7551420"/>
              <a:gd name="connsiteY3" fmla="*/ 3360421 h 4099561"/>
              <a:gd name="connsiteX4" fmla="*/ 7551420 w 7551420"/>
              <a:gd name="connsiteY4" fmla="*/ 4000501 h 4099561"/>
              <a:gd name="connsiteX0" fmla="*/ 0 w 7551420"/>
              <a:gd name="connsiteY0" fmla="*/ 4099561 h 4099561"/>
              <a:gd name="connsiteX1" fmla="*/ 411480 w 7551420"/>
              <a:gd name="connsiteY1" fmla="*/ 4099561 h 4099561"/>
              <a:gd name="connsiteX2" fmla="*/ 1371600 w 7551420"/>
              <a:gd name="connsiteY2" fmla="*/ 1 h 4099561"/>
              <a:gd name="connsiteX3" fmla="*/ 3771900 w 7551420"/>
              <a:gd name="connsiteY3" fmla="*/ 3360421 h 4099561"/>
              <a:gd name="connsiteX4" fmla="*/ 7551420 w 7551420"/>
              <a:gd name="connsiteY4" fmla="*/ 4000501 h 4099561"/>
              <a:gd name="connsiteX0" fmla="*/ 0 w 7551420"/>
              <a:gd name="connsiteY0" fmla="*/ 4099568 h 4099568"/>
              <a:gd name="connsiteX1" fmla="*/ 411480 w 7551420"/>
              <a:gd name="connsiteY1" fmla="*/ 4099568 h 4099568"/>
              <a:gd name="connsiteX2" fmla="*/ 1371600 w 7551420"/>
              <a:gd name="connsiteY2" fmla="*/ 8 h 4099568"/>
              <a:gd name="connsiteX3" fmla="*/ 3771900 w 7551420"/>
              <a:gd name="connsiteY3" fmla="*/ 3360428 h 4099568"/>
              <a:gd name="connsiteX4" fmla="*/ 7551420 w 7551420"/>
              <a:gd name="connsiteY4" fmla="*/ 4000508 h 4099568"/>
              <a:gd name="connsiteX0" fmla="*/ 0 w 7551420"/>
              <a:gd name="connsiteY0" fmla="*/ 4099568 h 4099568"/>
              <a:gd name="connsiteX1" fmla="*/ 411480 w 7551420"/>
              <a:gd name="connsiteY1" fmla="*/ 4099568 h 4099568"/>
              <a:gd name="connsiteX2" fmla="*/ 1371600 w 7551420"/>
              <a:gd name="connsiteY2" fmla="*/ 8 h 4099568"/>
              <a:gd name="connsiteX3" fmla="*/ 3771900 w 7551420"/>
              <a:gd name="connsiteY3" fmla="*/ 3360428 h 4099568"/>
              <a:gd name="connsiteX4" fmla="*/ 7551420 w 7551420"/>
              <a:gd name="connsiteY4" fmla="*/ 4000508 h 4099568"/>
              <a:gd name="connsiteX0" fmla="*/ 0 w 7604760"/>
              <a:gd name="connsiteY0" fmla="*/ 4099568 h 4099568"/>
              <a:gd name="connsiteX1" fmla="*/ 411480 w 7604760"/>
              <a:gd name="connsiteY1" fmla="*/ 4099568 h 4099568"/>
              <a:gd name="connsiteX2" fmla="*/ 1371600 w 7604760"/>
              <a:gd name="connsiteY2" fmla="*/ 8 h 4099568"/>
              <a:gd name="connsiteX3" fmla="*/ 3771900 w 7604760"/>
              <a:gd name="connsiteY3" fmla="*/ 3360428 h 4099568"/>
              <a:gd name="connsiteX4" fmla="*/ 7604760 w 7604760"/>
              <a:gd name="connsiteY4" fmla="*/ 4008128 h 4099568"/>
              <a:gd name="connsiteX0" fmla="*/ 0 w 7604760"/>
              <a:gd name="connsiteY0" fmla="*/ 4099568 h 4099568"/>
              <a:gd name="connsiteX1" fmla="*/ 411480 w 7604760"/>
              <a:gd name="connsiteY1" fmla="*/ 4099568 h 4099568"/>
              <a:gd name="connsiteX2" fmla="*/ 1371600 w 7604760"/>
              <a:gd name="connsiteY2" fmla="*/ 8 h 4099568"/>
              <a:gd name="connsiteX3" fmla="*/ 3771900 w 7604760"/>
              <a:gd name="connsiteY3" fmla="*/ 3360428 h 4099568"/>
              <a:gd name="connsiteX4" fmla="*/ 7604760 w 7604760"/>
              <a:gd name="connsiteY4" fmla="*/ 4008128 h 4099568"/>
              <a:gd name="connsiteX0" fmla="*/ 0 w 7604760"/>
              <a:gd name="connsiteY0" fmla="*/ 4099568 h 4099568"/>
              <a:gd name="connsiteX1" fmla="*/ 411480 w 7604760"/>
              <a:gd name="connsiteY1" fmla="*/ 4099568 h 4099568"/>
              <a:gd name="connsiteX2" fmla="*/ 1371600 w 7604760"/>
              <a:gd name="connsiteY2" fmla="*/ 8 h 4099568"/>
              <a:gd name="connsiteX3" fmla="*/ 3771900 w 7604760"/>
              <a:gd name="connsiteY3" fmla="*/ 3360428 h 4099568"/>
              <a:gd name="connsiteX4" fmla="*/ 7604760 w 7604760"/>
              <a:gd name="connsiteY4" fmla="*/ 4008128 h 4099568"/>
              <a:gd name="connsiteX0" fmla="*/ 0 w 7604760"/>
              <a:gd name="connsiteY0" fmla="*/ 4103194 h 4103194"/>
              <a:gd name="connsiteX1" fmla="*/ 424180 w 7604760"/>
              <a:gd name="connsiteY1" fmla="*/ 4093669 h 4103194"/>
              <a:gd name="connsiteX2" fmla="*/ 1371600 w 7604760"/>
              <a:gd name="connsiteY2" fmla="*/ 3634 h 4103194"/>
              <a:gd name="connsiteX3" fmla="*/ 3771900 w 7604760"/>
              <a:gd name="connsiteY3" fmla="*/ 3364054 h 4103194"/>
              <a:gd name="connsiteX4" fmla="*/ 7604760 w 7604760"/>
              <a:gd name="connsiteY4" fmla="*/ 4011754 h 4103194"/>
              <a:gd name="connsiteX0" fmla="*/ 0 w 7604760"/>
              <a:gd name="connsiteY0" fmla="*/ 4103194 h 4243773"/>
              <a:gd name="connsiteX1" fmla="*/ 424180 w 7604760"/>
              <a:gd name="connsiteY1" fmla="*/ 4093669 h 4243773"/>
              <a:gd name="connsiteX2" fmla="*/ 1371600 w 7604760"/>
              <a:gd name="connsiteY2" fmla="*/ 3634 h 4243773"/>
              <a:gd name="connsiteX3" fmla="*/ 3771900 w 7604760"/>
              <a:gd name="connsiteY3" fmla="*/ 3364054 h 4243773"/>
              <a:gd name="connsiteX4" fmla="*/ 7604760 w 7604760"/>
              <a:gd name="connsiteY4" fmla="*/ 4011754 h 4243773"/>
              <a:gd name="connsiteX0" fmla="*/ 0 w 7604760"/>
              <a:gd name="connsiteY0" fmla="*/ 4103194 h 4103194"/>
              <a:gd name="connsiteX1" fmla="*/ 424180 w 7604760"/>
              <a:gd name="connsiteY1" fmla="*/ 4093669 h 4103194"/>
              <a:gd name="connsiteX2" fmla="*/ 1371600 w 7604760"/>
              <a:gd name="connsiteY2" fmla="*/ 3634 h 4103194"/>
              <a:gd name="connsiteX3" fmla="*/ 3771900 w 7604760"/>
              <a:gd name="connsiteY3" fmla="*/ 3364054 h 4103194"/>
              <a:gd name="connsiteX4" fmla="*/ 7604760 w 7604760"/>
              <a:gd name="connsiteY4" fmla="*/ 4011754 h 4103194"/>
              <a:gd name="connsiteX0" fmla="*/ 0 w 7604760"/>
              <a:gd name="connsiteY0" fmla="*/ 4093669 h 4396352"/>
              <a:gd name="connsiteX1" fmla="*/ 424180 w 7604760"/>
              <a:gd name="connsiteY1" fmla="*/ 4093669 h 4396352"/>
              <a:gd name="connsiteX2" fmla="*/ 1371600 w 7604760"/>
              <a:gd name="connsiteY2" fmla="*/ 3634 h 4396352"/>
              <a:gd name="connsiteX3" fmla="*/ 3771900 w 7604760"/>
              <a:gd name="connsiteY3" fmla="*/ 3364054 h 4396352"/>
              <a:gd name="connsiteX4" fmla="*/ 7604760 w 7604760"/>
              <a:gd name="connsiteY4" fmla="*/ 4011754 h 4396352"/>
              <a:gd name="connsiteX0" fmla="*/ 0 w 7604760"/>
              <a:gd name="connsiteY0" fmla="*/ 4093669 h 4093679"/>
              <a:gd name="connsiteX1" fmla="*/ 424180 w 7604760"/>
              <a:gd name="connsiteY1" fmla="*/ 4093669 h 4093679"/>
              <a:gd name="connsiteX2" fmla="*/ 1371600 w 7604760"/>
              <a:gd name="connsiteY2" fmla="*/ 3634 h 4093679"/>
              <a:gd name="connsiteX3" fmla="*/ 3771900 w 7604760"/>
              <a:gd name="connsiteY3" fmla="*/ 3364054 h 4093679"/>
              <a:gd name="connsiteX4" fmla="*/ 7604760 w 7604760"/>
              <a:gd name="connsiteY4" fmla="*/ 4011754 h 4093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4760" h="4093679">
                <a:moveTo>
                  <a:pt x="0" y="4093669"/>
                </a:moveTo>
                <a:cubicBezTo>
                  <a:pt x="253365" y="4092399"/>
                  <a:pt x="217805" y="4086367"/>
                  <a:pt x="424180" y="4093669"/>
                </a:cubicBezTo>
                <a:cubicBezTo>
                  <a:pt x="630555" y="4100971"/>
                  <a:pt x="813647" y="125236"/>
                  <a:pt x="1371600" y="3634"/>
                </a:cubicBezTo>
                <a:cubicBezTo>
                  <a:pt x="1929553" y="-117968"/>
                  <a:pt x="2458720" y="2848434"/>
                  <a:pt x="3771900" y="3364054"/>
                </a:cubicBezTo>
                <a:cubicBezTo>
                  <a:pt x="5085080" y="3879674"/>
                  <a:pt x="6231890" y="4025089"/>
                  <a:pt x="7604760" y="4011754"/>
                </a:cubicBezTo>
              </a:path>
            </a:pathLst>
          </a:cu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" name="Freihandform: Form 19">
            <a:extLst>
              <a:ext uri="{FF2B5EF4-FFF2-40B4-BE49-F238E27FC236}">
                <a16:creationId xmlns:a16="http://schemas.microsoft.com/office/drawing/2014/main" id="{DC6F60C5-9D70-4213-A507-F1CD03B2639E}"/>
              </a:ext>
            </a:extLst>
          </p:cNvPr>
          <p:cNvSpPr/>
          <p:nvPr/>
        </p:nvSpPr>
        <p:spPr>
          <a:xfrm>
            <a:off x="1348740" y="3678174"/>
            <a:ext cx="7604760" cy="2102106"/>
          </a:xfrm>
          <a:custGeom>
            <a:avLst/>
            <a:gdLst>
              <a:gd name="connsiteX0" fmla="*/ 0 w 7604760"/>
              <a:gd name="connsiteY0" fmla="*/ 2100768 h 2290741"/>
              <a:gd name="connsiteX1" fmla="*/ 571500 w 7604760"/>
              <a:gd name="connsiteY1" fmla="*/ 2085528 h 2290741"/>
              <a:gd name="connsiteX2" fmla="*/ 1554480 w 7604760"/>
              <a:gd name="connsiteY2" fmla="*/ 5268 h 2290741"/>
              <a:gd name="connsiteX3" fmla="*/ 3619500 w 7604760"/>
              <a:gd name="connsiteY3" fmla="*/ 1506408 h 2290741"/>
              <a:gd name="connsiteX4" fmla="*/ 7604760 w 7604760"/>
              <a:gd name="connsiteY4" fmla="*/ 2047428 h 2290741"/>
              <a:gd name="connsiteX0" fmla="*/ 0 w 7604760"/>
              <a:gd name="connsiteY0" fmla="*/ 2100768 h 2246436"/>
              <a:gd name="connsiteX1" fmla="*/ 571500 w 7604760"/>
              <a:gd name="connsiteY1" fmla="*/ 2085528 h 2246436"/>
              <a:gd name="connsiteX2" fmla="*/ 1554480 w 7604760"/>
              <a:gd name="connsiteY2" fmla="*/ 5268 h 2246436"/>
              <a:gd name="connsiteX3" fmla="*/ 3619500 w 7604760"/>
              <a:gd name="connsiteY3" fmla="*/ 1506408 h 2246436"/>
              <a:gd name="connsiteX4" fmla="*/ 7604760 w 7604760"/>
              <a:gd name="connsiteY4" fmla="*/ 2047428 h 2246436"/>
              <a:gd name="connsiteX0" fmla="*/ 0 w 7604760"/>
              <a:gd name="connsiteY0" fmla="*/ 2100768 h 2106904"/>
              <a:gd name="connsiteX1" fmla="*/ 571500 w 7604760"/>
              <a:gd name="connsiteY1" fmla="*/ 2085528 h 2106904"/>
              <a:gd name="connsiteX2" fmla="*/ 1554480 w 7604760"/>
              <a:gd name="connsiteY2" fmla="*/ 5268 h 2106904"/>
              <a:gd name="connsiteX3" fmla="*/ 3619500 w 7604760"/>
              <a:gd name="connsiteY3" fmla="*/ 1506408 h 2106904"/>
              <a:gd name="connsiteX4" fmla="*/ 7604760 w 7604760"/>
              <a:gd name="connsiteY4" fmla="*/ 2047428 h 2106904"/>
              <a:gd name="connsiteX0" fmla="*/ 0 w 7604760"/>
              <a:gd name="connsiteY0" fmla="*/ 2095985 h 2102121"/>
              <a:gd name="connsiteX1" fmla="*/ 571500 w 7604760"/>
              <a:gd name="connsiteY1" fmla="*/ 2080745 h 2102121"/>
              <a:gd name="connsiteX2" fmla="*/ 1554480 w 7604760"/>
              <a:gd name="connsiteY2" fmla="*/ 485 h 2102121"/>
              <a:gd name="connsiteX3" fmla="*/ 3619500 w 7604760"/>
              <a:gd name="connsiteY3" fmla="*/ 1501625 h 2102121"/>
              <a:gd name="connsiteX4" fmla="*/ 7604760 w 7604760"/>
              <a:gd name="connsiteY4" fmla="*/ 2042645 h 2102121"/>
              <a:gd name="connsiteX0" fmla="*/ 0 w 7604760"/>
              <a:gd name="connsiteY0" fmla="*/ 2095970 h 2102106"/>
              <a:gd name="connsiteX1" fmla="*/ 571500 w 7604760"/>
              <a:gd name="connsiteY1" fmla="*/ 2080730 h 2102106"/>
              <a:gd name="connsiteX2" fmla="*/ 1554480 w 7604760"/>
              <a:gd name="connsiteY2" fmla="*/ 470 h 2102106"/>
              <a:gd name="connsiteX3" fmla="*/ 3619500 w 7604760"/>
              <a:gd name="connsiteY3" fmla="*/ 1501610 h 2102106"/>
              <a:gd name="connsiteX4" fmla="*/ 7604760 w 7604760"/>
              <a:gd name="connsiteY4" fmla="*/ 2042630 h 2102106"/>
              <a:gd name="connsiteX0" fmla="*/ 0 w 7604760"/>
              <a:gd name="connsiteY0" fmla="*/ 2095970 h 2102106"/>
              <a:gd name="connsiteX1" fmla="*/ 571500 w 7604760"/>
              <a:gd name="connsiteY1" fmla="*/ 2080730 h 2102106"/>
              <a:gd name="connsiteX2" fmla="*/ 1554480 w 7604760"/>
              <a:gd name="connsiteY2" fmla="*/ 470 h 2102106"/>
              <a:gd name="connsiteX3" fmla="*/ 3619500 w 7604760"/>
              <a:gd name="connsiteY3" fmla="*/ 1501610 h 2102106"/>
              <a:gd name="connsiteX4" fmla="*/ 7604760 w 7604760"/>
              <a:gd name="connsiteY4" fmla="*/ 2042630 h 2102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4760" h="2102106">
                <a:moveTo>
                  <a:pt x="0" y="2095970"/>
                </a:moveTo>
                <a:cubicBezTo>
                  <a:pt x="316230" y="2102955"/>
                  <a:pt x="342900" y="2109940"/>
                  <a:pt x="571500" y="2080730"/>
                </a:cubicBezTo>
                <a:cubicBezTo>
                  <a:pt x="800100" y="2051520"/>
                  <a:pt x="1130300" y="28410"/>
                  <a:pt x="1554480" y="470"/>
                </a:cubicBezTo>
                <a:cubicBezTo>
                  <a:pt x="1978660" y="-27470"/>
                  <a:pt x="2733040" y="1199350"/>
                  <a:pt x="3619500" y="1501610"/>
                </a:cubicBezTo>
                <a:cubicBezTo>
                  <a:pt x="4505960" y="1803870"/>
                  <a:pt x="6164580" y="2057870"/>
                  <a:pt x="7604760" y="2042630"/>
                </a:cubicBezTo>
              </a:path>
            </a:pathLst>
          </a:cu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Freihandform: Form 20">
            <a:extLst>
              <a:ext uri="{FF2B5EF4-FFF2-40B4-BE49-F238E27FC236}">
                <a16:creationId xmlns:a16="http://schemas.microsoft.com/office/drawing/2014/main" id="{D1ADBAD4-E343-43DE-B3BE-7D391718C369}"/>
              </a:ext>
            </a:extLst>
          </p:cNvPr>
          <p:cNvSpPr/>
          <p:nvPr/>
        </p:nvSpPr>
        <p:spPr>
          <a:xfrm>
            <a:off x="1348740" y="4800409"/>
            <a:ext cx="7604760" cy="966550"/>
          </a:xfrm>
          <a:custGeom>
            <a:avLst/>
            <a:gdLst>
              <a:gd name="connsiteX0" fmla="*/ 0 w 7604760"/>
              <a:gd name="connsiteY0" fmla="*/ 965264 h 1057651"/>
              <a:gd name="connsiteX1" fmla="*/ 701040 w 7604760"/>
              <a:gd name="connsiteY1" fmla="*/ 965264 h 1057651"/>
              <a:gd name="connsiteX2" fmla="*/ 1714500 w 7604760"/>
              <a:gd name="connsiteY2" fmla="*/ 5144 h 1057651"/>
              <a:gd name="connsiteX3" fmla="*/ 3619500 w 7604760"/>
              <a:gd name="connsiteY3" fmla="*/ 599504 h 1057651"/>
              <a:gd name="connsiteX4" fmla="*/ 7604760 w 7604760"/>
              <a:gd name="connsiteY4" fmla="*/ 950024 h 1057651"/>
              <a:gd name="connsiteX0" fmla="*/ 0 w 7604760"/>
              <a:gd name="connsiteY0" fmla="*/ 965264 h 1032335"/>
              <a:gd name="connsiteX1" fmla="*/ 701040 w 7604760"/>
              <a:gd name="connsiteY1" fmla="*/ 965264 h 1032335"/>
              <a:gd name="connsiteX2" fmla="*/ 1714500 w 7604760"/>
              <a:gd name="connsiteY2" fmla="*/ 5144 h 1032335"/>
              <a:gd name="connsiteX3" fmla="*/ 3619500 w 7604760"/>
              <a:gd name="connsiteY3" fmla="*/ 599504 h 1032335"/>
              <a:gd name="connsiteX4" fmla="*/ 7604760 w 7604760"/>
              <a:gd name="connsiteY4" fmla="*/ 950024 h 1032335"/>
              <a:gd name="connsiteX0" fmla="*/ 0 w 7604760"/>
              <a:gd name="connsiteY0" fmla="*/ 965264 h 978679"/>
              <a:gd name="connsiteX1" fmla="*/ 701040 w 7604760"/>
              <a:gd name="connsiteY1" fmla="*/ 965264 h 978679"/>
              <a:gd name="connsiteX2" fmla="*/ 1714500 w 7604760"/>
              <a:gd name="connsiteY2" fmla="*/ 5144 h 978679"/>
              <a:gd name="connsiteX3" fmla="*/ 3619500 w 7604760"/>
              <a:gd name="connsiteY3" fmla="*/ 599504 h 978679"/>
              <a:gd name="connsiteX4" fmla="*/ 7604760 w 7604760"/>
              <a:gd name="connsiteY4" fmla="*/ 950024 h 978679"/>
              <a:gd name="connsiteX0" fmla="*/ 0 w 7604760"/>
              <a:gd name="connsiteY0" fmla="*/ 967787 h 981202"/>
              <a:gd name="connsiteX1" fmla="*/ 701040 w 7604760"/>
              <a:gd name="connsiteY1" fmla="*/ 967787 h 981202"/>
              <a:gd name="connsiteX2" fmla="*/ 1714500 w 7604760"/>
              <a:gd name="connsiteY2" fmla="*/ 7667 h 981202"/>
              <a:gd name="connsiteX3" fmla="*/ 3619500 w 7604760"/>
              <a:gd name="connsiteY3" fmla="*/ 602027 h 981202"/>
              <a:gd name="connsiteX4" fmla="*/ 7604760 w 7604760"/>
              <a:gd name="connsiteY4" fmla="*/ 952547 h 981202"/>
              <a:gd name="connsiteX0" fmla="*/ 0 w 7604760"/>
              <a:gd name="connsiteY0" fmla="*/ 967787 h 1034858"/>
              <a:gd name="connsiteX1" fmla="*/ 701040 w 7604760"/>
              <a:gd name="connsiteY1" fmla="*/ 967787 h 1034858"/>
              <a:gd name="connsiteX2" fmla="*/ 1798320 w 7604760"/>
              <a:gd name="connsiteY2" fmla="*/ 7667 h 1034858"/>
              <a:gd name="connsiteX3" fmla="*/ 3619500 w 7604760"/>
              <a:gd name="connsiteY3" fmla="*/ 602027 h 1034858"/>
              <a:gd name="connsiteX4" fmla="*/ 7604760 w 7604760"/>
              <a:gd name="connsiteY4" fmla="*/ 952547 h 1034858"/>
              <a:gd name="connsiteX0" fmla="*/ 0 w 7604760"/>
              <a:gd name="connsiteY0" fmla="*/ 967787 h 984481"/>
              <a:gd name="connsiteX1" fmla="*/ 701040 w 7604760"/>
              <a:gd name="connsiteY1" fmla="*/ 967787 h 984481"/>
              <a:gd name="connsiteX2" fmla="*/ 1798320 w 7604760"/>
              <a:gd name="connsiteY2" fmla="*/ 7667 h 984481"/>
              <a:gd name="connsiteX3" fmla="*/ 3619500 w 7604760"/>
              <a:gd name="connsiteY3" fmla="*/ 602027 h 984481"/>
              <a:gd name="connsiteX4" fmla="*/ 7604760 w 7604760"/>
              <a:gd name="connsiteY4" fmla="*/ 952547 h 984481"/>
              <a:gd name="connsiteX0" fmla="*/ 0 w 7604760"/>
              <a:gd name="connsiteY0" fmla="*/ 967787 h 991113"/>
              <a:gd name="connsiteX1" fmla="*/ 701040 w 7604760"/>
              <a:gd name="connsiteY1" fmla="*/ 967787 h 991113"/>
              <a:gd name="connsiteX2" fmla="*/ 1798320 w 7604760"/>
              <a:gd name="connsiteY2" fmla="*/ 7667 h 991113"/>
              <a:gd name="connsiteX3" fmla="*/ 3619500 w 7604760"/>
              <a:gd name="connsiteY3" fmla="*/ 602027 h 991113"/>
              <a:gd name="connsiteX4" fmla="*/ 7604760 w 7604760"/>
              <a:gd name="connsiteY4" fmla="*/ 952547 h 991113"/>
              <a:gd name="connsiteX0" fmla="*/ 0 w 7604760"/>
              <a:gd name="connsiteY0" fmla="*/ 968552 h 991878"/>
              <a:gd name="connsiteX1" fmla="*/ 701040 w 7604760"/>
              <a:gd name="connsiteY1" fmla="*/ 968552 h 991878"/>
              <a:gd name="connsiteX2" fmla="*/ 1798320 w 7604760"/>
              <a:gd name="connsiteY2" fmla="*/ 8432 h 991878"/>
              <a:gd name="connsiteX3" fmla="*/ 3619500 w 7604760"/>
              <a:gd name="connsiteY3" fmla="*/ 602792 h 991878"/>
              <a:gd name="connsiteX4" fmla="*/ 7604760 w 7604760"/>
              <a:gd name="connsiteY4" fmla="*/ 953312 h 991878"/>
              <a:gd name="connsiteX0" fmla="*/ 0 w 7604760"/>
              <a:gd name="connsiteY0" fmla="*/ 968552 h 991878"/>
              <a:gd name="connsiteX1" fmla="*/ 701040 w 7604760"/>
              <a:gd name="connsiteY1" fmla="*/ 968552 h 991878"/>
              <a:gd name="connsiteX2" fmla="*/ 1798320 w 7604760"/>
              <a:gd name="connsiteY2" fmla="*/ 8432 h 991878"/>
              <a:gd name="connsiteX3" fmla="*/ 3619500 w 7604760"/>
              <a:gd name="connsiteY3" fmla="*/ 602792 h 991878"/>
              <a:gd name="connsiteX4" fmla="*/ 7604760 w 7604760"/>
              <a:gd name="connsiteY4" fmla="*/ 953312 h 991878"/>
              <a:gd name="connsiteX0" fmla="*/ 0 w 7604760"/>
              <a:gd name="connsiteY0" fmla="*/ 966113 h 989439"/>
              <a:gd name="connsiteX1" fmla="*/ 701040 w 7604760"/>
              <a:gd name="connsiteY1" fmla="*/ 966113 h 989439"/>
              <a:gd name="connsiteX2" fmla="*/ 1798320 w 7604760"/>
              <a:gd name="connsiteY2" fmla="*/ 5993 h 989439"/>
              <a:gd name="connsiteX3" fmla="*/ 3657600 w 7604760"/>
              <a:gd name="connsiteY3" fmla="*/ 592733 h 989439"/>
              <a:gd name="connsiteX4" fmla="*/ 7604760 w 7604760"/>
              <a:gd name="connsiteY4" fmla="*/ 950873 h 989439"/>
              <a:gd name="connsiteX0" fmla="*/ 0 w 7604760"/>
              <a:gd name="connsiteY0" fmla="*/ 966113 h 978443"/>
              <a:gd name="connsiteX1" fmla="*/ 701040 w 7604760"/>
              <a:gd name="connsiteY1" fmla="*/ 966113 h 978443"/>
              <a:gd name="connsiteX2" fmla="*/ 1798320 w 7604760"/>
              <a:gd name="connsiteY2" fmla="*/ 5993 h 978443"/>
              <a:gd name="connsiteX3" fmla="*/ 3657600 w 7604760"/>
              <a:gd name="connsiteY3" fmla="*/ 592733 h 978443"/>
              <a:gd name="connsiteX4" fmla="*/ 7604760 w 7604760"/>
              <a:gd name="connsiteY4" fmla="*/ 950873 h 978443"/>
              <a:gd name="connsiteX0" fmla="*/ 0 w 7604760"/>
              <a:gd name="connsiteY0" fmla="*/ 966113 h 966550"/>
              <a:gd name="connsiteX1" fmla="*/ 701040 w 7604760"/>
              <a:gd name="connsiteY1" fmla="*/ 966113 h 966550"/>
              <a:gd name="connsiteX2" fmla="*/ 1798320 w 7604760"/>
              <a:gd name="connsiteY2" fmla="*/ 5993 h 966550"/>
              <a:gd name="connsiteX3" fmla="*/ 3657600 w 7604760"/>
              <a:gd name="connsiteY3" fmla="*/ 592733 h 966550"/>
              <a:gd name="connsiteX4" fmla="*/ 7604760 w 7604760"/>
              <a:gd name="connsiteY4" fmla="*/ 950873 h 96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4760" h="966550">
                <a:moveTo>
                  <a:pt x="0" y="966113"/>
                </a:moveTo>
                <a:cubicBezTo>
                  <a:pt x="329565" y="947063"/>
                  <a:pt x="527050" y="969923"/>
                  <a:pt x="701040" y="966113"/>
                </a:cubicBezTo>
                <a:cubicBezTo>
                  <a:pt x="875030" y="962303"/>
                  <a:pt x="1305560" y="68223"/>
                  <a:pt x="1798320" y="5993"/>
                </a:cubicBezTo>
                <a:cubicBezTo>
                  <a:pt x="2291080" y="-56237"/>
                  <a:pt x="2887980" y="381913"/>
                  <a:pt x="3657600" y="592733"/>
                </a:cubicBezTo>
                <a:cubicBezTo>
                  <a:pt x="4427220" y="803553"/>
                  <a:pt x="6102985" y="900073"/>
                  <a:pt x="7604760" y="950873"/>
                </a:cubicBezTo>
              </a:path>
            </a:pathLst>
          </a:custGeom>
          <a:noFill/>
          <a:ln w="28575"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Freihandform: Form 21">
            <a:extLst>
              <a:ext uri="{FF2B5EF4-FFF2-40B4-BE49-F238E27FC236}">
                <a16:creationId xmlns:a16="http://schemas.microsoft.com/office/drawing/2014/main" id="{796482EF-4461-4BCC-B5CD-E5E39509081F}"/>
              </a:ext>
            </a:extLst>
          </p:cNvPr>
          <p:cNvSpPr/>
          <p:nvPr/>
        </p:nvSpPr>
        <p:spPr>
          <a:xfrm>
            <a:off x="1341120" y="5369181"/>
            <a:ext cx="7612380" cy="404962"/>
          </a:xfrm>
          <a:custGeom>
            <a:avLst/>
            <a:gdLst>
              <a:gd name="connsiteX0" fmla="*/ 0 w 7612380"/>
              <a:gd name="connsiteY0" fmla="*/ 397935 h 436063"/>
              <a:gd name="connsiteX1" fmla="*/ 1013460 w 7612380"/>
              <a:gd name="connsiteY1" fmla="*/ 397935 h 436063"/>
              <a:gd name="connsiteX2" fmla="*/ 2194560 w 7612380"/>
              <a:gd name="connsiteY2" fmla="*/ 1695 h 436063"/>
              <a:gd name="connsiteX3" fmla="*/ 4724400 w 7612380"/>
              <a:gd name="connsiteY3" fmla="*/ 260775 h 436063"/>
              <a:gd name="connsiteX4" fmla="*/ 7612380 w 7612380"/>
              <a:gd name="connsiteY4" fmla="*/ 405555 h 436063"/>
              <a:gd name="connsiteX0" fmla="*/ 0 w 7612380"/>
              <a:gd name="connsiteY0" fmla="*/ 397935 h 421980"/>
              <a:gd name="connsiteX1" fmla="*/ 1013460 w 7612380"/>
              <a:gd name="connsiteY1" fmla="*/ 397935 h 421980"/>
              <a:gd name="connsiteX2" fmla="*/ 2194560 w 7612380"/>
              <a:gd name="connsiteY2" fmla="*/ 1695 h 421980"/>
              <a:gd name="connsiteX3" fmla="*/ 4724400 w 7612380"/>
              <a:gd name="connsiteY3" fmla="*/ 260775 h 421980"/>
              <a:gd name="connsiteX4" fmla="*/ 7612380 w 7612380"/>
              <a:gd name="connsiteY4" fmla="*/ 405555 h 421980"/>
              <a:gd name="connsiteX0" fmla="*/ 0 w 7612380"/>
              <a:gd name="connsiteY0" fmla="*/ 397935 h 406000"/>
              <a:gd name="connsiteX1" fmla="*/ 1013460 w 7612380"/>
              <a:gd name="connsiteY1" fmla="*/ 397935 h 406000"/>
              <a:gd name="connsiteX2" fmla="*/ 2194560 w 7612380"/>
              <a:gd name="connsiteY2" fmla="*/ 1695 h 406000"/>
              <a:gd name="connsiteX3" fmla="*/ 4724400 w 7612380"/>
              <a:gd name="connsiteY3" fmla="*/ 260775 h 406000"/>
              <a:gd name="connsiteX4" fmla="*/ 7612380 w 7612380"/>
              <a:gd name="connsiteY4" fmla="*/ 405555 h 406000"/>
              <a:gd name="connsiteX0" fmla="*/ 0 w 7612380"/>
              <a:gd name="connsiteY0" fmla="*/ 397606 h 405226"/>
              <a:gd name="connsiteX1" fmla="*/ 906780 w 7612380"/>
              <a:gd name="connsiteY1" fmla="*/ 382366 h 405226"/>
              <a:gd name="connsiteX2" fmla="*/ 2194560 w 7612380"/>
              <a:gd name="connsiteY2" fmla="*/ 1366 h 405226"/>
              <a:gd name="connsiteX3" fmla="*/ 4724400 w 7612380"/>
              <a:gd name="connsiteY3" fmla="*/ 260446 h 405226"/>
              <a:gd name="connsiteX4" fmla="*/ 7612380 w 7612380"/>
              <a:gd name="connsiteY4" fmla="*/ 405226 h 405226"/>
              <a:gd name="connsiteX0" fmla="*/ 0 w 7612380"/>
              <a:gd name="connsiteY0" fmla="*/ 397239 h 404859"/>
              <a:gd name="connsiteX1" fmla="*/ 906780 w 7612380"/>
              <a:gd name="connsiteY1" fmla="*/ 381999 h 404859"/>
              <a:gd name="connsiteX2" fmla="*/ 2194560 w 7612380"/>
              <a:gd name="connsiteY2" fmla="*/ 999 h 404859"/>
              <a:gd name="connsiteX3" fmla="*/ 4533900 w 7612380"/>
              <a:gd name="connsiteY3" fmla="*/ 275319 h 404859"/>
              <a:gd name="connsiteX4" fmla="*/ 7612380 w 7612380"/>
              <a:gd name="connsiteY4" fmla="*/ 404859 h 404859"/>
              <a:gd name="connsiteX0" fmla="*/ 0 w 7612380"/>
              <a:gd name="connsiteY0" fmla="*/ 397239 h 404859"/>
              <a:gd name="connsiteX1" fmla="*/ 906780 w 7612380"/>
              <a:gd name="connsiteY1" fmla="*/ 381999 h 404859"/>
              <a:gd name="connsiteX2" fmla="*/ 2194560 w 7612380"/>
              <a:gd name="connsiteY2" fmla="*/ 999 h 404859"/>
              <a:gd name="connsiteX3" fmla="*/ 4533900 w 7612380"/>
              <a:gd name="connsiteY3" fmla="*/ 275319 h 404859"/>
              <a:gd name="connsiteX4" fmla="*/ 7612380 w 7612380"/>
              <a:gd name="connsiteY4" fmla="*/ 404859 h 404859"/>
              <a:gd name="connsiteX0" fmla="*/ 0 w 7612380"/>
              <a:gd name="connsiteY0" fmla="*/ 397412 h 405032"/>
              <a:gd name="connsiteX1" fmla="*/ 906780 w 7612380"/>
              <a:gd name="connsiteY1" fmla="*/ 382172 h 405032"/>
              <a:gd name="connsiteX2" fmla="*/ 2194560 w 7612380"/>
              <a:gd name="connsiteY2" fmla="*/ 1172 h 405032"/>
              <a:gd name="connsiteX3" fmla="*/ 4564380 w 7612380"/>
              <a:gd name="connsiteY3" fmla="*/ 267872 h 405032"/>
              <a:gd name="connsiteX4" fmla="*/ 7612380 w 7612380"/>
              <a:gd name="connsiteY4" fmla="*/ 405032 h 405032"/>
              <a:gd name="connsiteX0" fmla="*/ 0 w 7612380"/>
              <a:gd name="connsiteY0" fmla="*/ 397342 h 404962"/>
              <a:gd name="connsiteX1" fmla="*/ 906780 w 7612380"/>
              <a:gd name="connsiteY1" fmla="*/ 382102 h 404962"/>
              <a:gd name="connsiteX2" fmla="*/ 2194560 w 7612380"/>
              <a:gd name="connsiteY2" fmla="*/ 1102 h 404962"/>
              <a:gd name="connsiteX3" fmla="*/ 4564380 w 7612380"/>
              <a:gd name="connsiteY3" fmla="*/ 267802 h 404962"/>
              <a:gd name="connsiteX4" fmla="*/ 7612380 w 7612380"/>
              <a:gd name="connsiteY4" fmla="*/ 404962 h 404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12380" h="404962">
                <a:moveTo>
                  <a:pt x="0" y="397342"/>
                </a:moveTo>
                <a:cubicBezTo>
                  <a:pt x="422910" y="369402"/>
                  <a:pt x="541020" y="410042"/>
                  <a:pt x="906780" y="382102"/>
                </a:cubicBezTo>
                <a:cubicBezTo>
                  <a:pt x="1272540" y="354162"/>
                  <a:pt x="1584960" y="20152"/>
                  <a:pt x="2194560" y="1102"/>
                </a:cubicBezTo>
                <a:cubicBezTo>
                  <a:pt x="2804160" y="-17948"/>
                  <a:pt x="3669030" y="215732"/>
                  <a:pt x="4564380" y="267802"/>
                </a:cubicBezTo>
                <a:cubicBezTo>
                  <a:pt x="5459730" y="319872"/>
                  <a:pt x="6619875" y="366227"/>
                  <a:pt x="7612380" y="404962"/>
                </a:cubicBezTo>
              </a:path>
            </a:pathLst>
          </a:cu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13B67E3E-ED95-4D9B-9DC4-5E5D00A8D447}"/>
              </a:ext>
            </a:extLst>
          </p:cNvPr>
          <p:cNvSpPr txBox="1"/>
          <p:nvPr/>
        </p:nvSpPr>
        <p:spPr>
          <a:xfrm>
            <a:off x="4008328" y="6330320"/>
            <a:ext cx="23008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Wellenlänge [</a:t>
            </a:r>
            <a:r>
              <a:rPr lang="de-DE" sz="2000" b="1" dirty="0" err="1"/>
              <a:t>nm</a:t>
            </a:r>
            <a:r>
              <a:rPr lang="de-DE" sz="2000" b="1" dirty="0"/>
              <a:t>]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63244940-016E-47BB-8B20-496FFAAF4BAE}"/>
              </a:ext>
            </a:extLst>
          </p:cNvPr>
          <p:cNvSpPr txBox="1"/>
          <p:nvPr/>
        </p:nvSpPr>
        <p:spPr>
          <a:xfrm rot="16200000">
            <a:off x="146488" y="3243029"/>
            <a:ext cx="1322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Intensität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15F320FC-6BA6-43E6-84FA-3438F51D7877}"/>
              </a:ext>
            </a:extLst>
          </p:cNvPr>
          <p:cNvSpPr txBox="1"/>
          <p:nvPr/>
        </p:nvSpPr>
        <p:spPr>
          <a:xfrm>
            <a:off x="7059131" y="1887943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2500 K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5DC31541-4FEF-46E6-ACDD-2826A2AAD3F3}"/>
              </a:ext>
            </a:extLst>
          </p:cNvPr>
          <p:cNvSpPr txBox="1"/>
          <p:nvPr/>
        </p:nvSpPr>
        <p:spPr>
          <a:xfrm>
            <a:off x="7059131" y="2458145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3000 K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B5D22461-D110-4BCA-A592-5C56BC7444C9}"/>
              </a:ext>
            </a:extLst>
          </p:cNvPr>
          <p:cNvSpPr txBox="1"/>
          <p:nvPr/>
        </p:nvSpPr>
        <p:spPr>
          <a:xfrm>
            <a:off x="7059131" y="3024456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3500 K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EE6EAEFD-1FE9-43BB-BA3D-E610EA6FE556}"/>
              </a:ext>
            </a:extLst>
          </p:cNvPr>
          <p:cNvSpPr txBox="1"/>
          <p:nvPr/>
        </p:nvSpPr>
        <p:spPr>
          <a:xfrm>
            <a:off x="7059131" y="3590767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4000 K</a:t>
            </a:r>
          </a:p>
        </p:txBody>
      </p:sp>
      <p:cxnSp>
        <p:nvCxnSpPr>
          <p:cNvPr id="40" name="Gerader Verbinder 39">
            <a:extLst>
              <a:ext uri="{FF2B5EF4-FFF2-40B4-BE49-F238E27FC236}">
                <a16:creationId xmlns:a16="http://schemas.microsoft.com/office/drawing/2014/main" id="{AFEF805D-C8F2-43D1-9F0A-844E562D272D}"/>
              </a:ext>
            </a:extLst>
          </p:cNvPr>
          <p:cNvCxnSpPr>
            <a:stCxn id="35" idx="1"/>
          </p:cNvCxnSpPr>
          <p:nvPr/>
        </p:nvCxnSpPr>
        <p:spPr>
          <a:xfrm flipH="1">
            <a:off x="6702697" y="2072609"/>
            <a:ext cx="3600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r Verbinder 42">
            <a:extLst>
              <a:ext uri="{FF2B5EF4-FFF2-40B4-BE49-F238E27FC236}">
                <a16:creationId xmlns:a16="http://schemas.microsoft.com/office/drawing/2014/main" id="{DD870F5A-6905-4A33-80FB-F3BBCD12F48A}"/>
              </a:ext>
            </a:extLst>
          </p:cNvPr>
          <p:cNvCxnSpPr>
            <a:cxnSpLocks/>
            <a:stCxn id="36" idx="1"/>
          </p:cNvCxnSpPr>
          <p:nvPr/>
        </p:nvCxnSpPr>
        <p:spPr>
          <a:xfrm flipH="1">
            <a:off x="6742635" y="2642811"/>
            <a:ext cx="316496" cy="1786"/>
          </a:xfrm>
          <a:prstGeom prst="line">
            <a:avLst/>
          </a:prstGeom>
          <a:ln w="28575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r Verbinder 44">
            <a:extLst>
              <a:ext uri="{FF2B5EF4-FFF2-40B4-BE49-F238E27FC236}">
                <a16:creationId xmlns:a16="http://schemas.microsoft.com/office/drawing/2014/main" id="{8CF2AEB0-0DE9-4005-980F-C1559843D993}"/>
              </a:ext>
            </a:extLst>
          </p:cNvPr>
          <p:cNvCxnSpPr>
            <a:cxnSpLocks/>
            <a:stCxn id="37" idx="1"/>
          </p:cNvCxnSpPr>
          <p:nvPr/>
        </p:nvCxnSpPr>
        <p:spPr>
          <a:xfrm flipH="1">
            <a:off x="6742635" y="3209122"/>
            <a:ext cx="316496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r Verbinder 47">
            <a:extLst>
              <a:ext uri="{FF2B5EF4-FFF2-40B4-BE49-F238E27FC236}">
                <a16:creationId xmlns:a16="http://schemas.microsoft.com/office/drawing/2014/main" id="{86EC329A-0480-40E5-9D60-D9F1C2F95604}"/>
              </a:ext>
            </a:extLst>
          </p:cNvPr>
          <p:cNvCxnSpPr>
            <a:cxnSpLocks/>
          </p:cNvCxnSpPr>
          <p:nvPr/>
        </p:nvCxnSpPr>
        <p:spPr>
          <a:xfrm flipH="1">
            <a:off x="6742635" y="3785972"/>
            <a:ext cx="316496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uppieren 51">
            <a:extLst>
              <a:ext uri="{FF2B5EF4-FFF2-40B4-BE49-F238E27FC236}">
                <a16:creationId xmlns:a16="http://schemas.microsoft.com/office/drawing/2014/main" id="{3F13CD20-9B2A-4ADC-A192-8B3C3DF07075}"/>
              </a:ext>
            </a:extLst>
          </p:cNvPr>
          <p:cNvGrpSpPr/>
          <p:nvPr/>
        </p:nvGrpSpPr>
        <p:grpSpPr>
          <a:xfrm>
            <a:off x="1199907" y="1103084"/>
            <a:ext cx="8099685" cy="5189833"/>
            <a:chOff x="1199907" y="1103084"/>
            <a:chExt cx="8099685" cy="5189833"/>
          </a:xfrm>
        </p:grpSpPr>
        <p:cxnSp>
          <p:nvCxnSpPr>
            <p:cNvPr id="6" name="Gerader Verbinder 5">
              <a:extLst>
                <a:ext uri="{FF2B5EF4-FFF2-40B4-BE49-F238E27FC236}">
                  <a16:creationId xmlns:a16="http://schemas.microsoft.com/office/drawing/2014/main" id="{8DDC767E-2F0F-4013-8A3E-6F362E063476}"/>
                </a:ext>
              </a:extLst>
            </p:cNvPr>
            <p:cNvCxnSpPr/>
            <p:nvPr/>
          </p:nvCxnSpPr>
          <p:spPr>
            <a:xfrm>
              <a:off x="1358537" y="1103084"/>
              <a:ext cx="0" cy="46800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r Verbinder 9">
              <a:extLst>
                <a:ext uri="{FF2B5EF4-FFF2-40B4-BE49-F238E27FC236}">
                  <a16:creationId xmlns:a16="http://schemas.microsoft.com/office/drawing/2014/main" id="{09CA2C38-EC9C-468F-88CD-AC6A34D0B119}"/>
                </a:ext>
              </a:extLst>
            </p:cNvPr>
            <p:cNvCxnSpPr/>
            <p:nvPr/>
          </p:nvCxnSpPr>
          <p:spPr>
            <a:xfrm>
              <a:off x="1357449" y="5779585"/>
              <a:ext cx="0" cy="1440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r Verbinder 10">
              <a:extLst>
                <a:ext uri="{FF2B5EF4-FFF2-40B4-BE49-F238E27FC236}">
                  <a16:creationId xmlns:a16="http://schemas.microsoft.com/office/drawing/2014/main" id="{F82A9339-6196-41D2-9DD5-1A9C94D0C521}"/>
                </a:ext>
              </a:extLst>
            </p:cNvPr>
            <p:cNvCxnSpPr/>
            <p:nvPr/>
          </p:nvCxnSpPr>
          <p:spPr>
            <a:xfrm>
              <a:off x="2308679" y="5779585"/>
              <a:ext cx="0" cy="1440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r Verbinder 11">
              <a:extLst>
                <a:ext uri="{FF2B5EF4-FFF2-40B4-BE49-F238E27FC236}">
                  <a16:creationId xmlns:a16="http://schemas.microsoft.com/office/drawing/2014/main" id="{211AAAF0-DD98-4C78-8FE6-C63A1B84FACE}"/>
                </a:ext>
              </a:extLst>
            </p:cNvPr>
            <p:cNvCxnSpPr/>
            <p:nvPr/>
          </p:nvCxnSpPr>
          <p:spPr>
            <a:xfrm>
              <a:off x="3254829" y="5779585"/>
              <a:ext cx="0" cy="1440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r Verbinder 12">
              <a:extLst>
                <a:ext uri="{FF2B5EF4-FFF2-40B4-BE49-F238E27FC236}">
                  <a16:creationId xmlns:a16="http://schemas.microsoft.com/office/drawing/2014/main" id="{7FA4D722-C967-47E8-AF6D-F33A129C6D0E}"/>
                </a:ext>
              </a:extLst>
            </p:cNvPr>
            <p:cNvCxnSpPr/>
            <p:nvPr/>
          </p:nvCxnSpPr>
          <p:spPr>
            <a:xfrm>
              <a:off x="4207329" y="5779585"/>
              <a:ext cx="0" cy="1440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r Verbinder 13">
              <a:extLst>
                <a:ext uri="{FF2B5EF4-FFF2-40B4-BE49-F238E27FC236}">
                  <a16:creationId xmlns:a16="http://schemas.microsoft.com/office/drawing/2014/main" id="{8582837C-6982-461E-976B-E0360FCD34E7}"/>
                </a:ext>
              </a:extLst>
            </p:cNvPr>
            <p:cNvCxnSpPr/>
            <p:nvPr/>
          </p:nvCxnSpPr>
          <p:spPr>
            <a:xfrm>
              <a:off x="5153479" y="5779585"/>
              <a:ext cx="0" cy="1440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r Verbinder 14">
              <a:extLst>
                <a:ext uri="{FF2B5EF4-FFF2-40B4-BE49-F238E27FC236}">
                  <a16:creationId xmlns:a16="http://schemas.microsoft.com/office/drawing/2014/main" id="{41A5A77A-DC10-423B-A965-D7B9615DA96A}"/>
                </a:ext>
              </a:extLst>
            </p:cNvPr>
            <p:cNvCxnSpPr/>
            <p:nvPr/>
          </p:nvCxnSpPr>
          <p:spPr>
            <a:xfrm>
              <a:off x="6105979" y="5779585"/>
              <a:ext cx="0" cy="1440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E06663B6-8A6D-40EE-B44D-42AC266E681B}"/>
                </a:ext>
              </a:extLst>
            </p:cNvPr>
            <p:cNvCxnSpPr/>
            <p:nvPr/>
          </p:nvCxnSpPr>
          <p:spPr>
            <a:xfrm>
              <a:off x="7052129" y="5779585"/>
              <a:ext cx="0" cy="1440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>
              <a:extLst>
                <a:ext uri="{FF2B5EF4-FFF2-40B4-BE49-F238E27FC236}">
                  <a16:creationId xmlns:a16="http://schemas.microsoft.com/office/drawing/2014/main" id="{6E110F79-601E-448F-A7D6-B1DB305A2C35}"/>
                </a:ext>
              </a:extLst>
            </p:cNvPr>
            <p:cNvCxnSpPr/>
            <p:nvPr/>
          </p:nvCxnSpPr>
          <p:spPr>
            <a:xfrm>
              <a:off x="8004629" y="5779585"/>
              <a:ext cx="0" cy="1440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>
              <a:extLst>
                <a:ext uri="{FF2B5EF4-FFF2-40B4-BE49-F238E27FC236}">
                  <a16:creationId xmlns:a16="http://schemas.microsoft.com/office/drawing/2014/main" id="{B4D9596C-E440-4480-AE04-EE16DB176C2B}"/>
                </a:ext>
              </a:extLst>
            </p:cNvPr>
            <p:cNvCxnSpPr/>
            <p:nvPr/>
          </p:nvCxnSpPr>
          <p:spPr>
            <a:xfrm>
              <a:off x="8950779" y="5773235"/>
              <a:ext cx="0" cy="1440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feld 22">
              <a:extLst>
                <a:ext uri="{FF2B5EF4-FFF2-40B4-BE49-F238E27FC236}">
                  <a16:creationId xmlns:a16="http://schemas.microsoft.com/office/drawing/2014/main" id="{8A376A20-FF04-48E5-8537-3CF1FEACC96D}"/>
                </a:ext>
              </a:extLst>
            </p:cNvPr>
            <p:cNvSpPr txBox="1"/>
            <p:nvPr/>
          </p:nvSpPr>
          <p:spPr>
            <a:xfrm>
              <a:off x="1199907" y="591962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0</a:t>
              </a:r>
            </a:p>
          </p:txBody>
        </p:sp>
        <p:sp>
          <p:nvSpPr>
            <p:cNvPr id="24" name="Textfeld 23">
              <a:extLst>
                <a:ext uri="{FF2B5EF4-FFF2-40B4-BE49-F238E27FC236}">
                  <a16:creationId xmlns:a16="http://schemas.microsoft.com/office/drawing/2014/main" id="{2C640262-EE9E-43A4-8719-2F1E7C97856C}"/>
                </a:ext>
              </a:extLst>
            </p:cNvPr>
            <p:cNvSpPr txBox="1"/>
            <p:nvPr/>
          </p:nvSpPr>
          <p:spPr>
            <a:xfrm>
              <a:off x="2023986" y="5923585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500</a:t>
              </a:r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6AE18F3B-CC0E-4044-BDED-36F5930D7A58}"/>
                </a:ext>
              </a:extLst>
            </p:cNvPr>
            <p:cNvSpPr txBox="1"/>
            <p:nvPr/>
          </p:nvSpPr>
          <p:spPr>
            <a:xfrm>
              <a:off x="2906015" y="5923585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1000</a:t>
              </a:r>
            </a:p>
          </p:txBody>
        </p:sp>
        <p:sp>
          <p:nvSpPr>
            <p:cNvPr id="26" name="Textfeld 25">
              <a:extLst>
                <a:ext uri="{FF2B5EF4-FFF2-40B4-BE49-F238E27FC236}">
                  <a16:creationId xmlns:a16="http://schemas.microsoft.com/office/drawing/2014/main" id="{E883ADCF-4A62-4FFA-90CB-4D076B7F59C6}"/>
                </a:ext>
              </a:extLst>
            </p:cNvPr>
            <p:cNvSpPr txBox="1"/>
            <p:nvPr/>
          </p:nvSpPr>
          <p:spPr>
            <a:xfrm>
              <a:off x="3858515" y="5923585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1500</a:t>
              </a:r>
            </a:p>
          </p:txBody>
        </p:sp>
        <p:sp>
          <p:nvSpPr>
            <p:cNvPr id="27" name="Textfeld 26">
              <a:extLst>
                <a:ext uri="{FF2B5EF4-FFF2-40B4-BE49-F238E27FC236}">
                  <a16:creationId xmlns:a16="http://schemas.microsoft.com/office/drawing/2014/main" id="{4D37ADFC-7D47-4A85-9026-DF168F05CFB8}"/>
                </a:ext>
              </a:extLst>
            </p:cNvPr>
            <p:cNvSpPr txBox="1"/>
            <p:nvPr/>
          </p:nvSpPr>
          <p:spPr>
            <a:xfrm>
              <a:off x="4804664" y="5923585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2000</a:t>
              </a:r>
            </a:p>
          </p:txBody>
        </p:sp>
        <p:sp>
          <p:nvSpPr>
            <p:cNvPr id="28" name="Textfeld 27">
              <a:extLst>
                <a:ext uri="{FF2B5EF4-FFF2-40B4-BE49-F238E27FC236}">
                  <a16:creationId xmlns:a16="http://schemas.microsoft.com/office/drawing/2014/main" id="{0D052B98-7000-4A5F-A7F0-D00E40DB9EBE}"/>
                </a:ext>
              </a:extLst>
            </p:cNvPr>
            <p:cNvSpPr txBox="1"/>
            <p:nvPr/>
          </p:nvSpPr>
          <p:spPr>
            <a:xfrm>
              <a:off x="5757165" y="5923585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2500</a:t>
              </a:r>
            </a:p>
          </p:txBody>
        </p:sp>
        <p:sp>
          <p:nvSpPr>
            <p:cNvPr id="29" name="Textfeld 28">
              <a:extLst>
                <a:ext uri="{FF2B5EF4-FFF2-40B4-BE49-F238E27FC236}">
                  <a16:creationId xmlns:a16="http://schemas.microsoft.com/office/drawing/2014/main" id="{E369123B-D14D-4130-AD33-BF9CC8EF3C1B}"/>
                </a:ext>
              </a:extLst>
            </p:cNvPr>
            <p:cNvSpPr txBox="1"/>
            <p:nvPr/>
          </p:nvSpPr>
          <p:spPr>
            <a:xfrm>
              <a:off x="6702698" y="5923585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3000</a:t>
              </a:r>
            </a:p>
          </p:txBody>
        </p:sp>
        <p:sp>
          <p:nvSpPr>
            <p:cNvPr id="30" name="Textfeld 29">
              <a:extLst>
                <a:ext uri="{FF2B5EF4-FFF2-40B4-BE49-F238E27FC236}">
                  <a16:creationId xmlns:a16="http://schemas.microsoft.com/office/drawing/2014/main" id="{51E2F361-6F22-45FC-B464-7E8E1769327B}"/>
                </a:ext>
              </a:extLst>
            </p:cNvPr>
            <p:cNvSpPr txBox="1"/>
            <p:nvPr/>
          </p:nvSpPr>
          <p:spPr>
            <a:xfrm>
              <a:off x="7655815" y="5917235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3500</a:t>
              </a:r>
            </a:p>
          </p:txBody>
        </p:sp>
        <p:sp>
          <p:nvSpPr>
            <p:cNvPr id="31" name="Textfeld 30">
              <a:extLst>
                <a:ext uri="{FF2B5EF4-FFF2-40B4-BE49-F238E27FC236}">
                  <a16:creationId xmlns:a16="http://schemas.microsoft.com/office/drawing/2014/main" id="{0F384F16-D6AA-4409-BBDD-F9ED34215067}"/>
                </a:ext>
              </a:extLst>
            </p:cNvPr>
            <p:cNvSpPr txBox="1"/>
            <p:nvPr/>
          </p:nvSpPr>
          <p:spPr>
            <a:xfrm>
              <a:off x="8601965" y="5923585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4000</a:t>
              </a:r>
            </a:p>
          </p:txBody>
        </p:sp>
        <p:cxnSp>
          <p:nvCxnSpPr>
            <p:cNvPr id="8" name="Gerader Verbinder 7">
              <a:extLst>
                <a:ext uri="{FF2B5EF4-FFF2-40B4-BE49-F238E27FC236}">
                  <a16:creationId xmlns:a16="http://schemas.microsoft.com/office/drawing/2014/main" id="{5E3D6FC7-F5B0-40B4-BBB5-51D0D72AA996}"/>
                </a:ext>
              </a:extLst>
            </p:cNvPr>
            <p:cNvCxnSpPr/>
            <p:nvPr/>
          </p:nvCxnSpPr>
          <p:spPr>
            <a:xfrm>
              <a:off x="1349829" y="5779586"/>
              <a:ext cx="75600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Titel 50">
            <a:extLst>
              <a:ext uri="{FF2B5EF4-FFF2-40B4-BE49-F238E27FC236}">
                <a16:creationId xmlns:a16="http://schemas.microsoft.com/office/drawing/2014/main" id="{1192860B-53FA-4BAA-ACE4-095507F95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Planck‘sches Gesetz</a:t>
            </a:r>
          </a:p>
        </p:txBody>
      </p:sp>
    </p:spTree>
    <p:extLst>
      <p:ext uri="{BB962C8B-B14F-4D97-AF65-F5344CB8AC3E}">
        <p14:creationId xmlns:p14="http://schemas.microsoft.com/office/powerpoint/2010/main" val="2057833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reihandform: Form 40">
            <a:extLst>
              <a:ext uri="{FF2B5EF4-FFF2-40B4-BE49-F238E27FC236}">
                <a16:creationId xmlns:a16="http://schemas.microsoft.com/office/drawing/2014/main" id="{5E91C60A-EFE2-4643-87EE-5536EA225EA2}"/>
              </a:ext>
            </a:extLst>
          </p:cNvPr>
          <p:cNvSpPr/>
          <p:nvPr/>
        </p:nvSpPr>
        <p:spPr>
          <a:xfrm>
            <a:off x="722300" y="1150515"/>
            <a:ext cx="2340000" cy="4074160"/>
          </a:xfrm>
          <a:custGeom>
            <a:avLst/>
            <a:gdLst>
              <a:gd name="connsiteX0" fmla="*/ 1252771 w 2505542"/>
              <a:gd name="connsiteY0" fmla="*/ 0 h 4074160"/>
              <a:gd name="connsiteX1" fmla="*/ 2505542 w 2505542"/>
              <a:gd name="connsiteY1" fmla="*/ 1559062 h 4074160"/>
              <a:gd name="connsiteX2" fmla="*/ 2138614 w 2505542"/>
              <a:gd name="connsiteY2" fmla="*/ 2661485 h 4074160"/>
              <a:gd name="connsiteX3" fmla="*/ 2103517 w 2505542"/>
              <a:gd name="connsiteY3" fmla="*/ 2701182 h 4074160"/>
              <a:gd name="connsiteX4" fmla="*/ 1762604 w 2505542"/>
              <a:gd name="connsiteY4" fmla="*/ 4074160 h 4074160"/>
              <a:gd name="connsiteX5" fmla="*/ 719607 w 2505542"/>
              <a:gd name="connsiteY5" fmla="*/ 4074160 h 4074160"/>
              <a:gd name="connsiteX6" fmla="*/ 371941 w 2505542"/>
              <a:gd name="connsiteY6" fmla="*/ 2673986 h 4074160"/>
              <a:gd name="connsiteX7" fmla="*/ 377981 w 2505542"/>
              <a:gd name="connsiteY7" fmla="*/ 2673986 h 4074160"/>
              <a:gd name="connsiteX8" fmla="*/ 366928 w 2505542"/>
              <a:gd name="connsiteY8" fmla="*/ 2661485 h 4074160"/>
              <a:gd name="connsiteX9" fmla="*/ 0 w 2505542"/>
              <a:gd name="connsiteY9" fmla="*/ 1559062 h 4074160"/>
              <a:gd name="connsiteX10" fmla="*/ 1252771 w 2505542"/>
              <a:gd name="connsiteY10" fmla="*/ 0 h 4074160"/>
              <a:gd name="connsiteX0" fmla="*/ 1252771 w 2505542"/>
              <a:gd name="connsiteY0" fmla="*/ 0 h 4074160"/>
              <a:gd name="connsiteX1" fmla="*/ 2505542 w 2505542"/>
              <a:gd name="connsiteY1" fmla="*/ 1559062 h 4074160"/>
              <a:gd name="connsiteX2" fmla="*/ 2138614 w 2505542"/>
              <a:gd name="connsiteY2" fmla="*/ 2661485 h 4074160"/>
              <a:gd name="connsiteX3" fmla="*/ 1762604 w 2505542"/>
              <a:gd name="connsiteY3" fmla="*/ 4074160 h 4074160"/>
              <a:gd name="connsiteX4" fmla="*/ 719607 w 2505542"/>
              <a:gd name="connsiteY4" fmla="*/ 4074160 h 4074160"/>
              <a:gd name="connsiteX5" fmla="*/ 371941 w 2505542"/>
              <a:gd name="connsiteY5" fmla="*/ 2673986 h 4074160"/>
              <a:gd name="connsiteX6" fmla="*/ 377981 w 2505542"/>
              <a:gd name="connsiteY6" fmla="*/ 2673986 h 4074160"/>
              <a:gd name="connsiteX7" fmla="*/ 366928 w 2505542"/>
              <a:gd name="connsiteY7" fmla="*/ 2661485 h 4074160"/>
              <a:gd name="connsiteX8" fmla="*/ 0 w 2505542"/>
              <a:gd name="connsiteY8" fmla="*/ 1559062 h 4074160"/>
              <a:gd name="connsiteX9" fmla="*/ 1252771 w 2505542"/>
              <a:gd name="connsiteY9" fmla="*/ 0 h 4074160"/>
              <a:gd name="connsiteX0" fmla="*/ 1252771 w 2505542"/>
              <a:gd name="connsiteY0" fmla="*/ 0 h 4074160"/>
              <a:gd name="connsiteX1" fmla="*/ 2505542 w 2505542"/>
              <a:gd name="connsiteY1" fmla="*/ 1559062 h 4074160"/>
              <a:gd name="connsiteX2" fmla="*/ 2138614 w 2505542"/>
              <a:gd name="connsiteY2" fmla="*/ 2661485 h 4074160"/>
              <a:gd name="connsiteX3" fmla="*/ 1762604 w 2505542"/>
              <a:gd name="connsiteY3" fmla="*/ 4074160 h 4074160"/>
              <a:gd name="connsiteX4" fmla="*/ 719607 w 2505542"/>
              <a:gd name="connsiteY4" fmla="*/ 4074160 h 4074160"/>
              <a:gd name="connsiteX5" fmla="*/ 371941 w 2505542"/>
              <a:gd name="connsiteY5" fmla="*/ 2673986 h 4074160"/>
              <a:gd name="connsiteX6" fmla="*/ 377981 w 2505542"/>
              <a:gd name="connsiteY6" fmla="*/ 2673986 h 4074160"/>
              <a:gd name="connsiteX7" fmla="*/ 366928 w 2505542"/>
              <a:gd name="connsiteY7" fmla="*/ 2661485 h 4074160"/>
              <a:gd name="connsiteX8" fmla="*/ 0 w 2505542"/>
              <a:gd name="connsiteY8" fmla="*/ 1559062 h 4074160"/>
              <a:gd name="connsiteX9" fmla="*/ 1252771 w 2505542"/>
              <a:gd name="connsiteY9" fmla="*/ 0 h 4074160"/>
              <a:gd name="connsiteX0" fmla="*/ 1252771 w 2505542"/>
              <a:gd name="connsiteY0" fmla="*/ 0 h 4074160"/>
              <a:gd name="connsiteX1" fmla="*/ 2505542 w 2505542"/>
              <a:gd name="connsiteY1" fmla="*/ 1559062 h 4074160"/>
              <a:gd name="connsiteX2" fmla="*/ 2138614 w 2505542"/>
              <a:gd name="connsiteY2" fmla="*/ 2661485 h 4074160"/>
              <a:gd name="connsiteX3" fmla="*/ 1762604 w 2505542"/>
              <a:gd name="connsiteY3" fmla="*/ 4074160 h 4074160"/>
              <a:gd name="connsiteX4" fmla="*/ 719607 w 2505542"/>
              <a:gd name="connsiteY4" fmla="*/ 4074160 h 4074160"/>
              <a:gd name="connsiteX5" fmla="*/ 371941 w 2505542"/>
              <a:gd name="connsiteY5" fmla="*/ 2673986 h 4074160"/>
              <a:gd name="connsiteX6" fmla="*/ 366928 w 2505542"/>
              <a:gd name="connsiteY6" fmla="*/ 2661485 h 4074160"/>
              <a:gd name="connsiteX7" fmla="*/ 0 w 2505542"/>
              <a:gd name="connsiteY7" fmla="*/ 1559062 h 4074160"/>
              <a:gd name="connsiteX8" fmla="*/ 1252771 w 2505542"/>
              <a:gd name="connsiteY8" fmla="*/ 0 h 4074160"/>
              <a:gd name="connsiteX0" fmla="*/ 1252771 w 2505542"/>
              <a:gd name="connsiteY0" fmla="*/ 0 h 4074160"/>
              <a:gd name="connsiteX1" fmla="*/ 2505542 w 2505542"/>
              <a:gd name="connsiteY1" fmla="*/ 1559062 h 4074160"/>
              <a:gd name="connsiteX2" fmla="*/ 2138614 w 2505542"/>
              <a:gd name="connsiteY2" fmla="*/ 2661485 h 4074160"/>
              <a:gd name="connsiteX3" fmla="*/ 1762604 w 2505542"/>
              <a:gd name="connsiteY3" fmla="*/ 4074160 h 4074160"/>
              <a:gd name="connsiteX4" fmla="*/ 719607 w 2505542"/>
              <a:gd name="connsiteY4" fmla="*/ 4074160 h 4074160"/>
              <a:gd name="connsiteX5" fmla="*/ 366928 w 2505542"/>
              <a:gd name="connsiteY5" fmla="*/ 2661485 h 4074160"/>
              <a:gd name="connsiteX6" fmla="*/ 0 w 2505542"/>
              <a:gd name="connsiteY6" fmla="*/ 1559062 h 4074160"/>
              <a:gd name="connsiteX7" fmla="*/ 1252771 w 2505542"/>
              <a:gd name="connsiteY7" fmla="*/ 0 h 4074160"/>
              <a:gd name="connsiteX0" fmla="*/ 1252771 w 2505542"/>
              <a:gd name="connsiteY0" fmla="*/ 0 h 4074160"/>
              <a:gd name="connsiteX1" fmla="*/ 2505542 w 2505542"/>
              <a:gd name="connsiteY1" fmla="*/ 1559062 h 4074160"/>
              <a:gd name="connsiteX2" fmla="*/ 2138614 w 2505542"/>
              <a:gd name="connsiteY2" fmla="*/ 2661485 h 4074160"/>
              <a:gd name="connsiteX3" fmla="*/ 1762604 w 2505542"/>
              <a:gd name="connsiteY3" fmla="*/ 4074160 h 4074160"/>
              <a:gd name="connsiteX4" fmla="*/ 719607 w 2505542"/>
              <a:gd name="connsiteY4" fmla="*/ 4074160 h 4074160"/>
              <a:gd name="connsiteX5" fmla="*/ 366928 w 2505542"/>
              <a:gd name="connsiteY5" fmla="*/ 2661485 h 4074160"/>
              <a:gd name="connsiteX6" fmla="*/ 0 w 2505542"/>
              <a:gd name="connsiteY6" fmla="*/ 1559062 h 4074160"/>
              <a:gd name="connsiteX7" fmla="*/ 1252771 w 2505542"/>
              <a:gd name="connsiteY7" fmla="*/ 0 h 4074160"/>
              <a:gd name="connsiteX0" fmla="*/ 1252771 w 2505542"/>
              <a:gd name="connsiteY0" fmla="*/ 0 h 4074160"/>
              <a:gd name="connsiteX1" fmla="*/ 2505542 w 2505542"/>
              <a:gd name="connsiteY1" fmla="*/ 1559062 h 4074160"/>
              <a:gd name="connsiteX2" fmla="*/ 2138614 w 2505542"/>
              <a:gd name="connsiteY2" fmla="*/ 2661485 h 4074160"/>
              <a:gd name="connsiteX3" fmla="*/ 1762604 w 2505542"/>
              <a:gd name="connsiteY3" fmla="*/ 4074160 h 4074160"/>
              <a:gd name="connsiteX4" fmla="*/ 719607 w 2505542"/>
              <a:gd name="connsiteY4" fmla="*/ 4074160 h 4074160"/>
              <a:gd name="connsiteX5" fmla="*/ 366928 w 2505542"/>
              <a:gd name="connsiteY5" fmla="*/ 2661485 h 4074160"/>
              <a:gd name="connsiteX6" fmla="*/ 0 w 2505542"/>
              <a:gd name="connsiteY6" fmla="*/ 1559062 h 4074160"/>
              <a:gd name="connsiteX7" fmla="*/ 1252771 w 2505542"/>
              <a:gd name="connsiteY7" fmla="*/ 0 h 4074160"/>
              <a:gd name="connsiteX0" fmla="*/ 1252771 w 2505542"/>
              <a:gd name="connsiteY0" fmla="*/ 0 h 4074160"/>
              <a:gd name="connsiteX1" fmla="*/ 2505542 w 2505542"/>
              <a:gd name="connsiteY1" fmla="*/ 1559062 h 4074160"/>
              <a:gd name="connsiteX2" fmla="*/ 2138614 w 2505542"/>
              <a:gd name="connsiteY2" fmla="*/ 2661485 h 4074160"/>
              <a:gd name="connsiteX3" fmla="*/ 1762604 w 2505542"/>
              <a:gd name="connsiteY3" fmla="*/ 4074160 h 4074160"/>
              <a:gd name="connsiteX4" fmla="*/ 719607 w 2505542"/>
              <a:gd name="connsiteY4" fmla="*/ 4074160 h 4074160"/>
              <a:gd name="connsiteX5" fmla="*/ 366928 w 2505542"/>
              <a:gd name="connsiteY5" fmla="*/ 2661485 h 4074160"/>
              <a:gd name="connsiteX6" fmla="*/ 0 w 2505542"/>
              <a:gd name="connsiteY6" fmla="*/ 1559062 h 4074160"/>
              <a:gd name="connsiteX7" fmla="*/ 1252771 w 2505542"/>
              <a:gd name="connsiteY7" fmla="*/ 0 h 4074160"/>
              <a:gd name="connsiteX0" fmla="*/ 1252771 w 2505542"/>
              <a:gd name="connsiteY0" fmla="*/ 0 h 4074160"/>
              <a:gd name="connsiteX1" fmla="*/ 2505542 w 2505542"/>
              <a:gd name="connsiteY1" fmla="*/ 1559062 h 4074160"/>
              <a:gd name="connsiteX2" fmla="*/ 2138614 w 2505542"/>
              <a:gd name="connsiteY2" fmla="*/ 2661485 h 4074160"/>
              <a:gd name="connsiteX3" fmla="*/ 1762604 w 2505542"/>
              <a:gd name="connsiteY3" fmla="*/ 4074160 h 4074160"/>
              <a:gd name="connsiteX4" fmla="*/ 719607 w 2505542"/>
              <a:gd name="connsiteY4" fmla="*/ 4074160 h 4074160"/>
              <a:gd name="connsiteX5" fmla="*/ 366928 w 2505542"/>
              <a:gd name="connsiteY5" fmla="*/ 2661485 h 4074160"/>
              <a:gd name="connsiteX6" fmla="*/ 0 w 2505542"/>
              <a:gd name="connsiteY6" fmla="*/ 1559062 h 4074160"/>
              <a:gd name="connsiteX7" fmla="*/ 1252771 w 2505542"/>
              <a:gd name="connsiteY7" fmla="*/ 0 h 4074160"/>
              <a:gd name="connsiteX0" fmla="*/ 1252771 w 2505542"/>
              <a:gd name="connsiteY0" fmla="*/ 0 h 4074160"/>
              <a:gd name="connsiteX1" fmla="*/ 2505542 w 2505542"/>
              <a:gd name="connsiteY1" fmla="*/ 1559062 h 4074160"/>
              <a:gd name="connsiteX2" fmla="*/ 2138614 w 2505542"/>
              <a:gd name="connsiteY2" fmla="*/ 2661485 h 4074160"/>
              <a:gd name="connsiteX3" fmla="*/ 1762604 w 2505542"/>
              <a:gd name="connsiteY3" fmla="*/ 4074160 h 4074160"/>
              <a:gd name="connsiteX4" fmla="*/ 719607 w 2505542"/>
              <a:gd name="connsiteY4" fmla="*/ 4074160 h 4074160"/>
              <a:gd name="connsiteX5" fmla="*/ 366928 w 2505542"/>
              <a:gd name="connsiteY5" fmla="*/ 2661485 h 4074160"/>
              <a:gd name="connsiteX6" fmla="*/ 0 w 2505542"/>
              <a:gd name="connsiteY6" fmla="*/ 1559062 h 4074160"/>
              <a:gd name="connsiteX7" fmla="*/ 1252771 w 2505542"/>
              <a:gd name="connsiteY7" fmla="*/ 0 h 4074160"/>
              <a:gd name="connsiteX0" fmla="*/ 1252771 w 2505542"/>
              <a:gd name="connsiteY0" fmla="*/ 0 h 4074160"/>
              <a:gd name="connsiteX1" fmla="*/ 2505542 w 2505542"/>
              <a:gd name="connsiteY1" fmla="*/ 1559062 h 4074160"/>
              <a:gd name="connsiteX2" fmla="*/ 2138614 w 2505542"/>
              <a:gd name="connsiteY2" fmla="*/ 2661485 h 4074160"/>
              <a:gd name="connsiteX3" fmla="*/ 1762604 w 2505542"/>
              <a:gd name="connsiteY3" fmla="*/ 4074160 h 4074160"/>
              <a:gd name="connsiteX4" fmla="*/ 719607 w 2505542"/>
              <a:gd name="connsiteY4" fmla="*/ 4074160 h 4074160"/>
              <a:gd name="connsiteX5" fmla="*/ 366928 w 2505542"/>
              <a:gd name="connsiteY5" fmla="*/ 2661485 h 4074160"/>
              <a:gd name="connsiteX6" fmla="*/ 0 w 2505542"/>
              <a:gd name="connsiteY6" fmla="*/ 1559062 h 4074160"/>
              <a:gd name="connsiteX7" fmla="*/ 1252771 w 2505542"/>
              <a:gd name="connsiteY7" fmla="*/ 0 h 4074160"/>
              <a:gd name="connsiteX0" fmla="*/ 1252771 w 2505542"/>
              <a:gd name="connsiteY0" fmla="*/ 0 h 4074160"/>
              <a:gd name="connsiteX1" fmla="*/ 2505542 w 2505542"/>
              <a:gd name="connsiteY1" fmla="*/ 1559062 h 4074160"/>
              <a:gd name="connsiteX2" fmla="*/ 2138614 w 2505542"/>
              <a:gd name="connsiteY2" fmla="*/ 2661485 h 4074160"/>
              <a:gd name="connsiteX3" fmla="*/ 1762604 w 2505542"/>
              <a:gd name="connsiteY3" fmla="*/ 4074160 h 4074160"/>
              <a:gd name="connsiteX4" fmla="*/ 719607 w 2505542"/>
              <a:gd name="connsiteY4" fmla="*/ 4074160 h 4074160"/>
              <a:gd name="connsiteX5" fmla="*/ 366928 w 2505542"/>
              <a:gd name="connsiteY5" fmla="*/ 2661485 h 4074160"/>
              <a:gd name="connsiteX6" fmla="*/ 0 w 2505542"/>
              <a:gd name="connsiteY6" fmla="*/ 1559062 h 4074160"/>
              <a:gd name="connsiteX7" fmla="*/ 1252771 w 2505542"/>
              <a:gd name="connsiteY7" fmla="*/ 0 h 4074160"/>
              <a:gd name="connsiteX0" fmla="*/ 1252771 w 2505542"/>
              <a:gd name="connsiteY0" fmla="*/ 0 h 4074160"/>
              <a:gd name="connsiteX1" fmla="*/ 2505542 w 2505542"/>
              <a:gd name="connsiteY1" fmla="*/ 1559062 h 4074160"/>
              <a:gd name="connsiteX2" fmla="*/ 2138614 w 2505542"/>
              <a:gd name="connsiteY2" fmla="*/ 2661485 h 4074160"/>
              <a:gd name="connsiteX3" fmla="*/ 1762604 w 2505542"/>
              <a:gd name="connsiteY3" fmla="*/ 4074160 h 4074160"/>
              <a:gd name="connsiteX4" fmla="*/ 719607 w 2505542"/>
              <a:gd name="connsiteY4" fmla="*/ 4074160 h 4074160"/>
              <a:gd name="connsiteX5" fmla="*/ 366928 w 2505542"/>
              <a:gd name="connsiteY5" fmla="*/ 2661485 h 4074160"/>
              <a:gd name="connsiteX6" fmla="*/ 0 w 2505542"/>
              <a:gd name="connsiteY6" fmla="*/ 1559062 h 4074160"/>
              <a:gd name="connsiteX7" fmla="*/ 1252771 w 2505542"/>
              <a:gd name="connsiteY7" fmla="*/ 0 h 4074160"/>
              <a:gd name="connsiteX0" fmla="*/ 1252771 w 2505542"/>
              <a:gd name="connsiteY0" fmla="*/ 0 h 4074160"/>
              <a:gd name="connsiteX1" fmla="*/ 2505542 w 2505542"/>
              <a:gd name="connsiteY1" fmla="*/ 1559062 h 4074160"/>
              <a:gd name="connsiteX2" fmla="*/ 2138614 w 2505542"/>
              <a:gd name="connsiteY2" fmla="*/ 2661485 h 4074160"/>
              <a:gd name="connsiteX3" fmla="*/ 1762604 w 2505542"/>
              <a:gd name="connsiteY3" fmla="*/ 4074160 h 4074160"/>
              <a:gd name="connsiteX4" fmla="*/ 719607 w 2505542"/>
              <a:gd name="connsiteY4" fmla="*/ 4074160 h 4074160"/>
              <a:gd name="connsiteX5" fmla="*/ 366928 w 2505542"/>
              <a:gd name="connsiteY5" fmla="*/ 2661485 h 4074160"/>
              <a:gd name="connsiteX6" fmla="*/ 0 w 2505542"/>
              <a:gd name="connsiteY6" fmla="*/ 1559062 h 4074160"/>
              <a:gd name="connsiteX7" fmla="*/ 1252771 w 2505542"/>
              <a:gd name="connsiteY7" fmla="*/ 0 h 4074160"/>
              <a:gd name="connsiteX0" fmla="*/ 1252771 w 2505542"/>
              <a:gd name="connsiteY0" fmla="*/ 0 h 4074160"/>
              <a:gd name="connsiteX1" fmla="*/ 2505542 w 2505542"/>
              <a:gd name="connsiteY1" fmla="*/ 1559062 h 4074160"/>
              <a:gd name="connsiteX2" fmla="*/ 2138614 w 2505542"/>
              <a:gd name="connsiteY2" fmla="*/ 2661485 h 4074160"/>
              <a:gd name="connsiteX3" fmla="*/ 1762604 w 2505542"/>
              <a:gd name="connsiteY3" fmla="*/ 4074160 h 4074160"/>
              <a:gd name="connsiteX4" fmla="*/ 719607 w 2505542"/>
              <a:gd name="connsiteY4" fmla="*/ 4074160 h 4074160"/>
              <a:gd name="connsiteX5" fmla="*/ 366928 w 2505542"/>
              <a:gd name="connsiteY5" fmla="*/ 2661485 h 4074160"/>
              <a:gd name="connsiteX6" fmla="*/ 0 w 2505542"/>
              <a:gd name="connsiteY6" fmla="*/ 1559062 h 4074160"/>
              <a:gd name="connsiteX7" fmla="*/ 1252771 w 2505542"/>
              <a:gd name="connsiteY7" fmla="*/ 0 h 4074160"/>
              <a:gd name="connsiteX0" fmla="*/ 1252771 w 2505542"/>
              <a:gd name="connsiteY0" fmla="*/ 0 h 4074160"/>
              <a:gd name="connsiteX1" fmla="*/ 2505542 w 2505542"/>
              <a:gd name="connsiteY1" fmla="*/ 1559062 h 4074160"/>
              <a:gd name="connsiteX2" fmla="*/ 2138614 w 2505542"/>
              <a:gd name="connsiteY2" fmla="*/ 2661485 h 4074160"/>
              <a:gd name="connsiteX3" fmla="*/ 1762604 w 2505542"/>
              <a:gd name="connsiteY3" fmla="*/ 4074160 h 4074160"/>
              <a:gd name="connsiteX4" fmla="*/ 719607 w 2505542"/>
              <a:gd name="connsiteY4" fmla="*/ 4074160 h 4074160"/>
              <a:gd name="connsiteX5" fmla="*/ 366928 w 2505542"/>
              <a:gd name="connsiteY5" fmla="*/ 2661485 h 4074160"/>
              <a:gd name="connsiteX6" fmla="*/ 0 w 2505542"/>
              <a:gd name="connsiteY6" fmla="*/ 1559062 h 4074160"/>
              <a:gd name="connsiteX7" fmla="*/ 1252771 w 2505542"/>
              <a:gd name="connsiteY7" fmla="*/ 0 h 4074160"/>
              <a:gd name="connsiteX0" fmla="*/ 1252771 w 2505542"/>
              <a:gd name="connsiteY0" fmla="*/ 0 h 4074160"/>
              <a:gd name="connsiteX1" fmla="*/ 2505542 w 2505542"/>
              <a:gd name="connsiteY1" fmla="*/ 1559062 h 4074160"/>
              <a:gd name="connsiteX2" fmla="*/ 2138614 w 2505542"/>
              <a:gd name="connsiteY2" fmla="*/ 2661485 h 4074160"/>
              <a:gd name="connsiteX3" fmla="*/ 1762604 w 2505542"/>
              <a:gd name="connsiteY3" fmla="*/ 4074160 h 4074160"/>
              <a:gd name="connsiteX4" fmla="*/ 719607 w 2505542"/>
              <a:gd name="connsiteY4" fmla="*/ 4074160 h 4074160"/>
              <a:gd name="connsiteX5" fmla="*/ 366928 w 2505542"/>
              <a:gd name="connsiteY5" fmla="*/ 2661485 h 4074160"/>
              <a:gd name="connsiteX6" fmla="*/ 0 w 2505542"/>
              <a:gd name="connsiteY6" fmla="*/ 1559062 h 4074160"/>
              <a:gd name="connsiteX7" fmla="*/ 1252771 w 2505542"/>
              <a:gd name="connsiteY7" fmla="*/ 0 h 4074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05542" h="4074160">
                <a:moveTo>
                  <a:pt x="1252771" y="0"/>
                </a:moveTo>
                <a:cubicBezTo>
                  <a:pt x="1944657" y="0"/>
                  <a:pt x="2505542" y="698016"/>
                  <a:pt x="2505542" y="1559062"/>
                </a:cubicBezTo>
                <a:cubicBezTo>
                  <a:pt x="2505542" y="1989585"/>
                  <a:pt x="2400563" y="2411727"/>
                  <a:pt x="2138614" y="2661485"/>
                </a:cubicBezTo>
                <a:cubicBezTo>
                  <a:pt x="1931115" y="2859327"/>
                  <a:pt x="1887941" y="3603268"/>
                  <a:pt x="1762604" y="4074160"/>
                </a:cubicBezTo>
                <a:lnTo>
                  <a:pt x="719607" y="4074160"/>
                </a:lnTo>
                <a:cubicBezTo>
                  <a:pt x="486994" y="3838714"/>
                  <a:pt x="562310" y="2852076"/>
                  <a:pt x="366928" y="2661485"/>
                </a:cubicBezTo>
                <a:cubicBezTo>
                  <a:pt x="107845" y="2408755"/>
                  <a:pt x="0" y="1989585"/>
                  <a:pt x="0" y="1559062"/>
                </a:cubicBezTo>
                <a:cubicBezTo>
                  <a:pt x="0" y="698016"/>
                  <a:pt x="560885" y="0"/>
                  <a:pt x="1252771" y="0"/>
                </a:cubicBezTo>
                <a:close/>
              </a:path>
            </a:pathLst>
          </a:custGeom>
          <a:solidFill>
            <a:schemeClr val="accent5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3F7768CC-9F51-4F3F-8508-B9392E3305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569" y="556895"/>
            <a:ext cx="3792674" cy="2110106"/>
          </a:xfrm>
          <a:prstGeom prst="rect">
            <a:avLst/>
          </a:prstGeom>
        </p:spPr>
      </p:pic>
      <p:sp>
        <p:nvSpPr>
          <p:cNvPr id="12" name="Flussdiagramm: Grenzstelle 11">
            <a:extLst>
              <a:ext uri="{FF2B5EF4-FFF2-40B4-BE49-F238E27FC236}">
                <a16:creationId xmlns:a16="http://schemas.microsoft.com/office/drawing/2014/main" id="{E12860B2-1A43-41C1-9AE6-28E2C1F36E2D}"/>
              </a:ext>
            </a:extLst>
          </p:cNvPr>
          <p:cNvSpPr/>
          <p:nvPr/>
        </p:nvSpPr>
        <p:spPr>
          <a:xfrm>
            <a:off x="1356715" y="5178111"/>
            <a:ext cx="1080000" cy="180975"/>
          </a:xfrm>
          <a:prstGeom prst="flowChartTerminator">
            <a:avLst/>
          </a:prstGeom>
          <a:solidFill>
            <a:schemeClr val="bg2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13" name="Flussdiagramm: Grenzstelle 12">
            <a:extLst>
              <a:ext uri="{FF2B5EF4-FFF2-40B4-BE49-F238E27FC236}">
                <a16:creationId xmlns:a16="http://schemas.microsoft.com/office/drawing/2014/main" id="{8DF4CD60-6F69-44F9-84B2-539F058FDB68}"/>
              </a:ext>
            </a:extLst>
          </p:cNvPr>
          <p:cNvSpPr/>
          <p:nvPr/>
        </p:nvSpPr>
        <p:spPr>
          <a:xfrm>
            <a:off x="1356715" y="5349561"/>
            <a:ext cx="1080000" cy="180975"/>
          </a:xfrm>
          <a:prstGeom prst="flowChartTerminator">
            <a:avLst/>
          </a:prstGeom>
          <a:solidFill>
            <a:schemeClr val="bg2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14" name="Flussdiagramm: Grenzstelle 13">
            <a:extLst>
              <a:ext uri="{FF2B5EF4-FFF2-40B4-BE49-F238E27FC236}">
                <a16:creationId xmlns:a16="http://schemas.microsoft.com/office/drawing/2014/main" id="{378D2D01-912D-4A19-98D3-D0E51B795F1C}"/>
              </a:ext>
            </a:extLst>
          </p:cNvPr>
          <p:cNvSpPr/>
          <p:nvPr/>
        </p:nvSpPr>
        <p:spPr>
          <a:xfrm>
            <a:off x="1356715" y="5526510"/>
            <a:ext cx="1080000" cy="180975"/>
          </a:xfrm>
          <a:prstGeom prst="flowChartTerminator">
            <a:avLst/>
          </a:prstGeom>
          <a:solidFill>
            <a:schemeClr val="bg2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15" name="Flussdiagramm: Grenzstelle 14">
            <a:extLst>
              <a:ext uri="{FF2B5EF4-FFF2-40B4-BE49-F238E27FC236}">
                <a16:creationId xmlns:a16="http://schemas.microsoft.com/office/drawing/2014/main" id="{039683C2-2B11-48ED-8313-B9A431D9A9BB}"/>
              </a:ext>
            </a:extLst>
          </p:cNvPr>
          <p:cNvSpPr/>
          <p:nvPr/>
        </p:nvSpPr>
        <p:spPr>
          <a:xfrm>
            <a:off x="1356715" y="5707485"/>
            <a:ext cx="1080000" cy="180975"/>
          </a:xfrm>
          <a:prstGeom prst="flowChartTerminator">
            <a:avLst/>
          </a:prstGeom>
          <a:solidFill>
            <a:schemeClr val="bg2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16" name="Flussdiagramm: Grenzstelle 15">
            <a:extLst>
              <a:ext uri="{FF2B5EF4-FFF2-40B4-BE49-F238E27FC236}">
                <a16:creationId xmlns:a16="http://schemas.microsoft.com/office/drawing/2014/main" id="{A06C5C20-5A63-4CB8-8D75-8ADD5B50BCFC}"/>
              </a:ext>
            </a:extLst>
          </p:cNvPr>
          <p:cNvSpPr/>
          <p:nvPr/>
        </p:nvSpPr>
        <p:spPr>
          <a:xfrm>
            <a:off x="1356715" y="5874909"/>
            <a:ext cx="1080000" cy="180975"/>
          </a:xfrm>
          <a:prstGeom prst="flowChartTerminator">
            <a:avLst/>
          </a:prstGeom>
          <a:solidFill>
            <a:schemeClr val="bg2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18" name="Flussdiagramm: Manuelle Verarbeitung 17">
            <a:extLst>
              <a:ext uri="{FF2B5EF4-FFF2-40B4-BE49-F238E27FC236}">
                <a16:creationId xmlns:a16="http://schemas.microsoft.com/office/drawing/2014/main" id="{B2417677-C203-4208-AA1C-868612956C55}"/>
              </a:ext>
            </a:extLst>
          </p:cNvPr>
          <p:cNvSpPr/>
          <p:nvPr/>
        </p:nvSpPr>
        <p:spPr>
          <a:xfrm>
            <a:off x="1487140" y="6061685"/>
            <a:ext cx="819150" cy="292523"/>
          </a:xfrm>
          <a:prstGeom prst="flowChartManualOperation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19" name="Flussdiagramm: Verzögerung 18">
            <a:extLst>
              <a:ext uri="{FF2B5EF4-FFF2-40B4-BE49-F238E27FC236}">
                <a16:creationId xmlns:a16="http://schemas.microsoft.com/office/drawing/2014/main" id="{519F4EB7-5107-41F4-B626-6031B9DFB707}"/>
              </a:ext>
            </a:extLst>
          </p:cNvPr>
          <p:cNvSpPr/>
          <p:nvPr/>
        </p:nvSpPr>
        <p:spPr>
          <a:xfrm rot="5400000">
            <a:off x="1830040" y="6242130"/>
            <a:ext cx="133350" cy="357506"/>
          </a:xfrm>
          <a:prstGeom prst="flowChartDelay">
            <a:avLst/>
          </a:prstGeom>
          <a:solidFill>
            <a:schemeClr val="tx2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20" name="Flussdiagramm: Verzögerung 19">
            <a:extLst>
              <a:ext uri="{FF2B5EF4-FFF2-40B4-BE49-F238E27FC236}">
                <a16:creationId xmlns:a16="http://schemas.microsoft.com/office/drawing/2014/main" id="{7F41D303-DCFD-4BCF-A086-6F6F66628CD2}"/>
              </a:ext>
            </a:extLst>
          </p:cNvPr>
          <p:cNvSpPr/>
          <p:nvPr/>
        </p:nvSpPr>
        <p:spPr>
          <a:xfrm rot="16200000">
            <a:off x="1449792" y="4421737"/>
            <a:ext cx="886678" cy="626069"/>
          </a:xfrm>
          <a:custGeom>
            <a:avLst/>
            <a:gdLst>
              <a:gd name="connsiteX0" fmla="*/ 0 w 886596"/>
              <a:gd name="connsiteY0" fmla="*/ 0 h 628650"/>
              <a:gd name="connsiteX1" fmla="*/ 443298 w 886596"/>
              <a:gd name="connsiteY1" fmla="*/ 0 h 628650"/>
              <a:gd name="connsiteX2" fmla="*/ 886596 w 886596"/>
              <a:gd name="connsiteY2" fmla="*/ 314325 h 628650"/>
              <a:gd name="connsiteX3" fmla="*/ 443298 w 886596"/>
              <a:gd name="connsiteY3" fmla="*/ 628650 h 628650"/>
              <a:gd name="connsiteX4" fmla="*/ 0 w 886596"/>
              <a:gd name="connsiteY4" fmla="*/ 628650 h 628650"/>
              <a:gd name="connsiteX5" fmla="*/ 0 w 886596"/>
              <a:gd name="connsiteY5" fmla="*/ 0 h 628650"/>
              <a:gd name="connsiteX0" fmla="*/ 0 w 886678"/>
              <a:gd name="connsiteY0" fmla="*/ 2294 h 633238"/>
              <a:gd name="connsiteX1" fmla="*/ 443298 w 886678"/>
              <a:gd name="connsiteY1" fmla="*/ 2294 h 633238"/>
              <a:gd name="connsiteX2" fmla="*/ 886596 w 886678"/>
              <a:gd name="connsiteY2" fmla="*/ 316619 h 633238"/>
              <a:gd name="connsiteX3" fmla="*/ 443298 w 886678"/>
              <a:gd name="connsiteY3" fmla="*/ 630944 h 633238"/>
              <a:gd name="connsiteX4" fmla="*/ 0 w 886678"/>
              <a:gd name="connsiteY4" fmla="*/ 630944 h 633238"/>
              <a:gd name="connsiteX5" fmla="*/ 0 w 886678"/>
              <a:gd name="connsiteY5" fmla="*/ 2294 h 633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86678" h="633238">
                <a:moveTo>
                  <a:pt x="0" y="2294"/>
                </a:moveTo>
                <a:lnTo>
                  <a:pt x="443298" y="2294"/>
                </a:lnTo>
                <a:cubicBezTo>
                  <a:pt x="688125" y="2294"/>
                  <a:pt x="891359" y="-47478"/>
                  <a:pt x="886596" y="316619"/>
                </a:cubicBezTo>
                <a:cubicBezTo>
                  <a:pt x="881833" y="680716"/>
                  <a:pt x="688125" y="630944"/>
                  <a:pt x="443298" y="630944"/>
                </a:cubicBezTo>
                <a:lnTo>
                  <a:pt x="0" y="630944"/>
                </a:lnTo>
                <a:lnTo>
                  <a:pt x="0" y="2294"/>
                </a:lnTo>
                <a:close/>
              </a:path>
            </a:pathLst>
          </a:custGeom>
          <a:solidFill>
            <a:schemeClr val="bg2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C1E3E380-4528-456E-A3C7-8EEBA155C9E4}"/>
              </a:ext>
            </a:extLst>
          </p:cNvPr>
          <p:cNvGrpSpPr/>
          <p:nvPr/>
        </p:nvGrpSpPr>
        <p:grpSpPr>
          <a:xfrm>
            <a:off x="1283994" y="2441098"/>
            <a:ext cx="1229672" cy="2741039"/>
            <a:chOff x="4306638" y="1678561"/>
            <a:chExt cx="1229672" cy="2741039"/>
          </a:xfrm>
        </p:grpSpPr>
        <p:sp>
          <p:nvSpPr>
            <p:cNvPr id="21" name="Rechteck: abgerundete Ecken 20">
              <a:extLst>
                <a:ext uri="{FF2B5EF4-FFF2-40B4-BE49-F238E27FC236}">
                  <a16:creationId xmlns:a16="http://schemas.microsoft.com/office/drawing/2014/main" id="{D8F11B1F-7C6C-42B1-8147-4A554D281A4D}"/>
                </a:ext>
              </a:extLst>
            </p:cNvPr>
            <p:cNvSpPr/>
            <p:nvPr/>
          </p:nvSpPr>
          <p:spPr>
            <a:xfrm>
              <a:off x="4796653" y="3467100"/>
              <a:ext cx="238125" cy="952500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/>
            </a:p>
          </p:txBody>
        </p:sp>
        <p:cxnSp>
          <p:nvCxnSpPr>
            <p:cNvPr id="23" name="Gerader Verbinder 22">
              <a:extLst>
                <a:ext uri="{FF2B5EF4-FFF2-40B4-BE49-F238E27FC236}">
                  <a16:creationId xmlns:a16="http://schemas.microsoft.com/office/drawing/2014/main" id="{08E05D05-8165-40C0-BAD4-9F05DC7A23BC}"/>
                </a:ext>
              </a:extLst>
            </p:cNvPr>
            <p:cNvCxnSpPr>
              <a:cxnSpLocks/>
              <a:endCxn id="21" idx="0"/>
            </p:cNvCxnSpPr>
            <p:nvPr/>
          </p:nvCxnSpPr>
          <p:spPr>
            <a:xfrm>
              <a:off x="4410891" y="2152650"/>
              <a:ext cx="504825" cy="1314450"/>
            </a:xfrm>
            <a:prstGeom prst="line">
              <a:avLst/>
            </a:prstGeom>
            <a:ln w="635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r Verbinder 26">
              <a:extLst>
                <a:ext uri="{FF2B5EF4-FFF2-40B4-BE49-F238E27FC236}">
                  <a16:creationId xmlns:a16="http://schemas.microsoft.com/office/drawing/2014/main" id="{6053CC85-1D31-4E6E-8C47-4934E12C1C91}"/>
                </a:ext>
              </a:extLst>
            </p:cNvPr>
            <p:cNvCxnSpPr>
              <a:endCxn id="21" idx="0"/>
            </p:cNvCxnSpPr>
            <p:nvPr/>
          </p:nvCxnSpPr>
          <p:spPr>
            <a:xfrm flipH="1">
              <a:off x="4915716" y="2066925"/>
              <a:ext cx="476250" cy="1400175"/>
            </a:xfrm>
            <a:prstGeom prst="line">
              <a:avLst/>
            </a:prstGeom>
            <a:ln w="635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r Verbinder 28">
              <a:extLst>
                <a:ext uri="{FF2B5EF4-FFF2-40B4-BE49-F238E27FC236}">
                  <a16:creationId xmlns:a16="http://schemas.microsoft.com/office/drawing/2014/main" id="{58CB79F3-72F0-4171-9EEE-558BBAD24992}"/>
                </a:ext>
              </a:extLst>
            </p:cNvPr>
            <p:cNvCxnSpPr>
              <a:endCxn id="21" idx="0"/>
            </p:cNvCxnSpPr>
            <p:nvPr/>
          </p:nvCxnSpPr>
          <p:spPr>
            <a:xfrm>
              <a:off x="4915716" y="2305050"/>
              <a:ext cx="0" cy="116205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r Verbinder 30">
              <a:extLst>
                <a:ext uri="{FF2B5EF4-FFF2-40B4-BE49-F238E27FC236}">
                  <a16:creationId xmlns:a16="http://schemas.microsoft.com/office/drawing/2014/main" id="{3626BB95-1C3C-4294-9BAE-FB32F433EAAC}"/>
                </a:ext>
              </a:extLst>
            </p:cNvPr>
            <p:cNvCxnSpPr>
              <a:cxnSpLocks/>
            </p:cNvCxnSpPr>
            <p:nvPr/>
          </p:nvCxnSpPr>
          <p:spPr>
            <a:xfrm>
              <a:off x="4648162" y="1780064"/>
              <a:ext cx="276263" cy="593883"/>
            </a:xfrm>
            <a:prstGeom prst="line">
              <a:avLst/>
            </a:prstGeom>
            <a:ln w="635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r Verbinder 33">
              <a:extLst>
                <a:ext uri="{FF2B5EF4-FFF2-40B4-BE49-F238E27FC236}">
                  <a16:creationId xmlns:a16="http://schemas.microsoft.com/office/drawing/2014/main" id="{278A2FE4-3017-46C0-85AE-A3E4C25F226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24426" y="1789257"/>
              <a:ext cx="319087" cy="569292"/>
            </a:xfrm>
            <a:prstGeom prst="line">
              <a:avLst/>
            </a:prstGeom>
            <a:ln w="635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Freihandform: Form 34">
              <a:extLst>
                <a:ext uri="{FF2B5EF4-FFF2-40B4-BE49-F238E27FC236}">
                  <a16:creationId xmlns:a16="http://schemas.microsoft.com/office/drawing/2014/main" id="{FC09C3AC-4AAF-4036-95C6-09A108857302}"/>
                </a:ext>
              </a:extLst>
            </p:cNvPr>
            <p:cNvSpPr/>
            <p:nvPr/>
          </p:nvSpPr>
          <p:spPr>
            <a:xfrm>
              <a:off x="4306638" y="1678561"/>
              <a:ext cx="1229672" cy="502663"/>
            </a:xfrm>
            <a:custGeom>
              <a:avLst/>
              <a:gdLst>
                <a:gd name="connsiteX0" fmla="*/ 152251 w 1239701"/>
                <a:gd name="connsiteY0" fmla="*/ 461565 h 461565"/>
                <a:gd name="connsiteX1" fmla="*/ 28426 w 1239701"/>
                <a:gd name="connsiteY1" fmla="*/ 51990 h 461565"/>
                <a:gd name="connsiteX2" fmla="*/ 628501 w 1239701"/>
                <a:gd name="connsiteY2" fmla="*/ 147240 h 461565"/>
                <a:gd name="connsiteX3" fmla="*/ 1209526 w 1239701"/>
                <a:gd name="connsiteY3" fmla="*/ 4365 h 461565"/>
                <a:gd name="connsiteX4" fmla="*/ 1104751 w 1239701"/>
                <a:gd name="connsiteY4" fmla="*/ 347265 h 461565"/>
                <a:gd name="connsiteX0" fmla="*/ 151582 w 1239715"/>
                <a:gd name="connsiteY0" fmla="*/ 463786 h 463786"/>
                <a:gd name="connsiteX1" fmla="*/ 27757 w 1239715"/>
                <a:gd name="connsiteY1" fmla="*/ 54211 h 463786"/>
                <a:gd name="connsiteX2" fmla="*/ 618307 w 1239715"/>
                <a:gd name="connsiteY2" fmla="*/ 118505 h 463786"/>
                <a:gd name="connsiteX3" fmla="*/ 1208857 w 1239715"/>
                <a:gd name="connsiteY3" fmla="*/ 6586 h 463786"/>
                <a:gd name="connsiteX4" fmla="*/ 1104082 w 1239715"/>
                <a:gd name="connsiteY4" fmla="*/ 349486 h 463786"/>
                <a:gd name="connsiteX0" fmla="*/ 145593 w 1233726"/>
                <a:gd name="connsiteY0" fmla="*/ 482760 h 482760"/>
                <a:gd name="connsiteX1" fmla="*/ 28912 w 1233726"/>
                <a:gd name="connsiteY1" fmla="*/ 11273 h 482760"/>
                <a:gd name="connsiteX2" fmla="*/ 612318 w 1233726"/>
                <a:gd name="connsiteY2" fmla="*/ 137479 h 482760"/>
                <a:gd name="connsiteX3" fmla="*/ 1202868 w 1233726"/>
                <a:gd name="connsiteY3" fmla="*/ 25560 h 482760"/>
                <a:gd name="connsiteX4" fmla="*/ 1098093 w 1233726"/>
                <a:gd name="connsiteY4" fmla="*/ 368460 h 482760"/>
                <a:gd name="connsiteX0" fmla="*/ 121438 w 1209571"/>
                <a:gd name="connsiteY0" fmla="*/ 519387 h 519387"/>
                <a:gd name="connsiteX1" fmla="*/ 4757 w 1209571"/>
                <a:gd name="connsiteY1" fmla="*/ 47900 h 519387"/>
                <a:gd name="connsiteX2" fmla="*/ 588163 w 1209571"/>
                <a:gd name="connsiteY2" fmla="*/ 174106 h 519387"/>
                <a:gd name="connsiteX3" fmla="*/ 1178713 w 1209571"/>
                <a:gd name="connsiteY3" fmla="*/ 62187 h 519387"/>
                <a:gd name="connsiteX4" fmla="*/ 1073938 w 1209571"/>
                <a:gd name="connsiteY4" fmla="*/ 405087 h 519387"/>
                <a:gd name="connsiteX0" fmla="*/ 141539 w 1229672"/>
                <a:gd name="connsiteY0" fmla="*/ 502663 h 502663"/>
                <a:gd name="connsiteX1" fmla="*/ 24858 w 1229672"/>
                <a:gd name="connsiteY1" fmla="*/ 31176 h 502663"/>
                <a:gd name="connsiteX2" fmla="*/ 608264 w 1229672"/>
                <a:gd name="connsiteY2" fmla="*/ 157382 h 502663"/>
                <a:gd name="connsiteX3" fmla="*/ 1198814 w 1229672"/>
                <a:gd name="connsiteY3" fmla="*/ 45463 h 502663"/>
                <a:gd name="connsiteX4" fmla="*/ 1094039 w 1229672"/>
                <a:gd name="connsiteY4" fmla="*/ 388363 h 5026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9672" h="502663">
                  <a:moveTo>
                    <a:pt x="141539" y="502663"/>
                  </a:moveTo>
                  <a:cubicBezTo>
                    <a:pt x="39939" y="324069"/>
                    <a:pt x="-43405" y="145873"/>
                    <a:pt x="24858" y="31176"/>
                  </a:cubicBezTo>
                  <a:cubicBezTo>
                    <a:pt x="93121" y="-83521"/>
                    <a:pt x="412605" y="155001"/>
                    <a:pt x="608264" y="157382"/>
                  </a:cubicBezTo>
                  <a:cubicBezTo>
                    <a:pt x="803923" y="159763"/>
                    <a:pt x="1117852" y="6966"/>
                    <a:pt x="1198814" y="45463"/>
                  </a:cubicBezTo>
                  <a:cubicBezTo>
                    <a:pt x="1279776" y="83960"/>
                    <a:pt x="1186114" y="233581"/>
                    <a:pt x="1094039" y="388363"/>
                  </a:cubicBezTo>
                </a:path>
              </a:pathLst>
            </a:cu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43" name="Legende: mit Linie ohne Rahmen 42">
            <a:extLst>
              <a:ext uri="{FF2B5EF4-FFF2-40B4-BE49-F238E27FC236}">
                <a16:creationId xmlns:a16="http://schemas.microsoft.com/office/drawing/2014/main" id="{8522D80D-EFC7-4C12-9794-18875651DB2A}"/>
              </a:ext>
            </a:extLst>
          </p:cNvPr>
          <p:cNvSpPr/>
          <p:nvPr/>
        </p:nvSpPr>
        <p:spPr>
          <a:xfrm>
            <a:off x="3242177" y="5526510"/>
            <a:ext cx="1190625" cy="612648"/>
          </a:xfrm>
          <a:prstGeom prst="callout1">
            <a:avLst>
              <a:gd name="adj1" fmla="val 51399"/>
              <a:gd name="adj2" fmla="val -5933"/>
              <a:gd name="adj3" fmla="val 44092"/>
              <a:gd name="adj4" fmla="val -83933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Gewinde-Sockel</a:t>
            </a:r>
          </a:p>
        </p:txBody>
      </p:sp>
      <p:sp>
        <p:nvSpPr>
          <p:cNvPr id="44" name="Legende: mit Linie ohne Rahmen 43">
            <a:extLst>
              <a:ext uri="{FF2B5EF4-FFF2-40B4-BE49-F238E27FC236}">
                <a16:creationId xmlns:a16="http://schemas.microsoft.com/office/drawing/2014/main" id="{DCD8AABA-F92A-4E16-8D59-7681FCE2540B}"/>
              </a:ext>
            </a:extLst>
          </p:cNvPr>
          <p:cNvSpPr/>
          <p:nvPr/>
        </p:nvSpPr>
        <p:spPr>
          <a:xfrm>
            <a:off x="3242176" y="3648612"/>
            <a:ext cx="1190625" cy="612648"/>
          </a:xfrm>
          <a:prstGeom prst="callout1">
            <a:avLst>
              <a:gd name="adj1" fmla="val 48290"/>
              <a:gd name="adj2" fmla="val -1133"/>
              <a:gd name="adj3" fmla="val -38308"/>
              <a:gd name="adj4" fmla="val -111133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Halterung</a:t>
            </a:r>
          </a:p>
        </p:txBody>
      </p:sp>
      <p:sp>
        <p:nvSpPr>
          <p:cNvPr id="45" name="Legende: mit Linie ohne Rahmen 44">
            <a:extLst>
              <a:ext uri="{FF2B5EF4-FFF2-40B4-BE49-F238E27FC236}">
                <a16:creationId xmlns:a16="http://schemas.microsoft.com/office/drawing/2014/main" id="{E04559F0-E40F-49FF-A8D0-42A2E7856961}"/>
              </a:ext>
            </a:extLst>
          </p:cNvPr>
          <p:cNvSpPr/>
          <p:nvPr/>
        </p:nvSpPr>
        <p:spPr>
          <a:xfrm>
            <a:off x="3486150" y="2667000"/>
            <a:ext cx="1638300" cy="612648"/>
          </a:xfrm>
          <a:prstGeom prst="callout1">
            <a:avLst>
              <a:gd name="adj1" fmla="val 52954"/>
              <a:gd name="adj2" fmla="val -2519"/>
              <a:gd name="adj3" fmla="val 47201"/>
              <a:gd name="adj4" fmla="val -67984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Zuleitungsdraht</a:t>
            </a:r>
          </a:p>
        </p:txBody>
      </p:sp>
      <p:sp>
        <p:nvSpPr>
          <p:cNvPr id="46" name="Legende: mit Linie ohne Rahmen 45">
            <a:extLst>
              <a:ext uri="{FF2B5EF4-FFF2-40B4-BE49-F238E27FC236}">
                <a16:creationId xmlns:a16="http://schemas.microsoft.com/office/drawing/2014/main" id="{E3138A8F-1D5D-4D20-B6F0-297C4111CD67}"/>
              </a:ext>
            </a:extLst>
          </p:cNvPr>
          <p:cNvSpPr/>
          <p:nvPr/>
        </p:nvSpPr>
        <p:spPr>
          <a:xfrm>
            <a:off x="3495674" y="1866900"/>
            <a:ext cx="1628775" cy="612648"/>
          </a:xfrm>
          <a:prstGeom prst="callout1">
            <a:avLst>
              <a:gd name="adj1" fmla="val 52954"/>
              <a:gd name="adj2" fmla="val 1024"/>
              <a:gd name="adj3" fmla="val 103172"/>
              <a:gd name="adj4" fmla="val -60555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Glüh-Wendel</a:t>
            </a:r>
          </a:p>
        </p:txBody>
      </p:sp>
      <p:sp>
        <p:nvSpPr>
          <p:cNvPr id="47" name="Legende: mit Linie ohne Rahmen 46">
            <a:extLst>
              <a:ext uri="{FF2B5EF4-FFF2-40B4-BE49-F238E27FC236}">
                <a16:creationId xmlns:a16="http://schemas.microsoft.com/office/drawing/2014/main" id="{B7AAE6FE-CCCF-4109-8724-7DDAC4FC264F}"/>
              </a:ext>
            </a:extLst>
          </p:cNvPr>
          <p:cNvSpPr/>
          <p:nvPr/>
        </p:nvSpPr>
        <p:spPr>
          <a:xfrm>
            <a:off x="2947040" y="685800"/>
            <a:ext cx="2005960" cy="612648"/>
          </a:xfrm>
          <a:prstGeom prst="callout1">
            <a:avLst>
              <a:gd name="adj1" fmla="val 51399"/>
              <a:gd name="adj2" fmla="val -1210"/>
              <a:gd name="adj3" fmla="val 92289"/>
              <a:gd name="adj4" fmla="val -31685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Evakuierter Kolben</a:t>
            </a:r>
          </a:p>
        </p:txBody>
      </p:sp>
      <p:sp>
        <p:nvSpPr>
          <p:cNvPr id="48" name="Legende: mit Linie ohne Rahmen 47">
            <a:extLst>
              <a:ext uri="{FF2B5EF4-FFF2-40B4-BE49-F238E27FC236}">
                <a16:creationId xmlns:a16="http://schemas.microsoft.com/office/drawing/2014/main" id="{424CEDE6-D914-4887-A416-B654F37C4B15}"/>
              </a:ext>
            </a:extLst>
          </p:cNvPr>
          <p:cNvSpPr/>
          <p:nvPr/>
        </p:nvSpPr>
        <p:spPr>
          <a:xfrm>
            <a:off x="3242176" y="1318425"/>
            <a:ext cx="1482224" cy="612648"/>
          </a:xfrm>
          <a:prstGeom prst="callout1">
            <a:avLst>
              <a:gd name="adj1" fmla="val 54509"/>
              <a:gd name="adj2" fmla="val -7048"/>
              <a:gd name="adj3" fmla="val 98507"/>
              <a:gd name="adj4" fmla="val -52471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Inertgas-Füllung</a:t>
            </a:r>
          </a:p>
        </p:txBody>
      </p:sp>
    </p:spTree>
    <p:extLst>
      <p:ext uri="{BB962C8B-B14F-4D97-AF65-F5344CB8AC3E}">
        <p14:creationId xmlns:p14="http://schemas.microsoft.com/office/powerpoint/2010/main" val="463884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Ein Bild, das Text, Karte enthält.&#10;&#10;Automatisch generierte Beschreibung">
            <a:extLst>
              <a:ext uri="{FF2B5EF4-FFF2-40B4-BE49-F238E27FC236}">
                <a16:creationId xmlns:a16="http://schemas.microsoft.com/office/drawing/2014/main" id="{F34E4B56-B5C6-4C9D-982C-51AF0822A9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209" y="-1471053"/>
            <a:ext cx="4236830" cy="2465065"/>
          </a:xfrm>
          <a:prstGeom prst="rect">
            <a:avLst/>
          </a:prstGeom>
        </p:spPr>
      </p:pic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BFB3F0E0-F02C-4498-9549-D77833E7BBA0}"/>
              </a:ext>
            </a:extLst>
          </p:cNvPr>
          <p:cNvCxnSpPr/>
          <p:nvPr/>
        </p:nvCxnSpPr>
        <p:spPr>
          <a:xfrm>
            <a:off x="1000125" y="847724"/>
            <a:ext cx="0" cy="4032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A75EDDF7-AB26-4AEA-986C-E455F2573C29}"/>
              </a:ext>
            </a:extLst>
          </p:cNvPr>
          <p:cNvCxnSpPr/>
          <p:nvPr/>
        </p:nvCxnSpPr>
        <p:spPr>
          <a:xfrm>
            <a:off x="8448675" y="857249"/>
            <a:ext cx="0" cy="4032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2DC5D0ED-12E6-4DA5-B302-EDD8384E9441}"/>
              </a:ext>
            </a:extLst>
          </p:cNvPr>
          <p:cNvCxnSpPr/>
          <p:nvPr/>
        </p:nvCxnSpPr>
        <p:spPr>
          <a:xfrm flipH="1">
            <a:off x="829650" y="857249"/>
            <a:ext cx="180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>
            <a:extLst>
              <a:ext uri="{FF2B5EF4-FFF2-40B4-BE49-F238E27FC236}">
                <a16:creationId xmlns:a16="http://schemas.microsoft.com/office/drawing/2014/main" id="{8A05D39F-A561-436D-9776-3131B01E619E}"/>
              </a:ext>
            </a:extLst>
          </p:cNvPr>
          <p:cNvCxnSpPr/>
          <p:nvPr/>
        </p:nvCxnSpPr>
        <p:spPr>
          <a:xfrm flipH="1">
            <a:off x="820125" y="1447799"/>
            <a:ext cx="180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>
            <a:extLst>
              <a:ext uri="{FF2B5EF4-FFF2-40B4-BE49-F238E27FC236}">
                <a16:creationId xmlns:a16="http://schemas.microsoft.com/office/drawing/2014/main" id="{22E4D9AE-006D-447B-BDEF-4944D6F569EB}"/>
              </a:ext>
            </a:extLst>
          </p:cNvPr>
          <p:cNvCxnSpPr/>
          <p:nvPr/>
        </p:nvCxnSpPr>
        <p:spPr>
          <a:xfrm flipH="1">
            <a:off x="820126" y="2031205"/>
            <a:ext cx="180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582801BD-271F-4121-8179-BE75070C040C}"/>
              </a:ext>
            </a:extLst>
          </p:cNvPr>
          <p:cNvCxnSpPr/>
          <p:nvPr/>
        </p:nvCxnSpPr>
        <p:spPr>
          <a:xfrm flipH="1">
            <a:off x="820613" y="2600324"/>
            <a:ext cx="180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>
            <a:extLst>
              <a:ext uri="{FF2B5EF4-FFF2-40B4-BE49-F238E27FC236}">
                <a16:creationId xmlns:a16="http://schemas.microsoft.com/office/drawing/2014/main" id="{D5458154-5D4D-43CC-9C89-227CCA442DCC}"/>
              </a:ext>
            </a:extLst>
          </p:cNvPr>
          <p:cNvCxnSpPr/>
          <p:nvPr/>
        </p:nvCxnSpPr>
        <p:spPr>
          <a:xfrm flipH="1">
            <a:off x="820125" y="3167062"/>
            <a:ext cx="180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r Verbinder 37">
            <a:extLst>
              <a:ext uri="{FF2B5EF4-FFF2-40B4-BE49-F238E27FC236}">
                <a16:creationId xmlns:a16="http://schemas.microsoft.com/office/drawing/2014/main" id="{A441F31A-629E-41EF-8485-136D3D92C08A}"/>
              </a:ext>
            </a:extLst>
          </p:cNvPr>
          <p:cNvCxnSpPr/>
          <p:nvPr/>
        </p:nvCxnSpPr>
        <p:spPr>
          <a:xfrm flipH="1">
            <a:off x="817745" y="3752849"/>
            <a:ext cx="180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>
            <a:extLst>
              <a:ext uri="{FF2B5EF4-FFF2-40B4-BE49-F238E27FC236}">
                <a16:creationId xmlns:a16="http://schemas.microsoft.com/office/drawing/2014/main" id="{CF7E8C61-D40C-4DC2-A8B3-3F7D9CAC37EA}"/>
              </a:ext>
            </a:extLst>
          </p:cNvPr>
          <p:cNvCxnSpPr>
            <a:cxnSpLocks/>
          </p:cNvCxnSpPr>
          <p:nvPr/>
        </p:nvCxnSpPr>
        <p:spPr>
          <a:xfrm flipH="1">
            <a:off x="820126" y="4319587"/>
            <a:ext cx="180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>
            <a:extLst>
              <a:ext uri="{FF2B5EF4-FFF2-40B4-BE49-F238E27FC236}">
                <a16:creationId xmlns:a16="http://schemas.microsoft.com/office/drawing/2014/main" id="{2F250381-D7F3-4485-8946-B5494C31FDD3}"/>
              </a:ext>
            </a:extLst>
          </p:cNvPr>
          <p:cNvCxnSpPr>
            <a:cxnSpLocks/>
          </p:cNvCxnSpPr>
          <p:nvPr/>
        </p:nvCxnSpPr>
        <p:spPr>
          <a:xfrm flipH="1">
            <a:off x="817745" y="4886325"/>
            <a:ext cx="180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r Verbinder 42">
            <a:extLst>
              <a:ext uri="{FF2B5EF4-FFF2-40B4-BE49-F238E27FC236}">
                <a16:creationId xmlns:a16="http://schemas.microsoft.com/office/drawing/2014/main" id="{D2A726DF-48D3-468D-A791-B8826D56E0E0}"/>
              </a:ext>
            </a:extLst>
          </p:cNvPr>
          <p:cNvCxnSpPr>
            <a:cxnSpLocks/>
          </p:cNvCxnSpPr>
          <p:nvPr/>
        </p:nvCxnSpPr>
        <p:spPr>
          <a:xfrm flipH="1">
            <a:off x="997745" y="4886867"/>
            <a:ext cx="0" cy="180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r Verbinder 43">
            <a:extLst>
              <a:ext uri="{FF2B5EF4-FFF2-40B4-BE49-F238E27FC236}">
                <a16:creationId xmlns:a16="http://schemas.microsoft.com/office/drawing/2014/main" id="{A7513B04-B8DA-4D6C-8A62-68909199DBBB}"/>
              </a:ext>
            </a:extLst>
          </p:cNvPr>
          <p:cNvCxnSpPr>
            <a:cxnSpLocks/>
          </p:cNvCxnSpPr>
          <p:nvPr/>
        </p:nvCxnSpPr>
        <p:spPr>
          <a:xfrm flipH="1">
            <a:off x="2076452" y="4886867"/>
            <a:ext cx="0" cy="180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r Verbinder 44">
            <a:extLst>
              <a:ext uri="{FF2B5EF4-FFF2-40B4-BE49-F238E27FC236}">
                <a16:creationId xmlns:a16="http://schemas.microsoft.com/office/drawing/2014/main" id="{E20E828D-9032-457B-921C-6FA810ED4F84}"/>
              </a:ext>
            </a:extLst>
          </p:cNvPr>
          <p:cNvCxnSpPr>
            <a:cxnSpLocks/>
          </p:cNvCxnSpPr>
          <p:nvPr/>
        </p:nvCxnSpPr>
        <p:spPr>
          <a:xfrm flipH="1">
            <a:off x="3138489" y="4886867"/>
            <a:ext cx="0" cy="180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r Verbinder 45">
            <a:extLst>
              <a:ext uri="{FF2B5EF4-FFF2-40B4-BE49-F238E27FC236}">
                <a16:creationId xmlns:a16="http://schemas.microsoft.com/office/drawing/2014/main" id="{963E134F-4252-4CD0-AC97-D1B5E6296C3E}"/>
              </a:ext>
            </a:extLst>
          </p:cNvPr>
          <p:cNvCxnSpPr>
            <a:cxnSpLocks/>
          </p:cNvCxnSpPr>
          <p:nvPr/>
        </p:nvCxnSpPr>
        <p:spPr>
          <a:xfrm flipH="1">
            <a:off x="4202908" y="4889248"/>
            <a:ext cx="0" cy="180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r Verbinder 46">
            <a:extLst>
              <a:ext uri="{FF2B5EF4-FFF2-40B4-BE49-F238E27FC236}">
                <a16:creationId xmlns:a16="http://schemas.microsoft.com/office/drawing/2014/main" id="{29244BD9-5B77-44E5-A7B8-C98A0969C8C9}"/>
              </a:ext>
            </a:extLst>
          </p:cNvPr>
          <p:cNvCxnSpPr>
            <a:cxnSpLocks/>
          </p:cNvCxnSpPr>
          <p:nvPr/>
        </p:nvCxnSpPr>
        <p:spPr>
          <a:xfrm flipH="1">
            <a:off x="5262565" y="4889248"/>
            <a:ext cx="0" cy="180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r Verbinder 47">
            <a:extLst>
              <a:ext uri="{FF2B5EF4-FFF2-40B4-BE49-F238E27FC236}">
                <a16:creationId xmlns:a16="http://schemas.microsoft.com/office/drawing/2014/main" id="{BA07B253-066B-4F7F-983C-CD0DA5116B8F}"/>
              </a:ext>
            </a:extLst>
          </p:cNvPr>
          <p:cNvCxnSpPr>
            <a:cxnSpLocks/>
          </p:cNvCxnSpPr>
          <p:nvPr/>
        </p:nvCxnSpPr>
        <p:spPr>
          <a:xfrm flipH="1">
            <a:off x="6324602" y="4889248"/>
            <a:ext cx="0" cy="180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r Verbinder 48">
            <a:extLst>
              <a:ext uri="{FF2B5EF4-FFF2-40B4-BE49-F238E27FC236}">
                <a16:creationId xmlns:a16="http://schemas.microsoft.com/office/drawing/2014/main" id="{01089036-820B-4A08-8A64-4CA921CCC4B4}"/>
              </a:ext>
            </a:extLst>
          </p:cNvPr>
          <p:cNvCxnSpPr>
            <a:cxnSpLocks/>
          </p:cNvCxnSpPr>
          <p:nvPr/>
        </p:nvCxnSpPr>
        <p:spPr>
          <a:xfrm flipH="1">
            <a:off x="7400927" y="4886867"/>
            <a:ext cx="0" cy="180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r Verbinder 49">
            <a:extLst>
              <a:ext uri="{FF2B5EF4-FFF2-40B4-BE49-F238E27FC236}">
                <a16:creationId xmlns:a16="http://schemas.microsoft.com/office/drawing/2014/main" id="{4D9DABAC-B2EF-4EB3-AA95-8A0B1BB75D48}"/>
              </a:ext>
            </a:extLst>
          </p:cNvPr>
          <p:cNvCxnSpPr>
            <a:cxnSpLocks/>
          </p:cNvCxnSpPr>
          <p:nvPr/>
        </p:nvCxnSpPr>
        <p:spPr>
          <a:xfrm flipH="1">
            <a:off x="8448676" y="4886867"/>
            <a:ext cx="0" cy="180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r Verbinder 50">
            <a:extLst>
              <a:ext uri="{FF2B5EF4-FFF2-40B4-BE49-F238E27FC236}">
                <a16:creationId xmlns:a16="http://schemas.microsoft.com/office/drawing/2014/main" id="{73802C12-54BA-40EC-B0BD-F4A829064367}"/>
              </a:ext>
            </a:extLst>
          </p:cNvPr>
          <p:cNvCxnSpPr>
            <a:cxnSpLocks/>
          </p:cNvCxnSpPr>
          <p:nvPr/>
        </p:nvCxnSpPr>
        <p:spPr>
          <a:xfrm flipH="1">
            <a:off x="8377238" y="4886867"/>
            <a:ext cx="180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r Verbinder 51">
            <a:extLst>
              <a:ext uri="{FF2B5EF4-FFF2-40B4-BE49-F238E27FC236}">
                <a16:creationId xmlns:a16="http://schemas.microsoft.com/office/drawing/2014/main" id="{0759EE7C-61F3-462F-9C7A-98FFBF17C4B2}"/>
              </a:ext>
            </a:extLst>
          </p:cNvPr>
          <p:cNvCxnSpPr>
            <a:cxnSpLocks/>
          </p:cNvCxnSpPr>
          <p:nvPr/>
        </p:nvCxnSpPr>
        <p:spPr>
          <a:xfrm flipH="1">
            <a:off x="8374857" y="4222499"/>
            <a:ext cx="180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r Verbinder 52">
            <a:extLst>
              <a:ext uri="{FF2B5EF4-FFF2-40B4-BE49-F238E27FC236}">
                <a16:creationId xmlns:a16="http://schemas.microsoft.com/office/drawing/2014/main" id="{1DA813CB-C4AE-4D18-949C-3AC58B432DEA}"/>
              </a:ext>
            </a:extLst>
          </p:cNvPr>
          <p:cNvCxnSpPr>
            <a:cxnSpLocks/>
          </p:cNvCxnSpPr>
          <p:nvPr/>
        </p:nvCxnSpPr>
        <p:spPr>
          <a:xfrm flipH="1">
            <a:off x="8372476" y="3558131"/>
            <a:ext cx="180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r Verbinder 53">
            <a:extLst>
              <a:ext uri="{FF2B5EF4-FFF2-40B4-BE49-F238E27FC236}">
                <a16:creationId xmlns:a16="http://schemas.microsoft.com/office/drawing/2014/main" id="{F940FDD7-D049-47C2-B223-38FE1110B4AF}"/>
              </a:ext>
            </a:extLst>
          </p:cNvPr>
          <p:cNvCxnSpPr>
            <a:cxnSpLocks/>
          </p:cNvCxnSpPr>
          <p:nvPr/>
        </p:nvCxnSpPr>
        <p:spPr>
          <a:xfrm flipH="1">
            <a:off x="8372476" y="2898525"/>
            <a:ext cx="180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r Verbinder 54">
            <a:extLst>
              <a:ext uri="{FF2B5EF4-FFF2-40B4-BE49-F238E27FC236}">
                <a16:creationId xmlns:a16="http://schemas.microsoft.com/office/drawing/2014/main" id="{9E36EDB6-B975-4C07-BF33-6629D2294B95}"/>
              </a:ext>
            </a:extLst>
          </p:cNvPr>
          <p:cNvCxnSpPr>
            <a:cxnSpLocks/>
          </p:cNvCxnSpPr>
          <p:nvPr/>
        </p:nvCxnSpPr>
        <p:spPr>
          <a:xfrm flipH="1">
            <a:off x="8372476" y="2212725"/>
            <a:ext cx="180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r Verbinder 55">
            <a:extLst>
              <a:ext uri="{FF2B5EF4-FFF2-40B4-BE49-F238E27FC236}">
                <a16:creationId xmlns:a16="http://schemas.microsoft.com/office/drawing/2014/main" id="{847EEC2B-0844-4382-AF09-BA26AEC9E7CA}"/>
              </a:ext>
            </a:extLst>
          </p:cNvPr>
          <p:cNvCxnSpPr>
            <a:cxnSpLocks/>
          </p:cNvCxnSpPr>
          <p:nvPr/>
        </p:nvCxnSpPr>
        <p:spPr>
          <a:xfrm flipH="1">
            <a:off x="8372476" y="1557881"/>
            <a:ext cx="180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r Verbinder 56">
            <a:extLst>
              <a:ext uri="{FF2B5EF4-FFF2-40B4-BE49-F238E27FC236}">
                <a16:creationId xmlns:a16="http://schemas.microsoft.com/office/drawing/2014/main" id="{F4F4A927-1514-4375-BC22-A6D7CCB958C6}"/>
              </a:ext>
            </a:extLst>
          </p:cNvPr>
          <p:cNvCxnSpPr>
            <a:cxnSpLocks/>
          </p:cNvCxnSpPr>
          <p:nvPr/>
        </p:nvCxnSpPr>
        <p:spPr>
          <a:xfrm flipH="1">
            <a:off x="8372476" y="867317"/>
            <a:ext cx="180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feld 57">
            <a:extLst>
              <a:ext uri="{FF2B5EF4-FFF2-40B4-BE49-F238E27FC236}">
                <a16:creationId xmlns:a16="http://schemas.microsoft.com/office/drawing/2014/main" id="{5F4315CD-7273-4256-99B5-E5A22BFBA980}"/>
              </a:ext>
            </a:extLst>
          </p:cNvPr>
          <p:cNvSpPr txBox="1"/>
          <p:nvPr/>
        </p:nvSpPr>
        <p:spPr>
          <a:xfrm>
            <a:off x="526407" y="69035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7</a:t>
            </a: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CC0FE46B-CF01-435A-8E29-53D8D505E48B}"/>
              </a:ext>
            </a:extLst>
          </p:cNvPr>
          <p:cNvSpPr txBox="1"/>
          <p:nvPr/>
        </p:nvSpPr>
        <p:spPr>
          <a:xfrm>
            <a:off x="521644" y="128090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6</a:t>
            </a: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9D265D85-FF6B-44A6-B11B-87A748349732}"/>
              </a:ext>
            </a:extLst>
          </p:cNvPr>
          <p:cNvSpPr txBox="1"/>
          <p:nvPr/>
        </p:nvSpPr>
        <p:spPr>
          <a:xfrm>
            <a:off x="536516" y="1861924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5</a:t>
            </a: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F123EAC7-F4EF-4647-9A35-F033F1805014}"/>
              </a:ext>
            </a:extLst>
          </p:cNvPr>
          <p:cNvSpPr txBox="1"/>
          <p:nvPr/>
        </p:nvSpPr>
        <p:spPr>
          <a:xfrm>
            <a:off x="519750" y="2433428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4</a:t>
            </a: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B1CFA406-E92C-4F8A-ACFD-35C30E0F8D0D}"/>
              </a:ext>
            </a:extLst>
          </p:cNvPr>
          <p:cNvSpPr txBox="1"/>
          <p:nvPr/>
        </p:nvSpPr>
        <p:spPr>
          <a:xfrm>
            <a:off x="526992" y="3000161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3</a:t>
            </a: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2A0E2249-E8F3-4848-AD6E-B35866FE7044}"/>
              </a:ext>
            </a:extLst>
          </p:cNvPr>
          <p:cNvSpPr txBox="1"/>
          <p:nvPr/>
        </p:nvSpPr>
        <p:spPr>
          <a:xfrm>
            <a:off x="519750" y="3583567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2</a:t>
            </a: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2ABE56BE-70B0-4CE9-AC06-EF67F434DC2B}"/>
              </a:ext>
            </a:extLst>
          </p:cNvPr>
          <p:cNvSpPr txBox="1"/>
          <p:nvPr/>
        </p:nvSpPr>
        <p:spPr>
          <a:xfrm>
            <a:off x="520042" y="415268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1</a:t>
            </a: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472B08C2-1D46-4E57-8D58-F9D3FD67D640}"/>
              </a:ext>
            </a:extLst>
          </p:cNvPr>
          <p:cNvSpPr txBox="1"/>
          <p:nvPr/>
        </p:nvSpPr>
        <p:spPr>
          <a:xfrm>
            <a:off x="522620" y="471759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0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C67BBB04-C5F7-48AF-9991-60B656282F9D}"/>
              </a:ext>
            </a:extLst>
          </p:cNvPr>
          <p:cNvSpPr txBox="1"/>
          <p:nvPr/>
        </p:nvSpPr>
        <p:spPr>
          <a:xfrm>
            <a:off x="678613" y="5062776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2200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CA039E3F-9B36-4C09-AFB5-831778DDEF09}"/>
              </a:ext>
            </a:extLst>
          </p:cNvPr>
          <p:cNvSpPr txBox="1"/>
          <p:nvPr/>
        </p:nvSpPr>
        <p:spPr>
          <a:xfrm>
            <a:off x="1756492" y="5061134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2400</a:t>
            </a: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9375B9A2-DCF5-4953-B987-FBFD1B6488E6}"/>
              </a:ext>
            </a:extLst>
          </p:cNvPr>
          <p:cNvSpPr txBox="1"/>
          <p:nvPr/>
        </p:nvSpPr>
        <p:spPr>
          <a:xfrm>
            <a:off x="2818531" y="5062776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2600</a:t>
            </a: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D8574976-7E22-4D82-8EE1-B2684BE48F80}"/>
              </a:ext>
            </a:extLst>
          </p:cNvPr>
          <p:cNvSpPr txBox="1"/>
          <p:nvPr/>
        </p:nvSpPr>
        <p:spPr>
          <a:xfrm>
            <a:off x="3883821" y="5065668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2800</a:t>
            </a: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72074BBD-6215-4664-B732-09F4FE928C03}"/>
              </a:ext>
            </a:extLst>
          </p:cNvPr>
          <p:cNvSpPr txBox="1"/>
          <p:nvPr/>
        </p:nvSpPr>
        <p:spPr>
          <a:xfrm>
            <a:off x="4943798" y="5066855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3000</a:t>
            </a: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567CB97C-9AD8-419F-937F-ED831A4EB141}"/>
              </a:ext>
            </a:extLst>
          </p:cNvPr>
          <p:cNvSpPr txBox="1"/>
          <p:nvPr/>
        </p:nvSpPr>
        <p:spPr>
          <a:xfrm>
            <a:off x="6005835" y="5069248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3200</a:t>
            </a:r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A6DB9CE0-404F-4FFC-8CD9-A642E4956D3E}"/>
              </a:ext>
            </a:extLst>
          </p:cNvPr>
          <p:cNvSpPr txBox="1"/>
          <p:nvPr/>
        </p:nvSpPr>
        <p:spPr>
          <a:xfrm>
            <a:off x="7080967" y="5069248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3400</a:t>
            </a:r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6C70D4A9-5E0C-4041-BB2E-5682D896D4C8}"/>
              </a:ext>
            </a:extLst>
          </p:cNvPr>
          <p:cNvSpPr txBox="1"/>
          <p:nvPr/>
        </p:nvSpPr>
        <p:spPr>
          <a:xfrm>
            <a:off x="8130230" y="5069248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3600</a:t>
            </a:r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670E5707-992B-4AE0-A03C-209A7A81AC35}"/>
              </a:ext>
            </a:extLst>
          </p:cNvPr>
          <p:cNvSpPr txBox="1"/>
          <p:nvPr/>
        </p:nvSpPr>
        <p:spPr>
          <a:xfrm>
            <a:off x="8552476" y="4715209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0</a:t>
            </a: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677EE05E-4FCF-4AD0-A617-6DA1C7577508}"/>
              </a:ext>
            </a:extLst>
          </p:cNvPr>
          <p:cNvSpPr txBox="1"/>
          <p:nvPr/>
        </p:nvSpPr>
        <p:spPr>
          <a:xfrm>
            <a:off x="8552476" y="405322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200</a:t>
            </a: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6ACAAF78-9EFD-4F18-9434-454E7355C04D}"/>
              </a:ext>
            </a:extLst>
          </p:cNvPr>
          <p:cNvSpPr txBox="1"/>
          <p:nvPr/>
        </p:nvSpPr>
        <p:spPr>
          <a:xfrm>
            <a:off x="8552476" y="3389198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400</a:t>
            </a:r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51BCBDE1-D353-4DF7-AB66-BAA4BD73988E}"/>
              </a:ext>
            </a:extLst>
          </p:cNvPr>
          <p:cNvSpPr txBox="1"/>
          <p:nvPr/>
        </p:nvSpPr>
        <p:spPr>
          <a:xfrm>
            <a:off x="8552476" y="2731973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600</a:t>
            </a:r>
          </a:p>
        </p:txBody>
      </p:sp>
      <p:sp>
        <p:nvSpPr>
          <p:cNvPr id="78" name="Textfeld 77">
            <a:extLst>
              <a:ext uri="{FF2B5EF4-FFF2-40B4-BE49-F238E27FC236}">
                <a16:creationId xmlns:a16="http://schemas.microsoft.com/office/drawing/2014/main" id="{B109438C-201B-42FD-8FB7-994A82B07F02}"/>
              </a:ext>
            </a:extLst>
          </p:cNvPr>
          <p:cNvSpPr txBox="1"/>
          <p:nvPr/>
        </p:nvSpPr>
        <p:spPr>
          <a:xfrm>
            <a:off x="8552476" y="2043033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800</a:t>
            </a:r>
          </a:p>
        </p:txBody>
      </p:sp>
      <p:sp>
        <p:nvSpPr>
          <p:cNvPr id="79" name="Textfeld 78">
            <a:extLst>
              <a:ext uri="{FF2B5EF4-FFF2-40B4-BE49-F238E27FC236}">
                <a16:creationId xmlns:a16="http://schemas.microsoft.com/office/drawing/2014/main" id="{379629C6-F5A3-4824-B3F0-51A86F4D061A}"/>
              </a:ext>
            </a:extLst>
          </p:cNvPr>
          <p:cNvSpPr txBox="1"/>
          <p:nvPr/>
        </p:nvSpPr>
        <p:spPr>
          <a:xfrm>
            <a:off x="8555834" y="1385808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1000</a:t>
            </a:r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76727E15-6DC9-40DA-8474-52C0995C47F5}"/>
              </a:ext>
            </a:extLst>
          </p:cNvPr>
          <p:cNvSpPr txBox="1"/>
          <p:nvPr/>
        </p:nvSpPr>
        <p:spPr>
          <a:xfrm>
            <a:off x="8548973" y="697628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1200</a:t>
            </a:r>
          </a:p>
        </p:txBody>
      </p:sp>
      <p:cxnSp>
        <p:nvCxnSpPr>
          <p:cNvPr id="82" name="Gerader Verbinder 81">
            <a:extLst>
              <a:ext uri="{FF2B5EF4-FFF2-40B4-BE49-F238E27FC236}">
                <a16:creationId xmlns:a16="http://schemas.microsoft.com/office/drawing/2014/main" id="{0C4A5A76-66E7-4929-BFB2-87412564890E}"/>
              </a:ext>
            </a:extLst>
          </p:cNvPr>
          <p:cNvCxnSpPr>
            <a:cxnSpLocks/>
          </p:cNvCxnSpPr>
          <p:nvPr/>
        </p:nvCxnSpPr>
        <p:spPr>
          <a:xfrm flipV="1">
            <a:off x="2059781" y="3698081"/>
            <a:ext cx="1097757" cy="404813"/>
          </a:xfrm>
          <a:prstGeom prst="line">
            <a:avLst/>
          </a:prstGeom>
          <a:ln w="34925">
            <a:solidFill>
              <a:schemeClr val="accent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Gerader Verbinder 84">
            <a:extLst>
              <a:ext uri="{FF2B5EF4-FFF2-40B4-BE49-F238E27FC236}">
                <a16:creationId xmlns:a16="http://schemas.microsoft.com/office/drawing/2014/main" id="{8E74F266-61A8-4742-A806-C544B435D63C}"/>
              </a:ext>
            </a:extLst>
          </p:cNvPr>
          <p:cNvCxnSpPr>
            <a:cxnSpLocks/>
          </p:cNvCxnSpPr>
          <p:nvPr/>
        </p:nvCxnSpPr>
        <p:spPr>
          <a:xfrm flipV="1">
            <a:off x="3157538" y="3159919"/>
            <a:ext cx="1045370" cy="530101"/>
          </a:xfrm>
          <a:prstGeom prst="line">
            <a:avLst/>
          </a:prstGeom>
          <a:ln w="34925">
            <a:solidFill>
              <a:schemeClr val="accent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Gerader Verbinder 86">
            <a:extLst>
              <a:ext uri="{FF2B5EF4-FFF2-40B4-BE49-F238E27FC236}">
                <a16:creationId xmlns:a16="http://schemas.microsoft.com/office/drawing/2014/main" id="{A7B379CD-B255-452E-823E-4A5EAAA60A0D}"/>
              </a:ext>
            </a:extLst>
          </p:cNvPr>
          <p:cNvCxnSpPr>
            <a:cxnSpLocks/>
          </p:cNvCxnSpPr>
          <p:nvPr/>
        </p:nvCxnSpPr>
        <p:spPr>
          <a:xfrm flipV="1">
            <a:off x="4203780" y="2606737"/>
            <a:ext cx="1058785" cy="560326"/>
          </a:xfrm>
          <a:prstGeom prst="line">
            <a:avLst/>
          </a:prstGeom>
          <a:ln w="34925">
            <a:solidFill>
              <a:schemeClr val="accent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Gerader Verbinder 88">
            <a:extLst>
              <a:ext uri="{FF2B5EF4-FFF2-40B4-BE49-F238E27FC236}">
                <a16:creationId xmlns:a16="http://schemas.microsoft.com/office/drawing/2014/main" id="{B729CBF8-4BC4-410E-B272-34F09378884F}"/>
              </a:ext>
            </a:extLst>
          </p:cNvPr>
          <p:cNvCxnSpPr>
            <a:cxnSpLocks/>
          </p:cNvCxnSpPr>
          <p:nvPr/>
        </p:nvCxnSpPr>
        <p:spPr>
          <a:xfrm flipV="1">
            <a:off x="5260181" y="1971675"/>
            <a:ext cx="1064421" cy="636523"/>
          </a:xfrm>
          <a:prstGeom prst="line">
            <a:avLst/>
          </a:prstGeom>
          <a:ln w="34925">
            <a:solidFill>
              <a:schemeClr val="accent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Gerader Verbinder 90">
            <a:extLst>
              <a:ext uri="{FF2B5EF4-FFF2-40B4-BE49-F238E27FC236}">
                <a16:creationId xmlns:a16="http://schemas.microsoft.com/office/drawing/2014/main" id="{7F5B30EC-F58D-4200-AB91-8A433F6B656D}"/>
              </a:ext>
            </a:extLst>
          </p:cNvPr>
          <p:cNvCxnSpPr>
            <a:cxnSpLocks/>
          </p:cNvCxnSpPr>
          <p:nvPr/>
        </p:nvCxnSpPr>
        <p:spPr>
          <a:xfrm flipV="1">
            <a:off x="6331743" y="1280900"/>
            <a:ext cx="1069183" cy="690776"/>
          </a:xfrm>
          <a:prstGeom prst="line">
            <a:avLst/>
          </a:prstGeom>
          <a:ln w="34925">
            <a:solidFill>
              <a:schemeClr val="accent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r Verbinder 93">
            <a:extLst>
              <a:ext uri="{FF2B5EF4-FFF2-40B4-BE49-F238E27FC236}">
                <a16:creationId xmlns:a16="http://schemas.microsoft.com/office/drawing/2014/main" id="{39EBE2C9-9126-4D73-800E-7F52C76DF4E5}"/>
              </a:ext>
            </a:extLst>
          </p:cNvPr>
          <p:cNvCxnSpPr/>
          <p:nvPr/>
        </p:nvCxnSpPr>
        <p:spPr>
          <a:xfrm>
            <a:off x="2056526" y="957943"/>
            <a:ext cx="1101012" cy="3823063"/>
          </a:xfrm>
          <a:prstGeom prst="line">
            <a:avLst/>
          </a:prstGeom>
          <a:ln w="38100">
            <a:solidFill>
              <a:schemeClr val="accent4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Gerader Verbinder 95">
            <a:extLst>
              <a:ext uri="{FF2B5EF4-FFF2-40B4-BE49-F238E27FC236}">
                <a16:creationId xmlns:a16="http://schemas.microsoft.com/office/drawing/2014/main" id="{35F6A462-2750-41DD-944D-A9BB2B7E2C4B}"/>
              </a:ext>
            </a:extLst>
          </p:cNvPr>
          <p:cNvCxnSpPr>
            <a:cxnSpLocks/>
          </p:cNvCxnSpPr>
          <p:nvPr/>
        </p:nvCxnSpPr>
        <p:spPr>
          <a:xfrm>
            <a:off x="3160137" y="4781506"/>
            <a:ext cx="1042771" cy="98218"/>
          </a:xfrm>
          <a:prstGeom prst="line">
            <a:avLst/>
          </a:prstGeom>
          <a:ln w="38100">
            <a:solidFill>
              <a:schemeClr val="accent4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Gerader Verbinder 96">
            <a:extLst>
              <a:ext uri="{FF2B5EF4-FFF2-40B4-BE49-F238E27FC236}">
                <a16:creationId xmlns:a16="http://schemas.microsoft.com/office/drawing/2014/main" id="{8EA89336-7F62-45B9-AE0E-718F84DDD65A}"/>
              </a:ext>
            </a:extLst>
          </p:cNvPr>
          <p:cNvCxnSpPr>
            <a:cxnSpLocks/>
          </p:cNvCxnSpPr>
          <p:nvPr/>
        </p:nvCxnSpPr>
        <p:spPr>
          <a:xfrm>
            <a:off x="4208401" y="4879724"/>
            <a:ext cx="1075812" cy="6601"/>
          </a:xfrm>
          <a:prstGeom prst="line">
            <a:avLst/>
          </a:prstGeom>
          <a:ln w="38100">
            <a:solidFill>
              <a:schemeClr val="accent4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Gerader Verbinder 98">
            <a:extLst>
              <a:ext uri="{FF2B5EF4-FFF2-40B4-BE49-F238E27FC236}">
                <a16:creationId xmlns:a16="http://schemas.microsoft.com/office/drawing/2014/main" id="{C7A8708F-A483-4EA4-B001-5C61C86E8477}"/>
              </a:ext>
            </a:extLst>
          </p:cNvPr>
          <p:cNvCxnSpPr>
            <a:cxnSpLocks/>
          </p:cNvCxnSpPr>
          <p:nvPr/>
        </p:nvCxnSpPr>
        <p:spPr>
          <a:xfrm>
            <a:off x="5284213" y="4892103"/>
            <a:ext cx="1040386" cy="823"/>
          </a:xfrm>
          <a:prstGeom prst="line">
            <a:avLst/>
          </a:prstGeom>
          <a:ln w="38100">
            <a:solidFill>
              <a:schemeClr val="accent4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Gerader Verbinder 100">
            <a:extLst>
              <a:ext uri="{FF2B5EF4-FFF2-40B4-BE49-F238E27FC236}">
                <a16:creationId xmlns:a16="http://schemas.microsoft.com/office/drawing/2014/main" id="{BEA7F0B8-5B0F-4BC7-BA93-70E380D43A5F}"/>
              </a:ext>
            </a:extLst>
          </p:cNvPr>
          <p:cNvCxnSpPr>
            <a:cxnSpLocks/>
          </p:cNvCxnSpPr>
          <p:nvPr/>
        </p:nvCxnSpPr>
        <p:spPr>
          <a:xfrm>
            <a:off x="6324602" y="4892926"/>
            <a:ext cx="1076321" cy="0"/>
          </a:xfrm>
          <a:prstGeom prst="line">
            <a:avLst/>
          </a:prstGeom>
          <a:ln w="38100">
            <a:solidFill>
              <a:schemeClr val="accent4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feld 102">
            <a:extLst>
              <a:ext uri="{FF2B5EF4-FFF2-40B4-BE49-F238E27FC236}">
                <a16:creationId xmlns:a16="http://schemas.microsoft.com/office/drawing/2014/main" id="{9DFA69E9-DDB3-40EB-B5C3-B08502612E12}"/>
              </a:ext>
            </a:extLst>
          </p:cNvPr>
          <p:cNvSpPr txBox="1"/>
          <p:nvPr/>
        </p:nvSpPr>
        <p:spPr>
          <a:xfrm>
            <a:off x="3838971" y="5353570"/>
            <a:ext cx="16409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b="1" dirty="0"/>
              <a:t>Temperatur [K]</a:t>
            </a:r>
          </a:p>
        </p:txBody>
      </p:sp>
      <p:sp>
        <p:nvSpPr>
          <p:cNvPr id="104" name="Textfeld 103">
            <a:extLst>
              <a:ext uri="{FF2B5EF4-FFF2-40B4-BE49-F238E27FC236}">
                <a16:creationId xmlns:a16="http://schemas.microsoft.com/office/drawing/2014/main" id="{C4ECD4A9-63D1-46EC-A365-DEF422970F48}"/>
              </a:ext>
            </a:extLst>
          </p:cNvPr>
          <p:cNvSpPr txBox="1"/>
          <p:nvPr/>
        </p:nvSpPr>
        <p:spPr>
          <a:xfrm rot="16200000">
            <a:off x="-715311" y="2694446"/>
            <a:ext cx="20553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b="1" dirty="0"/>
              <a:t>Licht-Ausbeute [%]</a:t>
            </a:r>
          </a:p>
        </p:txBody>
      </p:sp>
      <p:sp>
        <p:nvSpPr>
          <p:cNvPr id="105" name="Textfeld 104">
            <a:extLst>
              <a:ext uri="{FF2B5EF4-FFF2-40B4-BE49-F238E27FC236}">
                <a16:creationId xmlns:a16="http://schemas.microsoft.com/office/drawing/2014/main" id="{B410A43F-CA5F-4A45-9002-DAA6BE125FFD}"/>
              </a:ext>
            </a:extLst>
          </p:cNvPr>
          <p:cNvSpPr txBox="1"/>
          <p:nvPr/>
        </p:nvSpPr>
        <p:spPr>
          <a:xfrm rot="5400000">
            <a:off x="8680742" y="2717623"/>
            <a:ext cx="18020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b="1" dirty="0"/>
              <a:t>Lebensdauer [h]</a:t>
            </a:r>
          </a:p>
        </p:txBody>
      </p: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B51EC2A1-54D5-414B-B6F3-625E92DFDC63}"/>
              </a:ext>
            </a:extLst>
          </p:cNvPr>
          <p:cNvCxnSpPr/>
          <p:nvPr/>
        </p:nvCxnSpPr>
        <p:spPr>
          <a:xfrm>
            <a:off x="990602" y="4886325"/>
            <a:ext cx="7458075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Legende: mit Linie ohne Rahmen 109">
            <a:extLst>
              <a:ext uri="{FF2B5EF4-FFF2-40B4-BE49-F238E27FC236}">
                <a16:creationId xmlns:a16="http://schemas.microsoft.com/office/drawing/2014/main" id="{05E40121-BD5D-4B90-A378-04334B4EBEF4}"/>
              </a:ext>
            </a:extLst>
          </p:cNvPr>
          <p:cNvSpPr/>
          <p:nvPr/>
        </p:nvSpPr>
        <p:spPr>
          <a:xfrm>
            <a:off x="5481124" y="463285"/>
            <a:ext cx="1497237" cy="612648"/>
          </a:xfrm>
          <a:prstGeom prst="callout1">
            <a:avLst>
              <a:gd name="adj1" fmla="val 101668"/>
              <a:gd name="adj2" fmla="val 45106"/>
              <a:gd name="adj3" fmla="val 220294"/>
              <a:gd name="adj4" fmla="val 54124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Licht-Ausbeute [%]</a:t>
            </a:r>
          </a:p>
        </p:txBody>
      </p:sp>
      <p:sp>
        <p:nvSpPr>
          <p:cNvPr id="111" name="Legende: mit Linie ohne Rahmen 110">
            <a:extLst>
              <a:ext uri="{FF2B5EF4-FFF2-40B4-BE49-F238E27FC236}">
                <a16:creationId xmlns:a16="http://schemas.microsoft.com/office/drawing/2014/main" id="{B3BD1ACC-9FBB-4B4B-B14E-BDDDE9341D05}"/>
              </a:ext>
            </a:extLst>
          </p:cNvPr>
          <p:cNvSpPr/>
          <p:nvPr/>
        </p:nvSpPr>
        <p:spPr>
          <a:xfrm>
            <a:off x="2757143" y="540305"/>
            <a:ext cx="1916708" cy="612648"/>
          </a:xfrm>
          <a:prstGeom prst="callout1">
            <a:avLst>
              <a:gd name="adj1" fmla="val 101669"/>
              <a:gd name="adj2" fmla="val 34736"/>
              <a:gd name="adj3" fmla="val 255535"/>
              <a:gd name="adj4" fmla="val -17130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Lebensdauer [h]</a:t>
            </a:r>
          </a:p>
        </p:txBody>
      </p:sp>
    </p:spTree>
    <p:extLst>
      <p:ext uri="{BB962C8B-B14F-4D97-AF65-F5344CB8AC3E}">
        <p14:creationId xmlns:p14="http://schemas.microsoft.com/office/powerpoint/2010/main" val="4267364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5674C13B-09DD-41E4-BE43-68CBC915AE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6845" y="1212940"/>
            <a:ext cx="4236992" cy="570068"/>
          </a:xfrm>
          <a:prstGeom prst="rect">
            <a:avLst/>
          </a:prstGeom>
        </p:spPr>
      </p:pic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6A138190-CA14-44A5-8DCF-A458A31FB461}"/>
              </a:ext>
            </a:extLst>
          </p:cNvPr>
          <p:cNvCxnSpPr/>
          <p:nvPr/>
        </p:nvCxnSpPr>
        <p:spPr>
          <a:xfrm>
            <a:off x="1306286" y="3429000"/>
            <a:ext cx="3600000" cy="0"/>
          </a:xfrm>
          <a:prstGeom prst="line">
            <a:avLst/>
          </a:prstGeom>
          <a:ln w="152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4F577A77-462B-4513-ABE2-06AD2FA2D48C}"/>
              </a:ext>
            </a:extLst>
          </p:cNvPr>
          <p:cNvCxnSpPr/>
          <p:nvPr/>
        </p:nvCxnSpPr>
        <p:spPr>
          <a:xfrm>
            <a:off x="1306286" y="3315425"/>
            <a:ext cx="3600000" cy="0"/>
          </a:xfrm>
          <a:prstGeom prst="line">
            <a:avLst/>
          </a:prstGeom>
          <a:ln w="762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B7D01B88-87CF-482B-B221-A5AC40216812}"/>
              </a:ext>
            </a:extLst>
          </p:cNvPr>
          <p:cNvCxnSpPr/>
          <p:nvPr/>
        </p:nvCxnSpPr>
        <p:spPr>
          <a:xfrm>
            <a:off x="1306286" y="3544569"/>
            <a:ext cx="3600000" cy="0"/>
          </a:xfrm>
          <a:prstGeom prst="line">
            <a:avLst/>
          </a:prstGeom>
          <a:ln w="762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egende: mit Linie ohne Rahmen 7">
            <a:extLst>
              <a:ext uri="{FF2B5EF4-FFF2-40B4-BE49-F238E27FC236}">
                <a16:creationId xmlns:a16="http://schemas.microsoft.com/office/drawing/2014/main" id="{45C792EB-A3C6-4BC1-9C17-ED80E2B26D51}"/>
              </a:ext>
            </a:extLst>
          </p:cNvPr>
          <p:cNvSpPr/>
          <p:nvPr/>
        </p:nvSpPr>
        <p:spPr>
          <a:xfrm>
            <a:off x="5826035" y="3249000"/>
            <a:ext cx="1384662" cy="360000"/>
          </a:xfrm>
          <a:prstGeom prst="callout1">
            <a:avLst>
              <a:gd name="adj1" fmla="val 52865"/>
              <a:gd name="adj2" fmla="val -2630"/>
              <a:gd name="adj3" fmla="val 52799"/>
              <a:gd name="adj4" fmla="val -70921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Glüh-Draht</a:t>
            </a:r>
          </a:p>
        </p:txBody>
      </p:sp>
      <p:sp>
        <p:nvSpPr>
          <p:cNvPr id="9" name="Legende: mit Linie ohne Rahmen 8">
            <a:extLst>
              <a:ext uri="{FF2B5EF4-FFF2-40B4-BE49-F238E27FC236}">
                <a16:creationId xmlns:a16="http://schemas.microsoft.com/office/drawing/2014/main" id="{A7C60557-E3BA-4D01-B8EA-C7D754E40E39}"/>
              </a:ext>
            </a:extLst>
          </p:cNvPr>
          <p:cNvSpPr/>
          <p:nvPr/>
        </p:nvSpPr>
        <p:spPr>
          <a:xfrm>
            <a:off x="5826035" y="3614057"/>
            <a:ext cx="1811382" cy="360000"/>
          </a:xfrm>
          <a:prstGeom prst="callout1">
            <a:avLst>
              <a:gd name="adj1" fmla="val 52865"/>
              <a:gd name="adj2" fmla="val -2630"/>
              <a:gd name="adj3" fmla="val -14934"/>
              <a:gd name="adj4" fmla="val -52171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Langmuir-Schicht</a:t>
            </a:r>
          </a:p>
        </p:txBody>
      </p: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4AB2A5F3-F4CE-4901-AA9C-EED6315927A6}"/>
              </a:ext>
            </a:extLst>
          </p:cNvPr>
          <p:cNvCxnSpPr/>
          <p:nvPr/>
        </p:nvCxnSpPr>
        <p:spPr>
          <a:xfrm>
            <a:off x="1306286" y="4547688"/>
            <a:ext cx="3600000" cy="0"/>
          </a:xfrm>
          <a:prstGeom prst="line">
            <a:avLst/>
          </a:prstGeom>
          <a:ln w="762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D9ACFD7B-944E-4B8E-911D-9302B1C64389}"/>
              </a:ext>
            </a:extLst>
          </p:cNvPr>
          <p:cNvCxnSpPr/>
          <p:nvPr/>
        </p:nvCxnSpPr>
        <p:spPr>
          <a:xfrm>
            <a:off x="1306286" y="4774451"/>
            <a:ext cx="3600000" cy="0"/>
          </a:xfrm>
          <a:prstGeom prst="line">
            <a:avLst/>
          </a:prstGeom>
          <a:ln w="762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Legende: mit Linie ohne Rahmen 12">
            <a:extLst>
              <a:ext uri="{FF2B5EF4-FFF2-40B4-BE49-F238E27FC236}">
                <a16:creationId xmlns:a16="http://schemas.microsoft.com/office/drawing/2014/main" id="{0352D5C7-F4D0-4DF1-B433-CBDBFD448394}"/>
              </a:ext>
            </a:extLst>
          </p:cNvPr>
          <p:cNvSpPr/>
          <p:nvPr/>
        </p:nvSpPr>
        <p:spPr>
          <a:xfrm>
            <a:off x="5826035" y="4481263"/>
            <a:ext cx="1384662" cy="360000"/>
          </a:xfrm>
          <a:prstGeom prst="callout1">
            <a:avLst>
              <a:gd name="adj1" fmla="val 52865"/>
              <a:gd name="adj2" fmla="val -2630"/>
              <a:gd name="adj3" fmla="val 52799"/>
              <a:gd name="adj4" fmla="val -70921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Glüh-Draht</a:t>
            </a:r>
          </a:p>
        </p:txBody>
      </p:sp>
      <p:sp>
        <p:nvSpPr>
          <p:cNvPr id="14" name="Legende: mit Linie ohne Rahmen 13">
            <a:extLst>
              <a:ext uri="{FF2B5EF4-FFF2-40B4-BE49-F238E27FC236}">
                <a16:creationId xmlns:a16="http://schemas.microsoft.com/office/drawing/2014/main" id="{1D3C3884-8B00-4753-AD5F-55AB39E7E3F6}"/>
              </a:ext>
            </a:extLst>
          </p:cNvPr>
          <p:cNvSpPr/>
          <p:nvPr/>
        </p:nvSpPr>
        <p:spPr>
          <a:xfrm>
            <a:off x="5826035" y="4846320"/>
            <a:ext cx="1811382" cy="360000"/>
          </a:xfrm>
          <a:prstGeom prst="callout1">
            <a:avLst>
              <a:gd name="adj1" fmla="val 52865"/>
              <a:gd name="adj2" fmla="val -2630"/>
              <a:gd name="adj3" fmla="val -14934"/>
              <a:gd name="adj4" fmla="val -52171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Langmuir-Schicht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5628F5AD-0078-406D-84F8-3CEB321084E4}"/>
              </a:ext>
            </a:extLst>
          </p:cNvPr>
          <p:cNvSpPr/>
          <p:nvPr/>
        </p:nvSpPr>
        <p:spPr>
          <a:xfrm>
            <a:off x="1306286" y="4583463"/>
            <a:ext cx="3600000" cy="155214"/>
          </a:xfrm>
          <a:prstGeom prst="rect">
            <a:avLst/>
          </a:prstGeom>
          <a:pattFill prst="wdUpDiag">
            <a:fgClr>
              <a:schemeClr val="tx1"/>
            </a:fgClr>
            <a:bgClr>
              <a:schemeClr val="bg2">
                <a:lumMod val="90000"/>
              </a:schemeClr>
            </a:bgClr>
          </a:patt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721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Ein Bild, das Spiel enthält.&#10;&#10;Automatisch generierte Beschreibung">
            <a:extLst>
              <a:ext uri="{FF2B5EF4-FFF2-40B4-BE49-F238E27FC236}">
                <a16:creationId xmlns:a16="http://schemas.microsoft.com/office/drawing/2014/main" id="{91737AB4-6148-4F1B-A382-FAB2FF594E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946" y="-9795"/>
            <a:ext cx="3128405" cy="1683651"/>
          </a:xfrm>
          <a:prstGeom prst="rect">
            <a:avLst/>
          </a:prstGeom>
        </p:spPr>
      </p:pic>
      <p:grpSp>
        <p:nvGrpSpPr>
          <p:cNvPr id="32" name="Gruppieren 31">
            <a:extLst>
              <a:ext uri="{FF2B5EF4-FFF2-40B4-BE49-F238E27FC236}">
                <a16:creationId xmlns:a16="http://schemas.microsoft.com/office/drawing/2014/main" id="{34649F96-81DF-4BE0-8D13-A1911533A286}"/>
              </a:ext>
            </a:extLst>
          </p:cNvPr>
          <p:cNvGrpSpPr/>
          <p:nvPr/>
        </p:nvGrpSpPr>
        <p:grpSpPr>
          <a:xfrm>
            <a:off x="1011166" y="2517382"/>
            <a:ext cx="808810" cy="1831977"/>
            <a:chOff x="829640" y="2556667"/>
            <a:chExt cx="808810" cy="183197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C50B9F45-55F9-4D57-A5E0-129C1D480AFF}"/>
                </a:ext>
              </a:extLst>
            </p:cNvPr>
            <p:cNvSpPr/>
            <p:nvPr/>
          </p:nvSpPr>
          <p:spPr>
            <a:xfrm>
              <a:off x="1314450" y="2556667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5CA7D58A-6A3C-46DE-9384-EADCABD7B761}"/>
                </a:ext>
              </a:extLst>
            </p:cNvPr>
            <p:cNvSpPr/>
            <p:nvPr/>
          </p:nvSpPr>
          <p:spPr>
            <a:xfrm>
              <a:off x="1314450" y="2664667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BCD0F945-60C5-4B24-AD2A-C90D93D76388}"/>
                </a:ext>
              </a:extLst>
            </p:cNvPr>
            <p:cNvSpPr/>
            <p:nvPr/>
          </p:nvSpPr>
          <p:spPr>
            <a:xfrm>
              <a:off x="1314450" y="2772667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7E633475-8755-4A05-AD8B-7A151B51D122}"/>
                </a:ext>
              </a:extLst>
            </p:cNvPr>
            <p:cNvSpPr/>
            <p:nvPr/>
          </p:nvSpPr>
          <p:spPr>
            <a:xfrm>
              <a:off x="1314450" y="2880667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8D64A1A2-5DE7-487C-8321-9BF56BA51869}"/>
                </a:ext>
              </a:extLst>
            </p:cNvPr>
            <p:cNvSpPr/>
            <p:nvPr/>
          </p:nvSpPr>
          <p:spPr>
            <a:xfrm>
              <a:off x="1314450" y="2988667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BC0C21B9-636F-4508-BAA5-AF1D11F681E8}"/>
                </a:ext>
              </a:extLst>
            </p:cNvPr>
            <p:cNvSpPr/>
            <p:nvPr/>
          </p:nvSpPr>
          <p:spPr>
            <a:xfrm>
              <a:off x="1314450" y="3096667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0" name="Ellipse 9">
              <a:extLst>
                <a:ext uri="{FF2B5EF4-FFF2-40B4-BE49-F238E27FC236}">
                  <a16:creationId xmlns:a16="http://schemas.microsoft.com/office/drawing/2014/main" id="{787C5108-03C6-4663-846D-812C49C875BA}"/>
                </a:ext>
              </a:extLst>
            </p:cNvPr>
            <p:cNvSpPr/>
            <p:nvPr/>
          </p:nvSpPr>
          <p:spPr>
            <a:xfrm>
              <a:off x="1314450" y="3213000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DC262EDE-A5C0-42B4-8025-E99094486B2E}"/>
                </a:ext>
              </a:extLst>
            </p:cNvPr>
            <p:cNvSpPr/>
            <p:nvPr/>
          </p:nvSpPr>
          <p:spPr>
            <a:xfrm>
              <a:off x="1314450" y="3312667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DCDCB1AD-AF7A-489A-A9C5-FE6777610A5D}"/>
                </a:ext>
              </a:extLst>
            </p:cNvPr>
            <p:cNvSpPr/>
            <p:nvPr/>
          </p:nvSpPr>
          <p:spPr>
            <a:xfrm>
              <a:off x="1314450" y="3429000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30D72AED-AF92-431E-89D7-1C7FE20CC180}"/>
                </a:ext>
              </a:extLst>
            </p:cNvPr>
            <p:cNvSpPr/>
            <p:nvPr/>
          </p:nvSpPr>
          <p:spPr>
            <a:xfrm>
              <a:off x="1314450" y="3528667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5A487E0C-5690-463A-9D77-01B7A076A368}"/>
                </a:ext>
              </a:extLst>
            </p:cNvPr>
            <p:cNvSpPr/>
            <p:nvPr/>
          </p:nvSpPr>
          <p:spPr>
            <a:xfrm>
              <a:off x="1314450" y="3645000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1780A731-1B32-4851-9CA5-93E19B7DD91E}"/>
                </a:ext>
              </a:extLst>
            </p:cNvPr>
            <p:cNvSpPr/>
            <p:nvPr/>
          </p:nvSpPr>
          <p:spPr>
            <a:xfrm>
              <a:off x="1314450" y="3744667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B8BE3382-B114-4C54-8AAD-9EFC6D801B9A}"/>
                </a:ext>
              </a:extLst>
            </p:cNvPr>
            <p:cNvSpPr/>
            <p:nvPr/>
          </p:nvSpPr>
          <p:spPr>
            <a:xfrm>
              <a:off x="1314450" y="3861000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4BB2A9F4-C531-4211-90B6-C8F3A21E9747}"/>
                </a:ext>
              </a:extLst>
            </p:cNvPr>
            <p:cNvSpPr/>
            <p:nvPr/>
          </p:nvSpPr>
          <p:spPr>
            <a:xfrm>
              <a:off x="1314450" y="3960667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85ED5EF5-E72A-44AC-BDA5-05200B36B9CE}"/>
                </a:ext>
              </a:extLst>
            </p:cNvPr>
            <p:cNvSpPr/>
            <p:nvPr/>
          </p:nvSpPr>
          <p:spPr>
            <a:xfrm>
              <a:off x="1314450" y="4075699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DAFE811C-2F35-4301-B1A6-67606C658E0B}"/>
                </a:ext>
              </a:extLst>
            </p:cNvPr>
            <p:cNvSpPr/>
            <p:nvPr/>
          </p:nvSpPr>
          <p:spPr>
            <a:xfrm>
              <a:off x="1314450" y="4172189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21" name="Gerader Verbinder 20">
              <a:extLst>
                <a:ext uri="{FF2B5EF4-FFF2-40B4-BE49-F238E27FC236}">
                  <a16:creationId xmlns:a16="http://schemas.microsoft.com/office/drawing/2014/main" id="{139CF531-8BFC-4F3B-880E-E6EB0628D5FC}"/>
                </a:ext>
              </a:extLst>
            </p:cNvPr>
            <p:cNvCxnSpPr>
              <a:stCxn id="19" idx="4"/>
            </p:cNvCxnSpPr>
            <p:nvPr/>
          </p:nvCxnSpPr>
          <p:spPr>
            <a:xfrm flipH="1">
              <a:off x="829640" y="4388189"/>
              <a:ext cx="646810" cy="45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r Verbinder 22">
              <a:extLst>
                <a:ext uri="{FF2B5EF4-FFF2-40B4-BE49-F238E27FC236}">
                  <a16:creationId xmlns:a16="http://schemas.microsoft.com/office/drawing/2014/main" id="{B9CE2152-426E-4E68-A070-5F8562E78E61}"/>
                </a:ext>
              </a:extLst>
            </p:cNvPr>
            <p:cNvCxnSpPr>
              <a:stCxn id="4" idx="0"/>
            </p:cNvCxnSpPr>
            <p:nvPr/>
          </p:nvCxnSpPr>
          <p:spPr>
            <a:xfrm flipH="1">
              <a:off x="857250" y="2556667"/>
              <a:ext cx="6192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3D99FCD4-E4FD-426B-B6CB-45E673B8BCAA}"/>
              </a:ext>
            </a:extLst>
          </p:cNvPr>
          <p:cNvCxnSpPr>
            <a:cxnSpLocks/>
          </p:cNvCxnSpPr>
          <p:nvPr/>
        </p:nvCxnSpPr>
        <p:spPr>
          <a:xfrm flipV="1">
            <a:off x="1892300" y="1268413"/>
            <a:ext cx="6675629" cy="117424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A3D733B1-63C6-497E-AFF3-E02D44424845}"/>
              </a:ext>
            </a:extLst>
          </p:cNvPr>
          <p:cNvCxnSpPr>
            <a:cxnSpLocks/>
          </p:cNvCxnSpPr>
          <p:nvPr/>
        </p:nvCxnSpPr>
        <p:spPr>
          <a:xfrm>
            <a:off x="1892300" y="4423766"/>
            <a:ext cx="6675629" cy="116713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>
            <a:extLst>
              <a:ext uri="{FF2B5EF4-FFF2-40B4-BE49-F238E27FC236}">
                <a16:creationId xmlns:a16="http://schemas.microsoft.com/office/drawing/2014/main" id="{FB383094-550E-42AB-91BA-D2402C9BBC34}"/>
              </a:ext>
            </a:extLst>
          </p:cNvPr>
          <p:cNvSpPr txBox="1"/>
          <p:nvPr/>
        </p:nvSpPr>
        <p:spPr>
          <a:xfrm>
            <a:off x="2260471" y="2468213"/>
            <a:ext cx="53732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2400" b="1" dirty="0"/>
              <a:t>W</a:t>
            </a:r>
          </a:p>
          <a:p>
            <a:pPr algn="l"/>
            <a:endParaRPr lang="de-DE" sz="2400" b="1" dirty="0"/>
          </a:p>
          <a:p>
            <a:pPr algn="l"/>
            <a:r>
              <a:rPr lang="de-DE" sz="2400" b="1" dirty="0"/>
              <a:t>O</a:t>
            </a:r>
            <a:r>
              <a:rPr lang="de-DE" sz="2400" b="1" baseline="-25000" dirty="0"/>
              <a:t>2</a:t>
            </a:r>
          </a:p>
          <a:p>
            <a:pPr algn="l"/>
            <a:endParaRPr lang="de-DE" sz="2400" b="1" dirty="0"/>
          </a:p>
          <a:p>
            <a:pPr algn="l"/>
            <a:r>
              <a:rPr lang="de-DE" sz="2400" b="1" dirty="0"/>
              <a:t>O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1C4B9DFD-8603-47AF-8891-74020BC7058B}"/>
              </a:ext>
            </a:extLst>
          </p:cNvPr>
          <p:cNvSpPr txBox="1"/>
          <p:nvPr/>
        </p:nvSpPr>
        <p:spPr>
          <a:xfrm>
            <a:off x="3879028" y="2476341"/>
            <a:ext cx="71365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2400" b="1" dirty="0"/>
              <a:t>WO</a:t>
            </a:r>
          </a:p>
          <a:p>
            <a:pPr algn="l"/>
            <a:endParaRPr lang="de-DE" sz="2400" b="1" dirty="0"/>
          </a:p>
          <a:p>
            <a:pPr algn="l"/>
            <a:r>
              <a:rPr lang="de-DE" sz="2400" b="1" dirty="0"/>
              <a:t>O</a:t>
            </a:r>
            <a:r>
              <a:rPr lang="de-DE" sz="2400" b="1" baseline="-25000" dirty="0"/>
              <a:t>2</a:t>
            </a:r>
          </a:p>
          <a:p>
            <a:pPr algn="l"/>
            <a:endParaRPr lang="de-DE" sz="2400" b="1" dirty="0"/>
          </a:p>
          <a:p>
            <a:pPr algn="l"/>
            <a:r>
              <a:rPr lang="de-DE" sz="2400" b="1" dirty="0"/>
              <a:t>O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73E252A1-8EBB-48D0-BA4F-3313FF96FD2F}"/>
              </a:ext>
            </a:extLst>
          </p:cNvPr>
          <p:cNvSpPr txBox="1"/>
          <p:nvPr/>
        </p:nvSpPr>
        <p:spPr>
          <a:xfrm>
            <a:off x="5673915" y="2781217"/>
            <a:ext cx="8274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2400" b="1" dirty="0"/>
              <a:t>WO</a:t>
            </a:r>
            <a:r>
              <a:rPr lang="de-DE" sz="2400" b="1" baseline="-25000" dirty="0"/>
              <a:t>2</a:t>
            </a:r>
          </a:p>
          <a:p>
            <a:pPr algn="l"/>
            <a:endParaRPr lang="de-DE" sz="2400" b="1" dirty="0"/>
          </a:p>
          <a:p>
            <a:pPr algn="l"/>
            <a:r>
              <a:rPr lang="de-DE" sz="2400" b="1" dirty="0"/>
              <a:t>I</a:t>
            </a:r>
            <a:r>
              <a:rPr lang="de-DE" sz="2400" b="1" baseline="-25000" dirty="0"/>
              <a:t>2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47EE2F50-A484-4730-B039-D28CADB1B5AB}"/>
              </a:ext>
            </a:extLst>
          </p:cNvPr>
          <p:cNvSpPr txBox="1"/>
          <p:nvPr/>
        </p:nvSpPr>
        <p:spPr>
          <a:xfrm>
            <a:off x="7582616" y="3202380"/>
            <a:ext cx="10262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WO</a:t>
            </a:r>
            <a:r>
              <a:rPr lang="de-DE" sz="2400" b="1" baseline="-25000" dirty="0"/>
              <a:t>2</a:t>
            </a:r>
            <a:r>
              <a:rPr lang="de-DE" sz="2400" b="1" dirty="0"/>
              <a:t>I</a:t>
            </a:r>
            <a:r>
              <a:rPr lang="de-DE" sz="2400" b="1" baseline="-25000" dirty="0"/>
              <a:t>2</a:t>
            </a:r>
          </a:p>
        </p:txBody>
      </p:sp>
      <p:cxnSp>
        <p:nvCxnSpPr>
          <p:cNvPr id="47" name="Gerader Verbinder 46">
            <a:extLst>
              <a:ext uri="{FF2B5EF4-FFF2-40B4-BE49-F238E27FC236}">
                <a16:creationId xmlns:a16="http://schemas.microsoft.com/office/drawing/2014/main" id="{5C3E3D61-A5F7-4A2F-B940-1D730711E4DA}"/>
              </a:ext>
            </a:extLst>
          </p:cNvPr>
          <p:cNvCxnSpPr/>
          <p:nvPr/>
        </p:nvCxnSpPr>
        <p:spPr>
          <a:xfrm>
            <a:off x="3309257" y="2434234"/>
            <a:ext cx="0" cy="191467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r Verbinder 48">
            <a:extLst>
              <a:ext uri="{FF2B5EF4-FFF2-40B4-BE49-F238E27FC236}">
                <a16:creationId xmlns:a16="http://schemas.microsoft.com/office/drawing/2014/main" id="{BEA6D670-B791-4406-984E-3FF6891B9C64}"/>
              </a:ext>
            </a:extLst>
          </p:cNvPr>
          <p:cNvCxnSpPr/>
          <p:nvPr/>
        </p:nvCxnSpPr>
        <p:spPr>
          <a:xfrm>
            <a:off x="5132388" y="2090057"/>
            <a:ext cx="0" cy="252548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r Verbinder 50">
            <a:extLst>
              <a:ext uri="{FF2B5EF4-FFF2-40B4-BE49-F238E27FC236}">
                <a16:creationId xmlns:a16="http://schemas.microsoft.com/office/drawing/2014/main" id="{16195D1C-C4BA-4391-94A6-1D8BD9FA09ED}"/>
              </a:ext>
            </a:extLst>
          </p:cNvPr>
          <p:cNvCxnSpPr/>
          <p:nvPr/>
        </p:nvCxnSpPr>
        <p:spPr>
          <a:xfrm>
            <a:off x="7113588" y="1776549"/>
            <a:ext cx="0" cy="310896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r Verbinder 52">
            <a:extLst>
              <a:ext uri="{FF2B5EF4-FFF2-40B4-BE49-F238E27FC236}">
                <a16:creationId xmlns:a16="http://schemas.microsoft.com/office/drawing/2014/main" id="{ACBDBF3E-311A-47CF-8469-EF40E61DAFDF}"/>
              </a:ext>
            </a:extLst>
          </p:cNvPr>
          <p:cNvCxnSpPr/>
          <p:nvPr/>
        </p:nvCxnSpPr>
        <p:spPr>
          <a:xfrm>
            <a:off x="8778240" y="1097280"/>
            <a:ext cx="0" cy="46939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7882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A48061CF-DBFD-4ED0-BB3D-0AF1CE09E486}"/>
              </a:ext>
            </a:extLst>
          </p:cNvPr>
          <p:cNvSpPr txBox="1"/>
          <p:nvPr/>
        </p:nvSpPr>
        <p:spPr>
          <a:xfrm>
            <a:off x="3149436" y="1109646"/>
            <a:ext cx="16770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Licht-Erzeugung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5D01DA1-A44E-4BB4-940D-2753F71CE55D}"/>
              </a:ext>
            </a:extLst>
          </p:cNvPr>
          <p:cNvSpPr txBox="1"/>
          <p:nvPr/>
        </p:nvSpPr>
        <p:spPr>
          <a:xfrm>
            <a:off x="832240" y="2007475"/>
            <a:ext cx="20101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Temperatur-Strahler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774A021-6751-4062-946B-FCD011790701}"/>
              </a:ext>
            </a:extLst>
          </p:cNvPr>
          <p:cNvSpPr txBox="1"/>
          <p:nvPr/>
        </p:nvSpPr>
        <p:spPr>
          <a:xfrm>
            <a:off x="5218743" y="2007475"/>
            <a:ext cx="18806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Entladungslampen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DFD2280-5E16-48AA-825D-87CD61C3969E}"/>
              </a:ext>
            </a:extLst>
          </p:cNvPr>
          <p:cNvSpPr txBox="1"/>
          <p:nvPr/>
        </p:nvSpPr>
        <p:spPr>
          <a:xfrm>
            <a:off x="37060" y="3450020"/>
            <a:ext cx="14269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Glüh-Lampen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EF2DEAA-6E18-4AB9-83AB-0847CBDCD4F5}"/>
              </a:ext>
            </a:extLst>
          </p:cNvPr>
          <p:cNvSpPr txBox="1"/>
          <p:nvPr/>
        </p:nvSpPr>
        <p:spPr>
          <a:xfrm>
            <a:off x="2037020" y="3450020"/>
            <a:ext cx="17556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Halogen-Lampen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267F6E9-8868-4AC7-B974-E689C2FD2D7C}"/>
              </a:ext>
            </a:extLst>
          </p:cNvPr>
          <p:cNvSpPr txBox="1"/>
          <p:nvPr/>
        </p:nvSpPr>
        <p:spPr>
          <a:xfrm>
            <a:off x="4458641" y="3450021"/>
            <a:ext cx="12330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Hochdruck-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8D841BBB-BCE0-4D99-B53B-E84563E07CD8}"/>
              </a:ext>
            </a:extLst>
          </p:cNvPr>
          <p:cNvSpPr txBox="1"/>
          <p:nvPr/>
        </p:nvSpPr>
        <p:spPr>
          <a:xfrm>
            <a:off x="6564328" y="3450020"/>
            <a:ext cx="13580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Niederdruck-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B109C053-621B-4A7F-9800-99F4C0CF60FE}"/>
              </a:ext>
            </a:extLst>
          </p:cNvPr>
          <p:cNvSpPr txBox="1"/>
          <p:nvPr/>
        </p:nvSpPr>
        <p:spPr>
          <a:xfrm>
            <a:off x="2482586" y="4588104"/>
            <a:ext cx="30107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Quecksilberdampf-HD-Lampen</a:t>
            </a:r>
          </a:p>
          <a:p>
            <a:pPr algn="l"/>
            <a:r>
              <a:rPr lang="de-DE" sz="1600" dirty="0"/>
              <a:t>Natriumdampf-HD-Lampen</a:t>
            </a:r>
          </a:p>
          <a:p>
            <a:pPr algn="l"/>
            <a:r>
              <a:rPr lang="de-DE" sz="1600" dirty="0"/>
              <a:t>Halogen-Metalldampf-Lampen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B3F0229-BDF2-4A63-B6DD-B5B77EBBCF0A}"/>
              </a:ext>
            </a:extLst>
          </p:cNvPr>
          <p:cNvSpPr txBox="1"/>
          <p:nvPr/>
        </p:nvSpPr>
        <p:spPr>
          <a:xfrm>
            <a:off x="6869649" y="4593698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Natriumdampf-ND-Lampen</a:t>
            </a:r>
          </a:p>
          <a:p>
            <a:pPr algn="l"/>
            <a:r>
              <a:rPr lang="de-DE" sz="1600" dirty="0"/>
              <a:t>Leuchtstoff-Lampen</a:t>
            </a:r>
          </a:p>
          <a:p>
            <a:pPr algn="l"/>
            <a:r>
              <a:rPr lang="de-DE" sz="1600" dirty="0"/>
              <a:t>Induktionslampen</a:t>
            </a:r>
          </a:p>
        </p:txBody>
      </p:sp>
      <p:cxnSp>
        <p:nvCxnSpPr>
          <p:cNvPr id="14" name="Verbinder: gewinkelt 13">
            <a:extLst>
              <a:ext uri="{FF2B5EF4-FFF2-40B4-BE49-F238E27FC236}">
                <a16:creationId xmlns:a16="http://schemas.microsoft.com/office/drawing/2014/main" id="{36EDBE9F-6EA5-45E6-9C18-5EE4856D9E2D}"/>
              </a:ext>
            </a:extLst>
          </p:cNvPr>
          <p:cNvCxnSpPr>
            <a:stCxn id="3" idx="2"/>
            <a:endCxn id="4" idx="0"/>
          </p:cNvCxnSpPr>
          <p:nvPr/>
        </p:nvCxnSpPr>
        <p:spPr>
          <a:xfrm rot="5400000">
            <a:off x="2633008" y="652515"/>
            <a:ext cx="559275" cy="2150644"/>
          </a:xfrm>
          <a:prstGeom prst="bentConnector3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Verbinder: gewinkelt 15">
            <a:extLst>
              <a:ext uri="{FF2B5EF4-FFF2-40B4-BE49-F238E27FC236}">
                <a16:creationId xmlns:a16="http://schemas.microsoft.com/office/drawing/2014/main" id="{76F28E84-29E7-46EE-88AE-AFD357115C1B}"/>
              </a:ext>
            </a:extLst>
          </p:cNvPr>
          <p:cNvCxnSpPr>
            <a:stCxn id="3" idx="2"/>
            <a:endCxn id="5" idx="0"/>
          </p:cNvCxnSpPr>
          <p:nvPr/>
        </p:nvCxnSpPr>
        <p:spPr>
          <a:xfrm rot="16200000" flipH="1">
            <a:off x="4793879" y="642288"/>
            <a:ext cx="559275" cy="2171098"/>
          </a:xfrm>
          <a:prstGeom prst="bentConnector3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Verbinder: gewinkelt 17">
            <a:extLst>
              <a:ext uri="{FF2B5EF4-FFF2-40B4-BE49-F238E27FC236}">
                <a16:creationId xmlns:a16="http://schemas.microsoft.com/office/drawing/2014/main" id="{A3B825F0-C78A-4CD5-92FE-6DCA41EFEFF9}"/>
              </a:ext>
            </a:extLst>
          </p:cNvPr>
          <p:cNvCxnSpPr>
            <a:stCxn id="4" idx="2"/>
            <a:endCxn id="6" idx="0"/>
          </p:cNvCxnSpPr>
          <p:nvPr/>
        </p:nvCxnSpPr>
        <p:spPr>
          <a:xfrm rot="5400000">
            <a:off x="741945" y="2354641"/>
            <a:ext cx="1103991" cy="1086766"/>
          </a:xfrm>
          <a:prstGeom prst="bentConnector3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Verbinder: gewinkelt 19">
            <a:extLst>
              <a:ext uri="{FF2B5EF4-FFF2-40B4-BE49-F238E27FC236}">
                <a16:creationId xmlns:a16="http://schemas.microsoft.com/office/drawing/2014/main" id="{1C240AB8-2C81-4927-835C-66C1595D9818}"/>
              </a:ext>
            </a:extLst>
          </p:cNvPr>
          <p:cNvCxnSpPr>
            <a:stCxn id="4" idx="2"/>
            <a:endCxn id="7" idx="0"/>
          </p:cNvCxnSpPr>
          <p:nvPr/>
        </p:nvCxnSpPr>
        <p:spPr>
          <a:xfrm rot="16200000" flipH="1">
            <a:off x="1824079" y="2359273"/>
            <a:ext cx="1103991" cy="1077502"/>
          </a:xfrm>
          <a:prstGeom prst="bentConnector3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Verbinder: gewinkelt 21">
            <a:extLst>
              <a:ext uri="{FF2B5EF4-FFF2-40B4-BE49-F238E27FC236}">
                <a16:creationId xmlns:a16="http://schemas.microsoft.com/office/drawing/2014/main" id="{3D58CE8D-290B-4129-A435-241227DE2E19}"/>
              </a:ext>
            </a:extLst>
          </p:cNvPr>
          <p:cNvCxnSpPr>
            <a:stCxn id="5" idx="2"/>
            <a:endCxn id="9" idx="0"/>
          </p:cNvCxnSpPr>
          <p:nvPr/>
        </p:nvCxnSpPr>
        <p:spPr>
          <a:xfrm rot="5400000">
            <a:off x="5065115" y="2356071"/>
            <a:ext cx="1103992" cy="1083909"/>
          </a:xfrm>
          <a:prstGeom prst="bentConnector3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Verbinder: gewinkelt 23">
            <a:extLst>
              <a:ext uri="{FF2B5EF4-FFF2-40B4-BE49-F238E27FC236}">
                <a16:creationId xmlns:a16="http://schemas.microsoft.com/office/drawing/2014/main" id="{0E67E006-ADFF-41B3-AA3D-80F301719389}"/>
              </a:ext>
            </a:extLst>
          </p:cNvPr>
          <p:cNvCxnSpPr>
            <a:stCxn id="5" idx="2"/>
            <a:endCxn id="10" idx="0"/>
          </p:cNvCxnSpPr>
          <p:nvPr/>
        </p:nvCxnSpPr>
        <p:spPr>
          <a:xfrm rot="16200000" flipH="1">
            <a:off x="6149217" y="2355876"/>
            <a:ext cx="1103991" cy="1084295"/>
          </a:xfrm>
          <a:prstGeom prst="bentConnector3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Verbinder: gewinkelt 25">
            <a:extLst>
              <a:ext uri="{FF2B5EF4-FFF2-40B4-BE49-F238E27FC236}">
                <a16:creationId xmlns:a16="http://schemas.microsoft.com/office/drawing/2014/main" id="{2BCB46D6-4289-4340-9069-3D50036C4C29}"/>
              </a:ext>
            </a:extLst>
          </p:cNvPr>
          <p:cNvCxnSpPr>
            <a:stCxn id="9" idx="2"/>
            <a:endCxn id="11" idx="0"/>
          </p:cNvCxnSpPr>
          <p:nvPr/>
        </p:nvCxnSpPr>
        <p:spPr>
          <a:xfrm rot="5400000">
            <a:off x="4131798" y="3644745"/>
            <a:ext cx="799529" cy="1087189"/>
          </a:xfrm>
          <a:prstGeom prst="bentConnector3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Verbinder: gewinkelt 27">
            <a:extLst>
              <a:ext uri="{FF2B5EF4-FFF2-40B4-BE49-F238E27FC236}">
                <a16:creationId xmlns:a16="http://schemas.microsoft.com/office/drawing/2014/main" id="{BB5FDA69-A229-492F-B162-FAE97756E64B}"/>
              </a:ext>
            </a:extLst>
          </p:cNvPr>
          <p:cNvCxnSpPr>
            <a:stCxn id="10" idx="2"/>
            <a:endCxn id="12" idx="0"/>
          </p:cNvCxnSpPr>
          <p:nvPr/>
        </p:nvCxnSpPr>
        <p:spPr>
          <a:xfrm rot="16200000" flipH="1">
            <a:off x="7315662" y="3716272"/>
            <a:ext cx="805124" cy="949728"/>
          </a:xfrm>
          <a:prstGeom prst="bentConnector3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6609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3">
      <a:dk1>
        <a:sysClr val="windowText" lastClr="000000"/>
      </a:dk1>
      <a:lt1>
        <a:sysClr val="window" lastClr="FFFFFF"/>
      </a:lt1>
      <a:dk2>
        <a:srgbClr val="5F5F5F"/>
      </a:dk2>
      <a:lt2>
        <a:srgbClr val="E7E6E6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FF6400"/>
      </a:accent6>
      <a:hlink>
        <a:srgbClr val="6600CC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22225">
          <a:solidFill>
            <a:schemeClr val="tx1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16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98</Words>
  <Application>Microsoft Office PowerPoint</Application>
  <PresentationFormat>A4-Papier (210 x 297 mm)</PresentationFormat>
  <Paragraphs>81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8" baseType="lpstr">
      <vt:lpstr>Arial</vt:lpstr>
      <vt:lpstr>Office</vt:lpstr>
      <vt:lpstr>Planck‘sches Gesetz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regina.schoenberner83@gmail.com</cp:lastModifiedBy>
  <cp:revision>18</cp:revision>
  <dcterms:created xsi:type="dcterms:W3CDTF">2020-05-18T07:49:30Z</dcterms:created>
  <dcterms:modified xsi:type="dcterms:W3CDTF">2020-05-25T09:58:10Z</dcterms:modified>
</cp:coreProperties>
</file>