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90" y="7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23.06.2020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BF8BCB5-A7B6-4218-8860-566F3845A104}"/>
              </a:ext>
            </a:extLst>
          </p:cNvPr>
          <p:cNvSpPr txBox="1"/>
          <p:nvPr/>
        </p:nvSpPr>
        <p:spPr>
          <a:xfrm>
            <a:off x="1046755" y="637674"/>
            <a:ext cx="2050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Dioxine/Furane/PCB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7953BE-77B7-4F80-B7DA-D848412423CA}"/>
              </a:ext>
            </a:extLst>
          </p:cNvPr>
          <p:cNvSpPr txBox="1"/>
          <p:nvPr/>
        </p:nvSpPr>
        <p:spPr>
          <a:xfrm>
            <a:off x="4295271" y="517352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Ah-Rezeptor</a:t>
            </a:r>
          </a:p>
          <a:p>
            <a:pPr algn="l"/>
            <a:r>
              <a:rPr lang="de-DE" sz="1600" dirty="0"/>
              <a:t>(Cytosol)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D483C0E-EEEB-40B2-A55A-022FA770804C}"/>
              </a:ext>
            </a:extLst>
          </p:cNvPr>
          <p:cNvSpPr txBox="1"/>
          <p:nvPr/>
        </p:nvSpPr>
        <p:spPr>
          <a:xfrm>
            <a:off x="3934322" y="1720507"/>
            <a:ext cx="2066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Enzym-Gift-Komplex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0B68241-9E55-4AAC-8AEC-1B44A032D08E}"/>
              </a:ext>
            </a:extLst>
          </p:cNvPr>
          <p:cNvSpPr txBox="1"/>
          <p:nvPr/>
        </p:nvSpPr>
        <p:spPr>
          <a:xfrm>
            <a:off x="2081470" y="1720504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Zell-Kern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C89B3A8-0378-423B-96BE-1681066DDEE3}"/>
              </a:ext>
            </a:extLst>
          </p:cNvPr>
          <p:cNvSpPr txBox="1"/>
          <p:nvPr/>
        </p:nvSpPr>
        <p:spPr>
          <a:xfrm>
            <a:off x="1732552" y="3031949"/>
            <a:ext cx="1709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Bindung an DNA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FE582A-E657-45CD-B688-EBDA78BBFBD1}"/>
              </a:ext>
            </a:extLst>
          </p:cNvPr>
          <p:cNvSpPr txBox="1"/>
          <p:nvPr/>
        </p:nvSpPr>
        <p:spPr>
          <a:xfrm>
            <a:off x="4351412" y="3031944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Neue Gene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A5C2BF1-E2A7-4B1E-83AB-5CB3127E4E50}"/>
              </a:ext>
            </a:extLst>
          </p:cNvPr>
          <p:cNvSpPr txBox="1"/>
          <p:nvPr/>
        </p:nvSpPr>
        <p:spPr>
          <a:xfrm>
            <a:off x="4223071" y="39824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Neue Proteine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C801908-E34D-4769-A533-C3FB7C643EED}"/>
              </a:ext>
            </a:extLst>
          </p:cNvPr>
          <p:cNvCxnSpPr>
            <a:stCxn id="2" idx="3"/>
            <a:endCxn id="3" idx="1"/>
          </p:cNvCxnSpPr>
          <p:nvPr/>
        </p:nvCxnSpPr>
        <p:spPr>
          <a:xfrm>
            <a:off x="3097316" y="806951"/>
            <a:ext cx="1197955" cy="27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D165588-694F-4BFA-A183-DFE4840164F7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4963082" y="1102127"/>
            <a:ext cx="4536" cy="61838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4953224C-E323-41B7-93D9-946990DC1D87}"/>
              </a:ext>
            </a:extLst>
          </p:cNvPr>
          <p:cNvCxnSpPr>
            <a:stCxn id="4" idx="1"/>
            <a:endCxn id="5" idx="3"/>
          </p:cNvCxnSpPr>
          <p:nvPr/>
        </p:nvCxnSpPr>
        <p:spPr>
          <a:xfrm flipH="1" flipV="1">
            <a:off x="3096491" y="1889781"/>
            <a:ext cx="837831" cy="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7736DD60-698C-42EE-8569-3CAD34C03A89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2587113" y="2059058"/>
            <a:ext cx="1868" cy="97289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502523E2-3D33-49F5-A8D1-E3A08C412A2C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3441674" y="3201221"/>
            <a:ext cx="909738" cy="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46087501-D317-4435-8E51-3FC8F7FF0795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4967927" y="3370498"/>
            <a:ext cx="2304" cy="61194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78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oben und unten 1">
            <a:extLst>
              <a:ext uri="{FF2B5EF4-FFF2-40B4-BE49-F238E27FC236}">
                <a16:creationId xmlns:a16="http://schemas.microsoft.com/office/drawing/2014/main" id="{FDE84FE1-7EA2-41DD-B574-ED946DAEECE5}"/>
              </a:ext>
            </a:extLst>
          </p:cNvPr>
          <p:cNvSpPr/>
          <p:nvPr/>
        </p:nvSpPr>
        <p:spPr>
          <a:xfrm>
            <a:off x="661736" y="1629000"/>
            <a:ext cx="720000" cy="3600000"/>
          </a:xfrm>
          <a:prstGeom prst="upDownArrow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Polarität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0699B40-5145-439F-BB9F-DB8AF84B497C}"/>
              </a:ext>
            </a:extLst>
          </p:cNvPr>
          <p:cNvSpPr txBox="1"/>
          <p:nvPr/>
        </p:nvSpPr>
        <p:spPr>
          <a:xfrm>
            <a:off x="514225" y="1290446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hydrophil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6C45E82-3976-434B-A95F-6ADCDC8FF8CE}"/>
              </a:ext>
            </a:extLst>
          </p:cNvPr>
          <p:cNvSpPr txBox="1"/>
          <p:nvPr/>
        </p:nvSpPr>
        <p:spPr>
          <a:xfrm>
            <a:off x="612007" y="522900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lipophil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2750399-BF1E-48E3-AD72-8DE44225DA35}"/>
              </a:ext>
            </a:extLst>
          </p:cNvPr>
          <p:cNvSpPr/>
          <p:nvPr/>
        </p:nvSpPr>
        <p:spPr>
          <a:xfrm>
            <a:off x="1431462" y="3276601"/>
            <a:ext cx="1121237" cy="454192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FCKW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52E37D4-AF32-41E0-B627-5D1D3BF08362}"/>
              </a:ext>
            </a:extLst>
          </p:cNvPr>
          <p:cNvSpPr/>
          <p:nvPr/>
        </p:nvSpPr>
        <p:spPr>
          <a:xfrm>
            <a:off x="1771649" y="4581525"/>
            <a:ext cx="1228725" cy="45419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Methan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BDDD51E-B9DA-47BF-B180-3A742432B6E7}"/>
              </a:ext>
            </a:extLst>
          </p:cNvPr>
          <p:cNvSpPr/>
          <p:nvPr/>
        </p:nvSpPr>
        <p:spPr>
          <a:xfrm>
            <a:off x="2552699" y="2657475"/>
            <a:ext cx="1121237" cy="45419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PER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1EF1148-C913-4DEA-AF1A-FBD164EE3413}"/>
              </a:ext>
            </a:extLst>
          </p:cNvPr>
          <p:cNvSpPr/>
          <p:nvPr/>
        </p:nvSpPr>
        <p:spPr>
          <a:xfrm>
            <a:off x="2583987" y="3895726"/>
            <a:ext cx="1089950" cy="433388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VOC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A851C8C-AD16-4716-B485-FF60B6B6C16F}"/>
              </a:ext>
            </a:extLst>
          </p:cNvPr>
          <p:cNvSpPr/>
          <p:nvPr/>
        </p:nvSpPr>
        <p:spPr>
          <a:xfrm>
            <a:off x="3262310" y="3241508"/>
            <a:ext cx="3381379" cy="433388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Erdöl-KWs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38E0E9D-D078-4275-83FB-4DB89A93258D}"/>
              </a:ext>
            </a:extLst>
          </p:cNvPr>
          <p:cNvSpPr/>
          <p:nvPr/>
        </p:nvSpPr>
        <p:spPr>
          <a:xfrm>
            <a:off x="3195942" y="4433883"/>
            <a:ext cx="2505076" cy="433387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PA-KWs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849C687-30CC-408E-A919-CEAC0D29F757}"/>
              </a:ext>
            </a:extLst>
          </p:cNvPr>
          <p:cNvSpPr/>
          <p:nvPr/>
        </p:nvSpPr>
        <p:spPr>
          <a:xfrm>
            <a:off x="6661345" y="2543175"/>
            <a:ext cx="967039" cy="56849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PCB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3D1985F-3EE1-4D96-B13A-1F6FCFF4AA05}"/>
              </a:ext>
            </a:extLst>
          </p:cNvPr>
          <p:cNvSpPr/>
          <p:nvPr/>
        </p:nvSpPr>
        <p:spPr>
          <a:xfrm>
            <a:off x="5675701" y="4077327"/>
            <a:ext cx="2505076" cy="433387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PCDD, PCDF</a:t>
            </a:r>
          </a:p>
        </p:txBody>
      </p:sp>
      <p:sp>
        <p:nvSpPr>
          <p:cNvPr id="13" name="Pfeil: nach links und rechts 12">
            <a:extLst>
              <a:ext uri="{FF2B5EF4-FFF2-40B4-BE49-F238E27FC236}">
                <a16:creationId xmlns:a16="http://schemas.microsoft.com/office/drawing/2014/main" id="{558AF498-50F1-45D4-B961-4DC0EDB83982}"/>
              </a:ext>
            </a:extLst>
          </p:cNvPr>
          <p:cNvSpPr/>
          <p:nvPr/>
        </p:nvSpPr>
        <p:spPr>
          <a:xfrm>
            <a:off x="2263941" y="5591618"/>
            <a:ext cx="5400000" cy="720000"/>
          </a:xfrm>
          <a:prstGeom prst="leftRightArrow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Flüchtigkeit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7FF72F4-6F91-4A12-98CF-8DAFEBDD6BB4}"/>
              </a:ext>
            </a:extLst>
          </p:cNvPr>
          <p:cNvSpPr txBox="1"/>
          <p:nvPr/>
        </p:nvSpPr>
        <p:spPr>
          <a:xfrm>
            <a:off x="4914305" y="987830"/>
            <a:ext cx="34587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PER = </a:t>
            </a:r>
            <a:r>
              <a:rPr lang="de-DE" sz="1600" dirty="0" err="1"/>
              <a:t>Tetrachlorethen</a:t>
            </a:r>
            <a:endParaRPr lang="de-DE" sz="1600" dirty="0"/>
          </a:p>
          <a:p>
            <a:pPr algn="l"/>
            <a:r>
              <a:rPr lang="de-DE" sz="1600" dirty="0"/>
              <a:t>VOC = flüchtige org. Verbindungen</a:t>
            </a:r>
          </a:p>
          <a:p>
            <a:pPr algn="l"/>
            <a:r>
              <a:rPr lang="de-DE" sz="1600" dirty="0"/>
              <a:t>PA-KWs = polycyclische </a:t>
            </a:r>
            <a:r>
              <a:rPr lang="de-DE" sz="1600" dirty="0" err="1"/>
              <a:t>arom</a:t>
            </a:r>
            <a:r>
              <a:rPr lang="de-DE" sz="1600" dirty="0"/>
              <a:t>. KWs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DEB485B-35A8-4886-8A9F-7E906FB9A3D3}"/>
              </a:ext>
            </a:extLst>
          </p:cNvPr>
          <p:cNvSpPr txBox="1"/>
          <p:nvPr/>
        </p:nvSpPr>
        <p:spPr>
          <a:xfrm>
            <a:off x="2054830" y="6311618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leicht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657066B-AA73-46AE-9B1A-75749CBD64BD}"/>
              </a:ext>
            </a:extLst>
          </p:cNvPr>
          <p:cNvSpPr txBox="1"/>
          <p:nvPr/>
        </p:nvSpPr>
        <p:spPr>
          <a:xfrm>
            <a:off x="7144864" y="6307492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schwer</a:t>
            </a:r>
          </a:p>
        </p:txBody>
      </p:sp>
    </p:spTree>
    <p:extLst>
      <p:ext uri="{BB962C8B-B14F-4D97-AF65-F5344CB8AC3E}">
        <p14:creationId xmlns:p14="http://schemas.microsoft.com/office/powerpoint/2010/main" val="394240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PresentationFormat>A4-Papier (210 x 297 mm)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2020-06-23T08:06:00Z</dcterms:modified>
</cp:coreProperties>
</file>