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6" y="1026"/>
      </p:cViewPr>
      <p:guideLst>
        <p:guide orient="horz" pos="2160"/>
        <p:guide pos="31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08.06.2020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11B15474-F132-4419-98D1-17F9A864FA8B}"/>
              </a:ext>
            </a:extLst>
          </p:cNvPr>
          <p:cNvSpPr/>
          <p:nvPr/>
        </p:nvSpPr>
        <p:spPr>
          <a:xfrm>
            <a:off x="4953000" y="2169000"/>
            <a:ext cx="3240000" cy="2520000"/>
          </a:xfrm>
          <a:prstGeom prst="roundRect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E4AE681D-EA8C-4D9B-9213-97D70C050DB3}"/>
              </a:ext>
            </a:extLst>
          </p:cNvPr>
          <p:cNvSpPr/>
          <p:nvPr/>
        </p:nvSpPr>
        <p:spPr>
          <a:xfrm>
            <a:off x="6529388" y="2600325"/>
            <a:ext cx="600075" cy="1300163"/>
          </a:xfrm>
          <a:prstGeom prst="ellipse">
            <a:avLst/>
          </a:prstGeom>
          <a:solidFill>
            <a:schemeClr val="accent2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1C849BF1-8F27-4F82-8FED-6BB19DC4C88D}"/>
              </a:ext>
            </a:extLst>
          </p:cNvPr>
          <p:cNvSpPr/>
          <p:nvPr/>
        </p:nvSpPr>
        <p:spPr>
          <a:xfrm>
            <a:off x="4503000" y="3069000"/>
            <a:ext cx="900000" cy="360000"/>
          </a:xfrm>
          <a:prstGeom prst="roundRect">
            <a:avLst/>
          </a:prstGeom>
          <a:solidFill>
            <a:srgbClr val="9B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8B9E9C81-D2B2-478E-B2FC-3C09D55BEC3E}"/>
              </a:ext>
            </a:extLst>
          </p:cNvPr>
          <p:cNvSpPr/>
          <p:nvPr/>
        </p:nvSpPr>
        <p:spPr>
          <a:xfrm>
            <a:off x="4503000" y="3429000"/>
            <a:ext cx="900000" cy="360000"/>
          </a:xfrm>
          <a:prstGeom prst="roundRect">
            <a:avLst/>
          </a:prstGeom>
          <a:solidFill>
            <a:srgbClr val="9B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" name="Flussdiagramm: Manuelle Verarbeitung 5">
            <a:extLst>
              <a:ext uri="{FF2B5EF4-FFF2-40B4-BE49-F238E27FC236}">
                <a16:creationId xmlns:a16="http://schemas.microsoft.com/office/drawing/2014/main" id="{547ED92E-E56F-4F1C-AEF7-6683FF7863EE}"/>
              </a:ext>
            </a:extLst>
          </p:cNvPr>
          <p:cNvSpPr/>
          <p:nvPr/>
        </p:nvSpPr>
        <p:spPr>
          <a:xfrm rot="16200000">
            <a:off x="3708565" y="3238819"/>
            <a:ext cx="1125000" cy="380362"/>
          </a:xfrm>
          <a:prstGeom prst="flowChartManualOperation">
            <a:avLst/>
          </a:prstGeom>
          <a:solidFill>
            <a:schemeClr val="accent3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7" name="Gleichschenkliges Dreieck 6">
            <a:extLst>
              <a:ext uri="{FF2B5EF4-FFF2-40B4-BE49-F238E27FC236}">
                <a16:creationId xmlns:a16="http://schemas.microsoft.com/office/drawing/2014/main" id="{BDF0B115-7E38-4B64-B7EF-6221FA99DE8E}"/>
              </a:ext>
            </a:extLst>
          </p:cNvPr>
          <p:cNvSpPr/>
          <p:nvPr/>
        </p:nvSpPr>
        <p:spPr>
          <a:xfrm rot="5400000">
            <a:off x="2899463" y="2914762"/>
            <a:ext cx="360000" cy="720000"/>
          </a:xfrm>
          <a:prstGeom prst="triangle">
            <a:avLst/>
          </a:prstGeom>
          <a:solidFill>
            <a:schemeClr val="accent1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0A5CDF6-F311-43A3-8F0E-F4CD4A3EC7F8}"/>
              </a:ext>
            </a:extLst>
          </p:cNvPr>
          <p:cNvSpPr txBox="1"/>
          <p:nvPr/>
        </p:nvSpPr>
        <p:spPr>
          <a:xfrm>
            <a:off x="5962897" y="1211211"/>
            <a:ext cx="1220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Leber-Zelle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7DB9BA87-A024-492D-A16F-3346DCB70767}"/>
              </a:ext>
            </a:extLst>
          </p:cNvPr>
          <p:cNvCxnSpPr>
            <a:stCxn id="8" idx="2"/>
            <a:endCxn id="2" idx="0"/>
          </p:cNvCxnSpPr>
          <p:nvPr/>
        </p:nvCxnSpPr>
        <p:spPr>
          <a:xfrm>
            <a:off x="6573000" y="1549765"/>
            <a:ext cx="0" cy="61923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03C8B398-F3A0-4559-9BBA-8DE4DD1DE0CF}"/>
              </a:ext>
            </a:extLst>
          </p:cNvPr>
          <p:cNvSpPr txBox="1"/>
          <p:nvPr/>
        </p:nvSpPr>
        <p:spPr>
          <a:xfrm>
            <a:off x="6330110" y="4913979"/>
            <a:ext cx="1015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Zell-Kern</a:t>
            </a:r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D9CBF2D8-BC52-4323-9666-0A9CC7493445}"/>
              </a:ext>
            </a:extLst>
          </p:cNvPr>
          <p:cNvCxnSpPr>
            <a:stCxn id="12" idx="0"/>
            <a:endCxn id="3" idx="4"/>
          </p:cNvCxnSpPr>
          <p:nvPr/>
        </p:nvCxnSpPr>
        <p:spPr>
          <a:xfrm flipH="1" flipV="1">
            <a:off x="6829426" y="3900488"/>
            <a:ext cx="8195" cy="101349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4E4EAF25-7A9E-430C-8D10-C2D0A68428C0}"/>
              </a:ext>
            </a:extLst>
          </p:cNvPr>
          <p:cNvSpPr txBox="1"/>
          <p:nvPr/>
        </p:nvSpPr>
        <p:spPr>
          <a:xfrm>
            <a:off x="3574465" y="1999723"/>
            <a:ext cx="8867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Silibinin</a:t>
            </a:r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DB0217-7408-4DB3-8FFB-9CE220D014BF}"/>
              </a:ext>
            </a:extLst>
          </p:cNvPr>
          <p:cNvCxnSpPr>
            <a:stCxn id="15" idx="2"/>
            <a:endCxn id="6" idx="3"/>
          </p:cNvCxnSpPr>
          <p:nvPr/>
        </p:nvCxnSpPr>
        <p:spPr>
          <a:xfrm>
            <a:off x="4017856" y="2338277"/>
            <a:ext cx="253209" cy="64072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BE684530-1F26-4368-8332-B51ADE0206CD}"/>
              </a:ext>
            </a:extLst>
          </p:cNvPr>
          <p:cNvSpPr txBox="1"/>
          <p:nvPr/>
        </p:nvSpPr>
        <p:spPr>
          <a:xfrm>
            <a:off x="3467140" y="4519723"/>
            <a:ext cx="12382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Transporter</a:t>
            </a: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5A03743D-0D28-4A60-AFF1-597196E5E2BB}"/>
              </a:ext>
            </a:extLst>
          </p:cNvPr>
          <p:cNvCxnSpPr>
            <a:stCxn id="18" idx="0"/>
            <a:endCxn id="5" idx="2"/>
          </p:cNvCxnSpPr>
          <p:nvPr/>
        </p:nvCxnSpPr>
        <p:spPr>
          <a:xfrm flipV="1">
            <a:off x="4086252" y="3789000"/>
            <a:ext cx="866748" cy="73072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EB018656-B8C9-40DE-AFB0-822A660CE6CC}"/>
              </a:ext>
            </a:extLst>
          </p:cNvPr>
          <p:cNvSpPr txBox="1"/>
          <p:nvPr/>
        </p:nvSpPr>
        <p:spPr>
          <a:xfrm>
            <a:off x="2568813" y="2489361"/>
            <a:ext cx="10390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Amatoxin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2FC6DA94-EAB9-4B86-BAC3-085D7FD933CA}"/>
              </a:ext>
            </a:extLst>
          </p:cNvPr>
          <p:cNvCxnSpPr>
            <a:stCxn id="21" idx="2"/>
            <a:endCxn id="7" idx="1"/>
          </p:cNvCxnSpPr>
          <p:nvPr/>
        </p:nvCxnSpPr>
        <p:spPr>
          <a:xfrm flipH="1">
            <a:off x="3079463" y="2827915"/>
            <a:ext cx="8884" cy="35684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863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Office PowerPoint</Application>
  <PresentationFormat>A4-Papier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7</cp:revision>
  <dcterms:created xsi:type="dcterms:W3CDTF">2020-05-18T07:49:30Z</dcterms:created>
  <dcterms:modified xsi:type="dcterms:W3CDTF">2020-06-08T11:51:49Z</dcterms:modified>
</cp:coreProperties>
</file>