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4" r:id="rId3"/>
    <p:sldId id="261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95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B4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24" autoAdjust="0"/>
    <p:restoredTop sz="94636" autoAdjust="0"/>
  </p:normalViewPr>
  <p:slideViewPr>
    <p:cSldViewPr snapToGrid="0">
      <p:cViewPr varScale="1">
        <p:scale>
          <a:sx n="95" d="100"/>
          <a:sy n="95" d="100"/>
        </p:scale>
        <p:origin x="90" y="336"/>
      </p:cViewPr>
      <p:guideLst>
        <p:guide orient="horz" pos="2183"/>
        <p:guide pos="3840"/>
        <p:guide pos="39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2469-5B3F-4F62-B8D8-202E8A41735C}" type="datetimeFigureOut">
              <a:rPr lang="de-DE" smtClean="0"/>
              <a:t>16.07.2018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546-F436-4295-AEE8-FA90131CC8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9259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2469-5B3F-4F62-B8D8-202E8A41735C}" type="datetimeFigureOut">
              <a:rPr lang="de-DE" smtClean="0"/>
              <a:t>16.07.2018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546-F436-4295-AEE8-FA90131CC8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6553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2469-5B3F-4F62-B8D8-202E8A41735C}" type="datetimeFigureOut">
              <a:rPr lang="de-DE" smtClean="0"/>
              <a:t>16.07.2018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546-F436-4295-AEE8-FA90131CC8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321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2469-5B3F-4F62-B8D8-202E8A41735C}" type="datetimeFigureOut">
              <a:rPr lang="de-DE" smtClean="0"/>
              <a:t>16.07.2018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546-F436-4295-AEE8-FA90131CC8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5448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2469-5B3F-4F62-B8D8-202E8A41735C}" type="datetimeFigureOut">
              <a:rPr lang="de-DE" smtClean="0"/>
              <a:t>16.07.2018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546-F436-4295-AEE8-FA90131CC8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3064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2469-5B3F-4F62-B8D8-202E8A41735C}" type="datetimeFigureOut">
              <a:rPr lang="de-DE" smtClean="0"/>
              <a:t>16.07.2018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546-F436-4295-AEE8-FA90131CC8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3341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2469-5B3F-4F62-B8D8-202E8A41735C}" type="datetimeFigureOut">
              <a:rPr lang="de-DE" smtClean="0"/>
              <a:t>16.07.2018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546-F436-4295-AEE8-FA90131CC8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593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2469-5B3F-4F62-B8D8-202E8A41735C}" type="datetimeFigureOut">
              <a:rPr lang="de-DE" smtClean="0"/>
              <a:t>16.07.2018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546-F436-4295-AEE8-FA90131CC8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9836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2469-5B3F-4F62-B8D8-202E8A41735C}" type="datetimeFigureOut">
              <a:rPr lang="de-DE" smtClean="0"/>
              <a:t>16.07.2018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546-F436-4295-AEE8-FA90131CC8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2889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2469-5B3F-4F62-B8D8-202E8A41735C}" type="datetimeFigureOut">
              <a:rPr lang="de-DE" smtClean="0"/>
              <a:t>16.07.2018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546-F436-4295-AEE8-FA90131CC8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97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2469-5B3F-4F62-B8D8-202E8A41735C}" type="datetimeFigureOut">
              <a:rPr lang="de-DE" smtClean="0"/>
              <a:t>16.07.2018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53546-F436-4295-AEE8-FA90131CC8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1258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42469-5B3F-4F62-B8D8-202E8A41735C}" type="datetimeFigureOut">
              <a:rPr lang="de-DE" smtClean="0"/>
              <a:t>16.07.2018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53546-F436-4295-AEE8-FA90131CC8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443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mit Pfeil 4"/>
          <p:cNvCxnSpPr/>
          <p:nvPr/>
        </p:nvCxnSpPr>
        <p:spPr>
          <a:xfrm>
            <a:off x="2944966" y="315563"/>
            <a:ext cx="0" cy="4975709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mit Pfeil 5"/>
          <p:cNvCxnSpPr>
            <a:stCxn id="45" idx="0"/>
          </p:cNvCxnSpPr>
          <p:nvPr/>
        </p:nvCxnSpPr>
        <p:spPr>
          <a:xfrm flipH="1">
            <a:off x="2964096" y="5291272"/>
            <a:ext cx="6965458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e 8"/>
          <p:cNvSpPr/>
          <p:nvPr/>
        </p:nvSpPr>
        <p:spPr>
          <a:xfrm>
            <a:off x="5257303" y="3778052"/>
            <a:ext cx="154079" cy="16585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8277595" y="2040667"/>
            <a:ext cx="154079" cy="16585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Gerader Verbinder 13"/>
          <p:cNvCxnSpPr>
            <a:stCxn id="10" idx="0"/>
          </p:cNvCxnSpPr>
          <p:nvPr/>
        </p:nvCxnSpPr>
        <p:spPr>
          <a:xfrm>
            <a:off x="8354635" y="2040667"/>
            <a:ext cx="0" cy="3250605"/>
          </a:xfrm>
          <a:prstGeom prst="line">
            <a:avLst/>
          </a:prstGeom>
          <a:ln w="38100">
            <a:solidFill>
              <a:schemeClr val="tx1"/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>
            <a:stCxn id="10" idx="6"/>
          </p:cNvCxnSpPr>
          <p:nvPr/>
        </p:nvCxnSpPr>
        <p:spPr>
          <a:xfrm flipH="1">
            <a:off x="2964094" y="2123596"/>
            <a:ext cx="5467581" cy="12282"/>
          </a:xfrm>
          <a:prstGeom prst="line">
            <a:avLst/>
          </a:prstGeom>
          <a:ln w="38100">
            <a:solidFill>
              <a:schemeClr val="tx1"/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/>
          <p:cNvCxnSpPr/>
          <p:nvPr/>
        </p:nvCxnSpPr>
        <p:spPr>
          <a:xfrm flipH="1" flipV="1">
            <a:off x="2964094" y="3860981"/>
            <a:ext cx="2315773" cy="3796"/>
          </a:xfrm>
          <a:prstGeom prst="line">
            <a:avLst/>
          </a:prstGeom>
          <a:ln w="38100">
            <a:solidFill>
              <a:schemeClr val="tx1"/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/>
          <p:cNvCxnSpPr/>
          <p:nvPr/>
        </p:nvCxnSpPr>
        <p:spPr>
          <a:xfrm flipV="1">
            <a:off x="5334342" y="3943910"/>
            <a:ext cx="0" cy="1347362"/>
          </a:xfrm>
          <a:prstGeom prst="line">
            <a:avLst/>
          </a:prstGeom>
          <a:ln w="38100">
            <a:solidFill>
              <a:schemeClr val="tx1"/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reihandform 35"/>
          <p:cNvSpPr/>
          <p:nvPr/>
        </p:nvSpPr>
        <p:spPr>
          <a:xfrm>
            <a:off x="5323477" y="2163301"/>
            <a:ext cx="3010740" cy="1707280"/>
          </a:xfrm>
          <a:custGeom>
            <a:avLst/>
            <a:gdLst>
              <a:gd name="connsiteX0" fmla="*/ 0 w 3517232"/>
              <a:gd name="connsiteY0" fmla="*/ 1852864 h 1852864"/>
              <a:gd name="connsiteX1" fmla="*/ 232610 w 3517232"/>
              <a:gd name="connsiteY1" fmla="*/ 1824790 h 1852864"/>
              <a:gd name="connsiteX2" fmla="*/ 489284 w 3517232"/>
              <a:gd name="connsiteY2" fmla="*/ 1764632 h 1852864"/>
              <a:gd name="connsiteX3" fmla="*/ 774032 w 3517232"/>
              <a:gd name="connsiteY3" fmla="*/ 1696453 h 1852864"/>
              <a:gd name="connsiteX4" fmla="*/ 1110916 w 3517232"/>
              <a:gd name="connsiteY4" fmla="*/ 1580148 h 1852864"/>
              <a:gd name="connsiteX5" fmla="*/ 1371600 w 3517232"/>
              <a:gd name="connsiteY5" fmla="*/ 1471864 h 1852864"/>
              <a:gd name="connsiteX6" fmla="*/ 1744579 w 3517232"/>
              <a:gd name="connsiteY6" fmla="*/ 1295400 h 1852864"/>
              <a:gd name="connsiteX7" fmla="*/ 2358189 w 3517232"/>
              <a:gd name="connsiteY7" fmla="*/ 958516 h 1852864"/>
              <a:gd name="connsiteX8" fmla="*/ 2975810 w 3517232"/>
              <a:gd name="connsiteY8" fmla="*/ 497306 h 1852864"/>
              <a:gd name="connsiteX9" fmla="*/ 3517232 w 3517232"/>
              <a:gd name="connsiteY9" fmla="*/ 0 h 1852864"/>
              <a:gd name="connsiteX0" fmla="*/ 0 w 3517232"/>
              <a:gd name="connsiteY0" fmla="*/ 1852864 h 1852864"/>
              <a:gd name="connsiteX1" fmla="*/ 232610 w 3517232"/>
              <a:gd name="connsiteY1" fmla="*/ 1824790 h 1852864"/>
              <a:gd name="connsiteX2" fmla="*/ 489284 w 3517232"/>
              <a:gd name="connsiteY2" fmla="*/ 1764632 h 1852864"/>
              <a:gd name="connsiteX3" fmla="*/ 774032 w 3517232"/>
              <a:gd name="connsiteY3" fmla="*/ 1696453 h 1852864"/>
              <a:gd name="connsiteX4" fmla="*/ 1110916 w 3517232"/>
              <a:gd name="connsiteY4" fmla="*/ 1580148 h 1852864"/>
              <a:gd name="connsiteX5" fmla="*/ 1371600 w 3517232"/>
              <a:gd name="connsiteY5" fmla="*/ 1471864 h 1852864"/>
              <a:gd name="connsiteX6" fmla="*/ 1744579 w 3517232"/>
              <a:gd name="connsiteY6" fmla="*/ 1295400 h 1852864"/>
              <a:gd name="connsiteX7" fmla="*/ 2358189 w 3517232"/>
              <a:gd name="connsiteY7" fmla="*/ 958516 h 1852864"/>
              <a:gd name="connsiteX8" fmla="*/ 2975810 w 3517232"/>
              <a:gd name="connsiteY8" fmla="*/ 497306 h 1852864"/>
              <a:gd name="connsiteX9" fmla="*/ 3517232 w 3517232"/>
              <a:gd name="connsiteY9" fmla="*/ 0 h 1852864"/>
              <a:gd name="connsiteX0" fmla="*/ 0 w 3517232"/>
              <a:gd name="connsiteY0" fmla="*/ 1852864 h 1852864"/>
              <a:gd name="connsiteX1" fmla="*/ 232610 w 3517232"/>
              <a:gd name="connsiteY1" fmla="*/ 1824790 h 1852864"/>
              <a:gd name="connsiteX2" fmla="*/ 774032 w 3517232"/>
              <a:gd name="connsiteY2" fmla="*/ 1696453 h 1852864"/>
              <a:gd name="connsiteX3" fmla="*/ 1110916 w 3517232"/>
              <a:gd name="connsiteY3" fmla="*/ 1580148 h 1852864"/>
              <a:gd name="connsiteX4" fmla="*/ 1371600 w 3517232"/>
              <a:gd name="connsiteY4" fmla="*/ 1471864 h 1852864"/>
              <a:gd name="connsiteX5" fmla="*/ 1744579 w 3517232"/>
              <a:gd name="connsiteY5" fmla="*/ 1295400 h 1852864"/>
              <a:gd name="connsiteX6" fmla="*/ 2358189 w 3517232"/>
              <a:gd name="connsiteY6" fmla="*/ 958516 h 1852864"/>
              <a:gd name="connsiteX7" fmla="*/ 2975810 w 3517232"/>
              <a:gd name="connsiteY7" fmla="*/ 497306 h 1852864"/>
              <a:gd name="connsiteX8" fmla="*/ 3517232 w 3517232"/>
              <a:gd name="connsiteY8" fmla="*/ 0 h 1852864"/>
              <a:gd name="connsiteX0" fmla="*/ 0 w 3517232"/>
              <a:gd name="connsiteY0" fmla="*/ 1852864 h 1852864"/>
              <a:gd name="connsiteX1" fmla="*/ 320841 w 3517232"/>
              <a:gd name="connsiteY1" fmla="*/ 1808748 h 1852864"/>
              <a:gd name="connsiteX2" fmla="*/ 774032 w 3517232"/>
              <a:gd name="connsiteY2" fmla="*/ 1696453 h 1852864"/>
              <a:gd name="connsiteX3" fmla="*/ 1110916 w 3517232"/>
              <a:gd name="connsiteY3" fmla="*/ 1580148 h 1852864"/>
              <a:gd name="connsiteX4" fmla="*/ 1371600 w 3517232"/>
              <a:gd name="connsiteY4" fmla="*/ 1471864 h 1852864"/>
              <a:gd name="connsiteX5" fmla="*/ 1744579 w 3517232"/>
              <a:gd name="connsiteY5" fmla="*/ 1295400 h 1852864"/>
              <a:gd name="connsiteX6" fmla="*/ 2358189 w 3517232"/>
              <a:gd name="connsiteY6" fmla="*/ 958516 h 1852864"/>
              <a:gd name="connsiteX7" fmla="*/ 2975810 w 3517232"/>
              <a:gd name="connsiteY7" fmla="*/ 497306 h 1852864"/>
              <a:gd name="connsiteX8" fmla="*/ 3517232 w 3517232"/>
              <a:gd name="connsiteY8" fmla="*/ 0 h 1852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17232" h="1852864">
                <a:moveTo>
                  <a:pt x="0" y="1852864"/>
                </a:moveTo>
                <a:cubicBezTo>
                  <a:pt x="75531" y="1846179"/>
                  <a:pt x="191836" y="1834816"/>
                  <a:pt x="320841" y="1808748"/>
                </a:cubicBezTo>
                <a:cubicBezTo>
                  <a:pt x="449846" y="1782680"/>
                  <a:pt x="642353" y="1734553"/>
                  <a:pt x="774032" y="1696453"/>
                </a:cubicBezTo>
                <a:cubicBezTo>
                  <a:pt x="905711" y="1658353"/>
                  <a:pt x="1011321" y="1617579"/>
                  <a:pt x="1110916" y="1580148"/>
                </a:cubicBezTo>
                <a:cubicBezTo>
                  <a:pt x="1210511" y="1542716"/>
                  <a:pt x="1265990" y="1519322"/>
                  <a:pt x="1371600" y="1471864"/>
                </a:cubicBezTo>
                <a:cubicBezTo>
                  <a:pt x="1477210" y="1424406"/>
                  <a:pt x="1580148" y="1380958"/>
                  <a:pt x="1744579" y="1295400"/>
                </a:cubicBezTo>
                <a:cubicBezTo>
                  <a:pt x="1909010" y="1209842"/>
                  <a:pt x="2148974" y="1103563"/>
                  <a:pt x="2358189" y="958516"/>
                </a:cubicBezTo>
                <a:cubicBezTo>
                  <a:pt x="2567404" y="813469"/>
                  <a:pt x="2782636" y="657059"/>
                  <a:pt x="2975810" y="497306"/>
                </a:cubicBezTo>
                <a:cubicBezTo>
                  <a:pt x="3168984" y="337553"/>
                  <a:pt x="3415632" y="112963"/>
                  <a:pt x="3517232" y="0"/>
                </a:cubicBezTo>
              </a:path>
            </a:pathLst>
          </a:custGeom>
          <a:noFill/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Freihandform 36"/>
          <p:cNvSpPr/>
          <p:nvPr/>
        </p:nvSpPr>
        <p:spPr>
          <a:xfrm>
            <a:off x="5325793" y="315563"/>
            <a:ext cx="517314" cy="3556222"/>
          </a:xfrm>
          <a:custGeom>
            <a:avLst/>
            <a:gdLst>
              <a:gd name="connsiteX0" fmla="*/ 0 w 626773"/>
              <a:gd name="connsiteY0" fmla="*/ 3662621 h 3662621"/>
              <a:gd name="connsiteX1" fmla="*/ 79744 w 626773"/>
              <a:gd name="connsiteY1" fmla="*/ 3338328 h 3662621"/>
              <a:gd name="connsiteX2" fmla="*/ 170121 w 626773"/>
              <a:gd name="connsiteY2" fmla="*/ 2875812 h 3662621"/>
              <a:gd name="connsiteX3" fmla="*/ 324293 w 626773"/>
              <a:gd name="connsiteY3" fmla="*/ 2083686 h 3662621"/>
              <a:gd name="connsiteX4" fmla="*/ 446567 w 626773"/>
              <a:gd name="connsiteY4" fmla="*/ 1264979 h 3662621"/>
              <a:gd name="connsiteX5" fmla="*/ 499730 w 626773"/>
              <a:gd name="connsiteY5" fmla="*/ 728035 h 3662621"/>
              <a:gd name="connsiteX6" fmla="*/ 563525 w 626773"/>
              <a:gd name="connsiteY6" fmla="*/ 5021 h 3662621"/>
              <a:gd name="connsiteX0" fmla="*/ 0 w 563525"/>
              <a:gd name="connsiteY0" fmla="*/ 3657600 h 3657600"/>
              <a:gd name="connsiteX1" fmla="*/ 79744 w 563525"/>
              <a:gd name="connsiteY1" fmla="*/ 3333307 h 3657600"/>
              <a:gd name="connsiteX2" fmla="*/ 170121 w 563525"/>
              <a:gd name="connsiteY2" fmla="*/ 2870791 h 3657600"/>
              <a:gd name="connsiteX3" fmla="*/ 324293 w 563525"/>
              <a:gd name="connsiteY3" fmla="*/ 2078665 h 3657600"/>
              <a:gd name="connsiteX4" fmla="*/ 446567 w 563525"/>
              <a:gd name="connsiteY4" fmla="*/ 1259958 h 3657600"/>
              <a:gd name="connsiteX5" fmla="*/ 499730 w 563525"/>
              <a:gd name="connsiteY5" fmla="*/ 723014 h 3657600"/>
              <a:gd name="connsiteX6" fmla="*/ 563525 w 563525"/>
              <a:gd name="connsiteY6" fmla="*/ 0 h 3657600"/>
              <a:gd name="connsiteX0" fmla="*/ 0 w 563525"/>
              <a:gd name="connsiteY0" fmla="*/ 3657600 h 3657600"/>
              <a:gd name="connsiteX1" fmla="*/ 69111 w 563525"/>
              <a:gd name="connsiteY1" fmla="*/ 3338623 h 3657600"/>
              <a:gd name="connsiteX2" fmla="*/ 170121 w 563525"/>
              <a:gd name="connsiteY2" fmla="*/ 2870791 h 3657600"/>
              <a:gd name="connsiteX3" fmla="*/ 324293 w 563525"/>
              <a:gd name="connsiteY3" fmla="*/ 2078665 h 3657600"/>
              <a:gd name="connsiteX4" fmla="*/ 446567 w 563525"/>
              <a:gd name="connsiteY4" fmla="*/ 1259958 h 3657600"/>
              <a:gd name="connsiteX5" fmla="*/ 499730 w 563525"/>
              <a:gd name="connsiteY5" fmla="*/ 723014 h 3657600"/>
              <a:gd name="connsiteX6" fmla="*/ 563525 w 563525"/>
              <a:gd name="connsiteY6" fmla="*/ 0 h 36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3525" h="3657600">
                <a:moveTo>
                  <a:pt x="0" y="3657600"/>
                </a:moveTo>
                <a:cubicBezTo>
                  <a:pt x="25695" y="3561021"/>
                  <a:pt x="40758" y="3469758"/>
                  <a:pt x="69111" y="3338623"/>
                </a:cubicBezTo>
                <a:cubicBezTo>
                  <a:pt x="97464" y="3207488"/>
                  <a:pt x="127591" y="3080784"/>
                  <a:pt x="170121" y="2870791"/>
                </a:cubicBezTo>
                <a:cubicBezTo>
                  <a:pt x="212651" y="2660798"/>
                  <a:pt x="278219" y="2347137"/>
                  <a:pt x="324293" y="2078665"/>
                </a:cubicBezTo>
                <a:cubicBezTo>
                  <a:pt x="370367" y="1810193"/>
                  <a:pt x="417328" y="1485900"/>
                  <a:pt x="446567" y="1259958"/>
                </a:cubicBezTo>
                <a:cubicBezTo>
                  <a:pt x="475806" y="1034016"/>
                  <a:pt x="480237" y="933007"/>
                  <a:pt x="499730" y="723014"/>
                </a:cubicBezTo>
                <a:cubicBezTo>
                  <a:pt x="519223" y="513021"/>
                  <a:pt x="543146" y="365938"/>
                  <a:pt x="563525" y="0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Freihandform 37"/>
          <p:cNvSpPr/>
          <p:nvPr/>
        </p:nvSpPr>
        <p:spPr>
          <a:xfrm>
            <a:off x="2971976" y="3914775"/>
            <a:ext cx="2343620" cy="1376497"/>
          </a:xfrm>
          <a:custGeom>
            <a:avLst/>
            <a:gdLst>
              <a:gd name="connsiteX0" fmla="*/ 0 w 2737884"/>
              <a:gd name="connsiteY0" fmla="*/ 1493874 h 1493874"/>
              <a:gd name="connsiteX1" fmla="*/ 318977 w 2737884"/>
              <a:gd name="connsiteY1" fmla="*/ 1398181 h 1493874"/>
              <a:gd name="connsiteX2" fmla="*/ 845288 w 2737884"/>
              <a:gd name="connsiteY2" fmla="*/ 1169581 h 1493874"/>
              <a:gd name="connsiteX3" fmla="*/ 1350335 w 2737884"/>
              <a:gd name="connsiteY3" fmla="*/ 919716 h 1493874"/>
              <a:gd name="connsiteX4" fmla="*/ 1855381 w 2737884"/>
              <a:gd name="connsiteY4" fmla="*/ 632637 h 1493874"/>
              <a:gd name="connsiteX5" fmla="*/ 2238153 w 2737884"/>
              <a:gd name="connsiteY5" fmla="*/ 377455 h 1493874"/>
              <a:gd name="connsiteX6" fmla="*/ 2594344 w 2737884"/>
              <a:gd name="connsiteY6" fmla="*/ 122274 h 1493874"/>
              <a:gd name="connsiteX7" fmla="*/ 2737884 w 2737884"/>
              <a:gd name="connsiteY7" fmla="*/ 0 h 1493874"/>
              <a:gd name="connsiteX0" fmla="*/ 0 w 2737884"/>
              <a:gd name="connsiteY0" fmla="*/ 1493874 h 1493874"/>
              <a:gd name="connsiteX1" fmla="*/ 318977 w 2737884"/>
              <a:gd name="connsiteY1" fmla="*/ 1398181 h 1493874"/>
              <a:gd name="connsiteX2" fmla="*/ 845288 w 2737884"/>
              <a:gd name="connsiteY2" fmla="*/ 1169581 h 1493874"/>
              <a:gd name="connsiteX3" fmla="*/ 1350335 w 2737884"/>
              <a:gd name="connsiteY3" fmla="*/ 919716 h 1493874"/>
              <a:gd name="connsiteX4" fmla="*/ 1855381 w 2737884"/>
              <a:gd name="connsiteY4" fmla="*/ 632637 h 1493874"/>
              <a:gd name="connsiteX5" fmla="*/ 2238153 w 2737884"/>
              <a:gd name="connsiteY5" fmla="*/ 377455 h 1493874"/>
              <a:gd name="connsiteX6" fmla="*/ 2594344 w 2737884"/>
              <a:gd name="connsiteY6" fmla="*/ 122274 h 1493874"/>
              <a:gd name="connsiteX7" fmla="*/ 2737884 w 2737884"/>
              <a:gd name="connsiteY7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845288 w 2737884"/>
              <a:gd name="connsiteY2" fmla="*/ 1169581 h 1493874"/>
              <a:gd name="connsiteX3" fmla="*/ 1350335 w 2737884"/>
              <a:gd name="connsiteY3" fmla="*/ 919716 h 1493874"/>
              <a:gd name="connsiteX4" fmla="*/ 1855381 w 2737884"/>
              <a:gd name="connsiteY4" fmla="*/ 632637 h 1493874"/>
              <a:gd name="connsiteX5" fmla="*/ 2238153 w 2737884"/>
              <a:gd name="connsiteY5" fmla="*/ 377455 h 1493874"/>
              <a:gd name="connsiteX6" fmla="*/ 2594344 w 2737884"/>
              <a:gd name="connsiteY6" fmla="*/ 122274 h 1493874"/>
              <a:gd name="connsiteX7" fmla="*/ 2737884 w 2737884"/>
              <a:gd name="connsiteY7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855920 w 2737884"/>
              <a:gd name="connsiteY2" fmla="*/ 1148316 h 1493874"/>
              <a:gd name="connsiteX3" fmla="*/ 1350335 w 2737884"/>
              <a:gd name="connsiteY3" fmla="*/ 919716 h 1493874"/>
              <a:gd name="connsiteX4" fmla="*/ 1855381 w 2737884"/>
              <a:gd name="connsiteY4" fmla="*/ 632637 h 1493874"/>
              <a:gd name="connsiteX5" fmla="*/ 2238153 w 2737884"/>
              <a:gd name="connsiteY5" fmla="*/ 377455 h 1493874"/>
              <a:gd name="connsiteX6" fmla="*/ 2594344 w 2737884"/>
              <a:gd name="connsiteY6" fmla="*/ 122274 h 1493874"/>
              <a:gd name="connsiteX7" fmla="*/ 2737884 w 2737884"/>
              <a:gd name="connsiteY7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855920 w 2737884"/>
              <a:gd name="connsiteY2" fmla="*/ 1148316 h 1493874"/>
              <a:gd name="connsiteX3" fmla="*/ 1350335 w 2737884"/>
              <a:gd name="connsiteY3" fmla="*/ 919716 h 1493874"/>
              <a:gd name="connsiteX4" fmla="*/ 1855381 w 2737884"/>
              <a:gd name="connsiteY4" fmla="*/ 632637 h 1493874"/>
              <a:gd name="connsiteX5" fmla="*/ 2238153 w 2737884"/>
              <a:gd name="connsiteY5" fmla="*/ 377455 h 1493874"/>
              <a:gd name="connsiteX6" fmla="*/ 2594344 w 2737884"/>
              <a:gd name="connsiteY6" fmla="*/ 122274 h 1493874"/>
              <a:gd name="connsiteX7" fmla="*/ 2737884 w 2737884"/>
              <a:gd name="connsiteY7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855920 w 2737884"/>
              <a:gd name="connsiteY2" fmla="*/ 1148316 h 1493874"/>
              <a:gd name="connsiteX3" fmla="*/ 1350335 w 2737884"/>
              <a:gd name="connsiteY3" fmla="*/ 919716 h 1493874"/>
              <a:gd name="connsiteX4" fmla="*/ 1855381 w 2737884"/>
              <a:gd name="connsiteY4" fmla="*/ 632637 h 1493874"/>
              <a:gd name="connsiteX5" fmla="*/ 2238153 w 2737884"/>
              <a:gd name="connsiteY5" fmla="*/ 377455 h 1493874"/>
              <a:gd name="connsiteX6" fmla="*/ 2594344 w 2737884"/>
              <a:gd name="connsiteY6" fmla="*/ 122274 h 1493874"/>
              <a:gd name="connsiteX7" fmla="*/ 2737884 w 2737884"/>
              <a:gd name="connsiteY7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855920 w 2737884"/>
              <a:gd name="connsiteY2" fmla="*/ 1148316 h 1493874"/>
              <a:gd name="connsiteX3" fmla="*/ 1350335 w 2737884"/>
              <a:gd name="connsiteY3" fmla="*/ 919716 h 1493874"/>
              <a:gd name="connsiteX4" fmla="*/ 1855381 w 2737884"/>
              <a:gd name="connsiteY4" fmla="*/ 632637 h 1493874"/>
              <a:gd name="connsiteX5" fmla="*/ 2238153 w 2737884"/>
              <a:gd name="connsiteY5" fmla="*/ 377455 h 1493874"/>
              <a:gd name="connsiteX6" fmla="*/ 2594344 w 2737884"/>
              <a:gd name="connsiteY6" fmla="*/ 122274 h 1493874"/>
              <a:gd name="connsiteX7" fmla="*/ 2737884 w 2737884"/>
              <a:gd name="connsiteY7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855920 w 2737884"/>
              <a:gd name="connsiteY2" fmla="*/ 1148316 h 1493874"/>
              <a:gd name="connsiteX3" fmla="*/ 1350335 w 2737884"/>
              <a:gd name="connsiteY3" fmla="*/ 919716 h 1493874"/>
              <a:gd name="connsiteX4" fmla="*/ 1855381 w 2737884"/>
              <a:gd name="connsiteY4" fmla="*/ 632637 h 1493874"/>
              <a:gd name="connsiteX5" fmla="*/ 2238153 w 2737884"/>
              <a:gd name="connsiteY5" fmla="*/ 377455 h 1493874"/>
              <a:gd name="connsiteX6" fmla="*/ 2594344 w 2737884"/>
              <a:gd name="connsiteY6" fmla="*/ 122274 h 1493874"/>
              <a:gd name="connsiteX7" fmla="*/ 2737884 w 2737884"/>
              <a:gd name="connsiteY7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855920 w 2737884"/>
              <a:gd name="connsiteY2" fmla="*/ 1148316 h 1493874"/>
              <a:gd name="connsiteX3" fmla="*/ 1350335 w 2737884"/>
              <a:gd name="connsiteY3" fmla="*/ 919716 h 1493874"/>
              <a:gd name="connsiteX4" fmla="*/ 1855381 w 2737884"/>
              <a:gd name="connsiteY4" fmla="*/ 632637 h 1493874"/>
              <a:gd name="connsiteX5" fmla="*/ 2238153 w 2737884"/>
              <a:gd name="connsiteY5" fmla="*/ 377455 h 1493874"/>
              <a:gd name="connsiteX6" fmla="*/ 2594344 w 2737884"/>
              <a:gd name="connsiteY6" fmla="*/ 122274 h 1493874"/>
              <a:gd name="connsiteX7" fmla="*/ 2737884 w 2737884"/>
              <a:gd name="connsiteY7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855920 w 2737884"/>
              <a:gd name="connsiteY2" fmla="*/ 1148316 h 1493874"/>
              <a:gd name="connsiteX3" fmla="*/ 1350335 w 2737884"/>
              <a:gd name="connsiteY3" fmla="*/ 919716 h 1493874"/>
              <a:gd name="connsiteX4" fmla="*/ 1855381 w 2737884"/>
              <a:gd name="connsiteY4" fmla="*/ 632637 h 1493874"/>
              <a:gd name="connsiteX5" fmla="*/ 2238153 w 2737884"/>
              <a:gd name="connsiteY5" fmla="*/ 377455 h 1493874"/>
              <a:gd name="connsiteX6" fmla="*/ 2594344 w 2737884"/>
              <a:gd name="connsiteY6" fmla="*/ 122274 h 1493874"/>
              <a:gd name="connsiteX7" fmla="*/ 2737884 w 2737884"/>
              <a:gd name="connsiteY7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855920 w 2737884"/>
              <a:gd name="connsiteY2" fmla="*/ 1148316 h 1493874"/>
              <a:gd name="connsiteX3" fmla="*/ 1350335 w 2737884"/>
              <a:gd name="connsiteY3" fmla="*/ 919716 h 1493874"/>
              <a:gd name="connsiteX4" fmla="*/ 1855381 w 2737884"/>
              <a:gd name="connsiteY4" fmla="*/ 632637 h 1493874"/>
              <a:gd name="connsiteX5" fmla="*/ 2238153 w 2737884"/>
              <a:gd name="connsiteY5" fmla="*/ 377455 h 1493874"/>
              <a:gd name="connsiteX6" fmla="*/ 2594344 w 2737884"/>
              <a:gd name="connsiteY6" fmla="*/ 122274 h 1493874"/>
              <a:gd name="connsiteX7" fmla="*/ 2737884 w 2737884"/>
              <a:gd name="connsiteY7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855920 w 2737884"/>
              <a:gd name="connsiteY2" fmla="*/ 1148316 h 1493874"/>
              <a:gd name="connsiteX3" fmla="*/ 1350335 w 2737884"/>
              <a:gd name="connsiteY3" fmla="*/ 919716 h 1493874"/>
              <a:gd name="connsiteX4" fmla="*/ 1855381 w 2737884"/>
              <a:gd name="connsiteY4" fmla="*/ 632637 h 1493874"/>
              <a:gd name="connsiteX5" fmla="*/ 2238153 w 2737884"/>
              <a:gd name="connsiteY5" fmla="*/ 377455 h 1493874"/>
              <a:gd name="connsiteX6" fmla="*/ 2594344 w 2737884"/>
              <a:gd name="connsiteY6" fmla="*/ 122274 h 1493874"/>
              <a:gd name="connsiteX7" fmla="*/ 2737884 w 2737884"/>
              <a:gd name="connsiteY7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855920 w 2737884"/>
              <a:gd name="connsiteY2" fmla="*/ 1148316 h 1493874"/>
              <a:gd name="connsiteX3" fmla="*/ 1350335 w 2737884"/>
              <a:gd name="connsiteY3" fmla="*/ 919716 h 1493874"/>
              <a:gd name="connsiteX4" fmla="*/ 1855381 w 2737884"/>
              <a:gd name="connsiteY4" fmla="*/ 632637 h 1493874"/>
              <a:gd name="connsiteX5" fmla="*/ 2238153 w 2737884"/>
              <a:gd name="connsiteY5" fmla="*/ 377455 h 1493874"/>
              <a:gd name="connsiteX6" fmla="*/ 2594344 w 2737884"/>
              <a:gd name="connsiteY6" fmla="*/ 122274 h 1493874"/>
              <a:gd name="connsiteX7" fmla="*/ 2737884 w 2737884"/>
              <a:gd name="connsiteY7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1350335 w 2737884"/>
              <a:gd name="connsiteY2" fmla="*/ 919716 h 1493874"/>
              <a:gd name="connsiteX3" fmla="*/ 1855381 w 2737884"/>
              <a:gd name="connsiteY3" fmla="*/ 632637 h 1493874"/>
              <a:gd name="connsiteX4" fmla="*/ 2238153 w 2737884"/>
              <a:gd name="connsiteY4" fmla="*/ 377455 h 1493874"/>
              <a:gd name="connsiteX5" fmla="*/ 2594344 w 2737884"/>
              <a:gd name="connsiteY5" fmla="*/ 122274 h 1493874"/>
              <a:gd name="connsiteX6" fmla="*/ 2737884 w 2737884"/>
              <a:gd name="connsiteY6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1520456 w 2737884"/>
              <a:gd name="connsiteY2" fmla="*/ 829339 h 1493874"/>
              <a:gd name="connsiteX3" fmla="*/ 1855381 w 2737884"/>
              <a:gd name="connsiteY3" fmla="*/ 632637 h 1493874"/>
              <a:gd name="connsiteX4" fmla="*/ 2238153 w 2737884"/>
              <a:gd name="connsiteY4" fmla="*/ 377455 h 1493874"/>
              <a:gd name="connsiteX5" fmla="*/ 2594344 w 2737884"/>
              <a:gd name="connsiteY5" fmla="*/ 122274 h 1493874"/>
              <a:gd name="connsiteX6" fmla="*/ 2737884 w 2737884"/>
              <a:gd name="connsiteY6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1520456 w 2737884"/>
              <a:gd name="connsiteY2" fmla="*/ 829339 h 1493874"/>
              <a:gd name="connsiteX3" fmla="*/ 1855381 w 2737884"/>
              <a:gd name="connsiteY3" fmla="*/ 632637 h 1493874"/>
              <a:gd name="connsiteX4" fmla="*/ 2238153 w 2737884"/>
              <a:gd name="connsiteY4" fmla="*/ 377455 h 1493874"/>
              <a:gd name="connsiteX5" fmla="*/ 2594344 w 2737884"/>
              <a:gd name="connsiteY5" fmla="*/ 122274 h 1493874"/>
              <a:gd name="connsiteX6" fmla="*/ 2737884 w 2737884"/>
              <a:gd name="connsiteY6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1520456 w 2737884"/>
              <a:gd name="connsiteY2" fmla="*/ 829339 h 1493874"/>
              <a:gd name="connsiteX3" fmla="*/ 2238153 w 2737884"/>
              <a:gd name="connsiteY3" fmla="*/ 377455 h 1493874"/>
              <a:gd name="connsiteX4" fmla="*/ 2594344 w 2737884"/>
              <a:gd name="connsiteY4" fmla="*/ 122274 h 1493874"/>
              <a:gd name="connsiteX5" fmla="*/ 2737884 w 2737884"/>
              <a:gd name="connsiteY5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1520456 w 2737884"/>
              <a:gd name="connsiteY2" fmla="*/ 829339 h 1493874"/>
              <a:gd name="connsiteX3" fmla="*/ 2238153 w 2737884"/>
              <a:gd name="connsiteY3" fmla="*/ 377455 h 1493874"/>
              <a:gd name="connsiteX4" fmla="*/ 2594344 w 2737884"/>
              <a:gd name="connsiteY4" fmla="*/ 122274 h 1493874"/>
              <a:gd name="connsiteX5" fmla="*/ 2737884 w 2737884"/>
              <a:gd name="connsiteY5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1520456 w 2737884"/>
              <a:gd name="connsiteY2" fmla="*/ 803939 h 1493874"/>
              <a:gd name="connsiteX3" fmla="*/ 2238153 w 2737884"/>
              <a:gd name="connsiteY3" fmla="*/ 377455 h 1493874"/>
              <a:gd name="connsiteX4" fmla="*/ 2594344 w 2737884"/>
              <a:gd name="connsiteY4" fmla="*/ 122274 h 1493874"/>
              <a:gd name="connsiteX5" fmla="*/ 2737884 w 2737884"/>
              <a:gd name="connsiteY5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1520456 w 2737884"/>
              <a:gd name="connsiteY2" fmla="*/ 803939 h 1493874"/>
              <a:gd name="connsiteX3" fmla="*/ 2238153 w 2737884"/>
              <a:gd name="connsiteY3" fmla="*/ 377455 h 1493874"/>
              <a:gd name="connsiteX4" fmla="*/ 2737884 w 2737884"/>
              <a:gd name="connsiteY4" fmla="*/ 0 h 1493874"/>
              <a:gd name="connsiteX0" fmla="*/ 0 w 2737884"/>
              <a:gd name="connsiteY0" fmla="*/ 1493874 h 1493874"/>
              <a:gd name="connsiteX1" fmla="*/ 359292 w 2737884"/>
              <a:gd name="connsiteY1" fmla="*/ 1353583 h 1493874"/>
              <a:gd name="connsiteX2" fmla="*/ 1520456 w 2737884"/>
              <a:gd name="connsiteY2" fmla="*/ 803939 h 1493874"/>
              <a:gd name="connsiteX3" fmla="*/ 2238153 w 2737884"/>
              <a:gd name="connsiteY3" fmla="*/ 377455 h 1493874"/>
              <a:gd name="connsiteX4" fmla="*/ 2737884 w 2737884"/>
              <a:gd name="connsiteY4" fmla="*/ 0 h 1493874"/>
              <a:gd name="connsiteX0" fmla="*/ 0 w 2737884"/>
              <a:gd name="connsiteY0" fmla="*/ 1493874 h 1493874"/>
              <a:gd name="connsiteX1" fmla="*/ 359292 w 2737884"/>
              <a:gd name="connsiteY1" fmla="*/ 1353583 h 1493874"/>
              <a:gd name="connsiteX2" fmla="*/ 1520456 w 2737884"/>
              <a:gd name="connsiteY2" fmla="*/ 803939 h 1493874"/>
              <a:gd name="connsiteX3" fmla="*/ 2238153 w 2737884"/>
              <a:gd name="connsiteY3" fmla="*/ 377455 h 1493874"/>
              <a:gd name="connsiteX4" fmla="*/ 2737884 w 2737884"/>
              <a:gd name="connsiteY4" fmla="*/ 0 h 1493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7884" h="1493874">
                <a:moveTo>
                  <a:pt x="0" y="1493874"/>
                </a:moveTo>
                <a:cubicBezTo>
                  <a:pt x="89048" y="1473052"/>
                  <a:pt x="99543" y="1453427"/>
                  <a:pt x="359292" y="1353583"/>
                </a:cubicBezTo>
                <a:cubicBezTo>
                  <a:pt x="625401" y="1251294"/>
                  <a:pt x="1207313" y="966627"/>
                  <a:pt x="1520456" y="803939"/>
                </a:cubicBezTo>
                <a:cubicBezTo>
                  <a:pt x="1833599" y="641251"/>
                  <a:pt x="2035248" y="511445"/>
                  <a:pt x="2238153" y="377455"/>
                </a:cubicBezTo>
                <a:cubicBezTo>
                  <a:pt x="2441058" y="243465"/>
                  <a:pt x="2633774" y="78636"/>
                  <a:pt x="2737884" y="0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8021708" y="644595"/>
            <a:ext cx="1969483" cy="59554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ü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berkritischer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Zustand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8169866" y="2245950"/>
            <a:ext cx="1821324" cy="3403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Kritischer Punkt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5324877" y="3930996"/>
            <a:ext cx="1656974" cy="3403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Tripelpunkt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3844345" y="2711632"/>
            <a:ext cx="765546" cy="3403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fest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6323223" y="2398914"/>
            <a:ext cx="1236921" cy="3403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flüssig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6815077" y="3469650"/>
            <a:ext cx="1490133" cy="3403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gasförmig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9066353" y="5291272"/>
            <a:ext cx="1726402" cy="923330"/>
          </a:xfrm>
          <a:prstGeom prst="rect">
            <a:avLst/>
          </a:prstGeom>
          <a:noFill/>
          <a:effectLst/>
        </p:spPr>
        <p:txBody>
          <a:bodyPr wrap="square" rtlCol="0" anchor="t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Temperatur T</a:t>
            </a: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[°C]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1601132" y="0"/>
            <a:ext cx="1395586" cy="59554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Druck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hPa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1557494" y="1953439"/>
            <a:ext cx="1552444" cy="3403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krit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73815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1839157" y="3700424"/>
            <a:ext cx="1349039" cy="3403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5180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4761237" y="5445160"/>
            <a:ext cx="1300290" cy="6155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(~54.4°C)</a:t>
            </a:r>
          </a:p>
          <a:p>
            <a:pPr algn="ctr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7663765" y="5431485"/>
            <a:ext cx="1342684" cy="6155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(~31°C)</a:t>
            </a:r>
          </a:p>
          <a:p>
            <a:pPr algn="ctr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krit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41644" y="60722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cxnSp>
        <p:nvCxnSpPr>
          <p:cNvPr id="54" name="Gerade Verbindung mit Pfeil 53"/>
          <p:cNvCxnSpPr/>
          <p:nvPr/>
        </p:nvCxnSpPr>
        <p:spPr>
          <a:xfrm flipH="1">
            <a:off x="9903403" y="315563"/>
            <a:ext cx="7046" cy="4988209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mit Pfeil 54"/>
          <p:cNvCxnSpPr/>
          <p:nvPr/>
        </p:nvCxnSpPr>
        <p:spPr>
          <a:xfrm flipH="1">
            <a:off x="2944991" y="336213"/>
            <a:ext cx="6965458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r Verbinder 55"/>
          <p:cNvCxnSpPr/>
          <p:nvPr/>
        </p:nvCxnSpPr>
        <p:spPr>
          <a:xfrm>
            <a:off x="2743880" y="2135878"/>
            <a:ext cx="291122" cy="0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r Verbinder 56"/>
          <p:cNvCxnSpPr/>
          <p:nvPr/>
        </p:nvCxnSpPr>
        <p:spPr>
          <a:xfrm>
            <a:off x="2743880" y="3858381"/>
            <a:ext cx="291122" cy="0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r Verbinder 57"/>
          <p:cNvCxnSpPr/>
          <p:nvPr/>
        </p:nvCxnSpPr>
        <p:spPr>
          <a:xfrm rot="5400000">
            <a:off x="5188781" y="5291272"/>
            <a:ext cx="291122" cy="0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r Verbinder 58"/>
          <p:cNvCxnSpPr/>
          <p:nvPr/>
        </p:nvCxnSpPr>
        <p:spPr>
          <a:xfrm rot="5400000">
            <a:off x="8212444" y="5291272"/>
            <a:ext cx="291122" cy="0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391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mit Pfeil 4"/>
          <p:cNvCxnSpPr/>
          <p:nvPr/>
        </p:nvCxnSpPr>
        <p:spPr>
          <a:xfrm>
            <a:off x="2944966" y="315563"/>
            <a:ext cx="0" cy="4975709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mit Pfeil 5"/>
          <p:cNvCxnSpPr>
            <a:stCxn id="45" idx="0"/>
          </p:cNvCxnSpPr>
          <p:nvPr/>
        </p:nvCxnSpPr>
        <p:spPr>
          <a:xfrm flipH="1">
            <a:off x="2964096" y="5291272"/>
            <a:ext cx="6965458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e 8"/>
          <p:cNvSpPr/>
          <p:nvPr/>
        </p:nvSpPr>
        <p:spPr>
          <a:xfrm>
            <a:off x="5257303" y="3778052"/>
            <a:ext cx="154079" cy="16585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8277595" y="2040667"/>
            <a:ext cx="154079" cy="16585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Gerader Verbinder 13"/>
          <p:cNvCxnSpPr>
            <a:stCxn id="10" idx="0"/>
          </p:cNvCxnSpPr>
          <p:nvPr/>
        </p:nvCxnSpPr>
        <p:spPr>
          <a:xfrm>
            <a:off x="8354635" y="2040667"/>
            <a:ext cx="0" cy="3250605"/>
          </a:xfrm>
          <a:prstGeom prst="line">
            <a:avLst/>
          </a:prstGeom>
          <a:ln w="38100">
            <a:solidFill>
              <a:schemeClr val="tx1"/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>
            <a:stCxn id="10" idx="6"/>
          </p:cNvCxnSpPr>
          <p:nvPr/>
        </p:nvCxnSpPr>
        <p:spPr>
          <a:xfrm flipH="1">
            <a:off x="2964094" y="2123596"/>
            <a:ext cx="5467581" cy="12282"/>
          </a:xfrm>
          <a:prstGeom prst="line">
            <a:avLst/>
          </a:prstGeom>
          <a:ln w="38100">
            <a:solidFill>
              <a:schemeClr val="tx1"/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/>
          <p:cNvCxnSpPr/>
          <p:nvPr/>
        </p:nvCxnSpPr>
        <p:spPr>
          <a:xfrm flipH="1" flipV="1">
            <a:off x="2964094" y="3860981"/>
            <a:ext cx="2315773" cy="3796"/>
          </a:xfrm>
          <a:prstGeom prst="line">
            <a:avLst/>
          </a:prstGeom>
          <a:ln w="38100">
            <a:solidFill>
              <a:schemeClr val="tx1"/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/>
          <p:cNvCxnSpPr/>
          <p:nvPr/>
        </p:nvCxnSpPr>
        <p:spPr>
          <a:xfrm flipV="1">
            <a:off x="5334342" y="3943910"/>
            <a:ext cx="0" cy="1347362"/>
          </a:xfrm>
          <a:prstGeom prst="line">
            <a:avLst/>
          </a:prstGeom>
          <a:ln w="38100">
            <a:solidFill>
              <a:schemeClr val="tx1"/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reihandform 35"/>
          <p:cNvSpPr/>
          <p:nvPr/>
        </p:nvSpPr>
        <p:spPr>
          <a:xfrm>
            <a:off x="5323477" y="2163301"/>
            <a:ext cx="3010740" cy="1707280"/>
          </a:xfrm>
          <a:custGeom>
            <a:avLst/>
            <a:gdLst>
              <a:gd name="connsiteX0" fmla="*/ 0 w 3517232"/>
              <a:gd name="connsiteY0" fmla="*/ 1852864 h 1852864"/>
              <a:gd name="connsiteX1" fmla="*/ 232610 w 3517232"/>
              <a:gd name="connsiteY1" fmla="*/ 1824790 h 1852864"/>
              <a:gd name="connsiteX2" fmla="*/ 489284 w 3517232"/>
              <a:gd name="connsiteY2" fmla="*/ 1764632 h 1852864"/>
              <a:gd name="connsiteX3" fmla="*/ 774032 w 3517232"/>
              <a:gd name="connsiteY3" fmla="*/ 1696453 h 1852864"/>
              <a:gd name="connsiteX4" fmla="*/ 1110916 w 3517232"/>
              <a:gd name="connsiteY4" fmla="*/ 1580148 h 1852864"/>
              <a:gd name="connsiteX5" fmla="*/ 1371600 w 3517232"/>
              <a:gd name="connsiteY5" fmla="*/ 1471864 h 1852864"/>
              <a:gd name="connsiteX6" fmla="*/ 1744579 w 3517232"/>
              <a:gd name="connsiteY6" fmla="*/ 1295400 h 1852864"/>
              <a:gd name="connsiteX7" fmla="*/ 2358189 w 3517232"/>
              <a:gd name="connsiteY7" fmla="*/ 958516 h 1852864"/>
              <a:gd name="connsiteX8" fmla="*/ 2975810 w 3517232"/>
              <a:gd name="connsiteY8" fmla="*/ 497306 h 1852864"/>
              <a:gd name="connsiteX9" fmla="*/ 3517232 w 3517232"/>
              <a:gd name="connsiteY9" fmla="*/ 0 h 1852864"/>
              <a:gd name="connsiteX0" fmla="*/ 0 w 3517232"/>
              <a:gd name="connsiteY0" fmla="*/ 1852864 h 1852864"/>
              <a:gd name="connsiteX1" fmla="*/ 232610 w 3517232"/>
              <a:gd name="connsiteY1" fmla="*/ 1824790 h 1852864"/>
              <a:gd name="connsiteX2" fmla="*/ 489284 w 3517232"/>
              <a:gd name="connsiteY2" fmla="*/ 1764632 h 1852864"/>
              <a:gd name="connsiteX3" fmla="*/ 774032 w 3517232"/>
              <a:gd name="connsiteY3" fmla="*/ 1696453 h 1852864"/>
              <a:gd name="connsiteX4" fmla="*/ 1110916 w 3517232"/>
              <a:gd name="connsiteY4" fmla="*/ 1580148 h 1852864"/>
              <a:gd name="connsiteX5" fmla="*/ 1371600 w 3517232"/>
              <a:gd name="connsiteY5" fmla="*/ 1471864 h 1852864"/>
              <a:gd name="connsiteX6" fmla="*/ 1744579 w 3517232"/>
              <a:gd name="connsiteY6" fmla="*/ 1295400 h 1852864"/>
              <a:gd name="connsiteX7" fmla="*/ 2358189 w 3517232"/>
              <a:gd name="connsiteY7" fmla="*/ 958516 h 1852864"/>
              <a:gd name="connsiteX8" fmla="*/ 2975810 w 3517232"/>
              <a:gd name="connsiteY8" fmla="*/ 497306 h 1852864"/>
              <a:gd name="connsiteX9" fmla="*/ 3517232 w 3517232"/>
              <a:gd name="connsiteY9" fmla="*/ 0 h 1852864"/>
              <a:gd name="connsiteX0" fmla="*/ 0 w 3517232"/>
              <a:gd name="connsiteY0" fmla="*/ 1852864 h 1852864"/>
              <a:gd name="connsiteX1" fmla="*/ 232610 w 3517232"/>
              <a:gd name="connsiteY1" fmla="*/ 1824790 h 1852864"/>
              <a:gd name="connsiteX2" fmla="*/ 774032 w 3517232"/>
              <a:gd name="connsiteY2" fmla="*/ 1696453 h 1852864"/>
              <a:gd name="connsiteX3" fmla="*/ 1110916 w 3517232"/>
              <a:gd name="connsiteY3" fmla="*/ 1580148 h 1852864"/>
              <a:gd name="connsiteX4" fmla="*/ 1371600 w 3517232"/>
              <a:gd name="connsiteY4" fmla="*/ 1471864 h 1852864"/>
              <a:gd name="connsiteX5" fmla="*/ 1744579 w 3517232"/>
              <a:gd name="connsiteY5" fmla="*/ 1295400 h 1852864"/>
              <a:gd name="connsiteX6" fmla="*/ 2358189 w 3517232"/>
              <a:gd name="connsiteY6" fmla="*/ 958516 h 1852864"/>
              <a:gd name="connsiteX7" fmla="*/ 2975810 w 3517232"/>
              <a:gd name="connsiteY7" fmla="*/ 497306 h 1852864"/>
              <a:gd name="connsiteX8" fmla="*/ 3517232 w 3517232"/>
              <a:gd name="connsiteY8" fmla="*/ 0 h 1852864"/>
              <a:gd name="connsiteX0" fmla="*/ 0 w 3517232"/>
              <a:gd name="connsiteY0" fmla="*/ 1852864 h 1852864"/>
              <a:gd name="connsiteX1" fmla="*/ 320841 w 3517232"/>
              <a:gd name="connsiteY1" fmla="*/ 1808748 h 1852864"/>
              <a:gd name="connsiteX2" fmla="*/ 774032 w 3517232"/>
              <a:gd name="connsiteY2" fmla="*/ 1696453 h 1852864"/>
              <a:gd name="connsiteX3" fmla="*/ 1110916 w 3517232"/>
              <a:gd name="connsiteY3" fmla="*/ 1580148 h 1852864"/>
              <a:gd name="connsiteX4" fmla="*/ 1371600 w 3517232"/>
              <a:gd name="connsiteY4" fmla="*/ 1471864 h 1852864"/>
              <a:gd name="connsiteX5" fmla="*/ 1744579 w 3517232"/>
              <a:gd name="connsiteY5" fmla="*/ 1295400 h 1852864"/>
              <a:gd name="connsiteX6" fmla="*/ 2358189 w 3517232"/>
              <a:gd name="connsiteY6" fmla="*/ 958516 h 1852864"/>
              <a:gd name="connsiteX7" fmla="*/ 2975810 w 3517232"/>
              <a:gd name="connsiteY7" fmla="*/ 497306 h 1852864"/>
              <a:gd name="connsiteX8" fmla="*/ 3517232 w 3517232"/>
              <a:gd name="connsiteY8" fmla="*/ 0 h 1852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17232" h="1852864">
                <a:moveTo>
                  <a:pt x="0" y="1852864"/>
                </a:moveTo>
                <a:cubicBezTo>
                  <a:pt x="75531" y="1846179"/>
                  <a:pt x="191836" y="1834816"/>
                  <a:pt x="320841" y="1808748"/>
                </a:cubicBezTo>
                <a:cubicBezTo>
                  <a:pt x="449846" y="1782680"/>
                  <a:pt x="642353" y="1734553"/>
                  <a:pt x="774032" y="1696453"/>
                </a:cubicBezTo>
                <a:cubicBezTo>
                  <a:pt x="905711" y="1658353"/>
                  <a:pt x="1011321" y="1617579"/>
                  <a:pt x="1110916" y="1580148"/>
                </a:cubicBezTo>
                <a:cubicBezTo>
                  <a:pt x="1210511" y="1542716"/>
                  <a:pt x="1265990" y="1519322"/>
                  <a:pt x="1371600" y="1471864"/>
                </a:cubicBezTo>
                <a:cubicBezTo>
                  <a:pt x="1477210" y="1424406"/>
                  <a:pt x="1580148" y="1380958"/>
                  <a:pt x="1744579" y="1295400"/>
                </a:cubicBezTo>
                <a:cubicBezTo>
                  <a:pt x="1909010" y="1209842"/>
                  <a:pt x="2148974" y="1103563"/>
                  <a:pt x="2358189" y="958516"/>
                </a:cubicBezTo>
                <a:cubicBezTo>
                  <a:pt x="2567404" y="813469"/>
                  <a:pt x="2782636" y="657059"/>
                  <a:pt x="2975810" y="497306"/>
                </a:cubicBezTo>
                <a:cubicBezTo>
                  <a:pt x="3168984" y="337553"/>
                  <a:pt x="3415632" y="112963"/>
                  <a:pt x="3517232" y="0"/>
                </a:cubicBezTo>
              </a:path>
            </a:pathLst>
          </a:custGeom>
          <a:noFill/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Freihandform 36"/>
          <p:cNvSpPr/>
          <p:nvPr/>
        </p:nvSpPr>
        <p:spPr>
          <a:xfrm>
            <a:off x="5325793" y="351849"/>
            <a:ext cx="517314" cy="3519936"/>
          </a:xfrm>
          <a:custGeom>
            <a:avLst/>
            <a:gdLst>
              <a:gd name="connsiteX0" fmla="*/ 0 w 626773"/>
              <a:gd name="connsiteY0" fmla="*/ 3662621 h 3662621"/>
              <a:gd name="connsiteX1" fmla="*/ 79744 w 626773"/>
              <a:gd name="connsiteY1" fmla="*/ 3338328 h 3662621"/>
              <a:gd name="connsiteX2" fmla="*/ 170121 w 626773"/>
              <a:gd name="connsiteY2" fmla="*/ 2875812 h 3662621"/>
              <a:gd name="connsiteX3" fmla="*/ 324293 w 626773"/>
              <a:gd name="connsiteY3" fmla="*/ 2083686 h 3662621"/>
              <a:gd name="connsiteX4" fmla="*/ 446567 w 626773"/>
              <a:gd name="connsiteY4" fmla="*/ 1264979 h 3662621"/>
              <a:gd name="connsiteX5" fmla="*/ 499730 w 626773"/>
              <a:gd name="connsiteY5" fmla="*/ 728035 h 3662621"/>
              <a:gd name="connsiteX6" fmla="*/ 563525 w 626773"/>
              <a:gd name="connsiteY6" fmla="*/ 5021 h 3662621"/>
              <a:gd name="connsiteX0" fmla="*/ 0 w 563525"/>
              <a:gd name="connsiteY0" fmla="*/ 3657600 h 3657600"/>
              <a:gd name="connsiteX1" fmla="*/ 79744 w 563525"/>
              <a:gd name="connsiteY1" fmla="*/ 3333307 h 3657600"/>
              <a:gd name="connsiteX2" fmla="*/ 170121 w 563525"/>
              <a:gd name="connsiteY2" fmla="*/ 2870791 h 3657600"/>
              <a:gd name="connsiteX3" fmla="*/ 324293 w 563525"/>
              <a:gd name="connsiteY3" fmla="*/ 2078665 h 3657600"/>
              <a:gd name="connsiteX4" fmla="*/ 446567 w 563525"/>
              <a:gd name="connsiteY4" fmla="*/ 1259958 h 3657600"/>
              <a:gd name="connsiteX5" fmla="*/ 499730 w 563525"/>
              <a:gd name="connsiteY5" fmla="*/ 723014 h 3657600"/>
              <a:gd name="connsiteX6" fmla="*/ 563525 w 563525"/>
              <a:gd name="connsiteY6" fmla="*/ 0 h 3657600"/>
              <a:gd name="connsiteX0" fmla="*/ 0 w 563525"/>
              <a:gd name="connsiteY0" fmla="*/ 3657600 h 3657600"/>
              <a:gd name="connsiteX1" fmla="*/ 69111 w 563525"/>
              <a:gd name="connsiteY1" fmla="*/ 3338623 h 3657600"/>
              <a:gd name="connsiteX2" fmla="*/ 170121 w 563525"/>
              <a:gd name="connsiteY2" fmla="*/ 2870791 h 3657600"/>
              <a:gd name="connsiteX3" fmla="*/ 324293 w 563525"/>
              <a:gd name="connsiteY3" fmla="*/ 2078665 h 3657600"/>
              <a:gd name="connsiteX4" fmla="*/ 446567 w 563525"/>
              <a:gd name="connsiteY4" fmla="*/ 1259958 h 3657600"/>
              <a:gd name="connsiteX5" fmla="*/ 499730 w 563525"/>
              <a:gd name="connsiteY5" fmla="*/ 723014 h 3657600"/>
              <a:gd name="connsiteX6" fmla="*/ 563525 w 563525"/>
              <a:gd name="connsiteY6" fmla="*/ 0 h 365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3525" h="3657600">
                <a:moveTo>
                  <a:pt x="0" y="3657600"/>
                </a:moveTo>
                <a:cubicBezTo>
                  <a:pt x="25695" y="3561021"/>
                  <a:pt x="40758" y="3469758"/>
                  <a:pt x="69111" y="3338623"/>
                </a:cubicBezTo>
                <a:cubicBezTo>
                  <a:pt x="97464" y="3207488"/>
                  <a:pt x="127591" y="3080784"/>
                  <a:pt x="170121" y="2870791"/>
                </a:cubicBezTo>
                <a:cubicBezTo>
                  <a:pt x="212651" y="2660798"/>
                  <a:pt x="278219" y="2347137"/>
                  <a:pt x="324293" y="2078665"/>
                </a:cubicBezTo>
                <a:cubicBezTo>
                  <a:pt x="370367" y="1810193"/>
                  <a:pt x="417328" y="1485900"/>
                  <a:pt x="446567" y="1259958"/>
                </a:cubicBezTo>
                <a:cubicBezTo>
                  <a:pt x="475806" y="1034016"/>
                  <a:pt x="480237" y="933007"/>
                  <a:pt x="499730" y="723014"/>
                </a:cubicBezTo>
                <a:cubicBezTo>
                  <a:pt x="519223" y="513021"/>
                  <a:pt x="543146" y="365938"/>
                  <a:pt x="563525" y="0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Freihandform 37"/>
          <p:cNvSpPr/>
          <p:nvPr/>
        </p:nvSpPr>
        <p:spPr>
          <a:xfrm>
            <a:off x="2971976" y="3914775"/>
            <a:ext cx="2343620" cy="1376497"/>
          </a:xfrm>
          <a:custGeom>
            <a:avLst/>
            <a:gdLst>
              <a:gd name="connsiteX0" fmla="*/ 0 w 2737884"/>
              <a:gd name="connsiteY0" fmla="*/ 1493874 h 1493874"/>
              <a:gd name="connsiteX1" fmla="*/ 318977 w 2737884"/>
              <a:gd name="connsiteY1" fmla="*/ 1398181 h 1493874"/>
              <a:gd name="connsiteX2" fmla="*/ 845288 w 2737884"/>
              <a:gd name="connsiteY2" fmla="*/ 1169581 h 1493874"/>
              <a:gd name="connsiteX3" fmla="*/ 1350335 w 2737884"/>
              <a:gd name="connsiteY3" fmla="*/ 919716 h 1493874"/>
              <a:gd name="connsiteX4" fmla="*/ 1855381 w 2737884"/>
              <a:gd name="connsiteY4" fmla="*/ 632637 h 1493874"/>
              <a:gd name="connsiteX5" fmla="*/ 2238153 w 2737884"/>
              <a:gd name="connsiteY5" fmla="*/ 377455 h 1493874"/>
              <a:gd name="connsiteX6" fmla="*/ 2594344 w 2737884"/>
              <a:gd name="connsiteY6" fmla="*/ 122274 h 1493874"/>
              <a:gd name="connsiteX7" fmla="*/ 2737884 w 2737884"/>
              <a:gd name="connsiteY7" fmla="*/ 0 h 1493874"/>
              <a:gd name="connsiteX0" fmla="*/ 0 w 2737884"/>
              <a:gd name="connsiteY0" fmla="*/ 1493874 h 1493874"/>
              <a:gd name="connsiteX1" fmla="*/ 318977 w 2737884"/>
              <a:gd name="connsiteY1" fmla="*/ 1398181 h 1493874"/>
              <a:gd name="connsiteX2" fmla="*/ 845288 w 2737884"/>
              <a:gd name="connsiteY2" fmla="*/ 1169581 h 1493874"/>
              <a:gd name="connsiteX3" fmla="*/ 1350335 w 2737884"/>
              <a:gd name="connsiteY3" fmla="*/ 919716 h 1493874"/>
              <a:gd name="connsiteX4" fmla="*/ 1855381 w 2737884"/>
              <a:gd name="connsiteY4" fmla="*/ 632637 h 1493874"/>
              <a:gd name="connsiteX5" fmla="*/ 2238153 w 2737884"/>
              <a:gd name="connsiteY5" fmla="*/ 377455 h 1493874"/>
              <a:gd name="connsiteX6" fmla="*/ 2594344 w 2737884"/>
              <a:gd name="connsiteY6" fmla="*/ 122274 h 1493874"/>
              <a:gd name="connsiteX7" fmla="*/ 2737884 w 2737884"/>
              <a:gd name="connsiteY7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845288 w 2737884"/>
              <a:gd name="connsiteY2" fmla="*/ 1169581 h 1493874"/>
              <a:gd name="connsiteX3" fmla="*/ 1350335 w 2737884"/>
              <a:gd name="connsiteY3" fmla="*/ 919716 h 1493874"/>
              <a:gd name="connsiteX4" fmla="*/ 1855381 w 2737884"/>
              <a:gd name="connsiteY4" fmla="*/ 632637 h 1493874"/>
              <a:gd name="connsiteX5" fmla="*/ 2238153 w 2737884"/>
              <a:gd name="connsiteY5" fmla="*/ 377455 h 1493874"/>
              <a:gd name="connsiteX6" fmla="*/ 2594344 w 2737884"/>
              <a:gd name="connsiteY6" fmla="*/ 122274 h 1493874"/>
              <a:gd name="connsiteX7" fmla="*/ 2737884 w 2737884"/>
              <a:gd name="connsiteY7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855920 w 2737884"/>
              <a:gd name="connsiteY2" fmla="*/ 1148316 h 1493874"/>
              <a:gd name="connsiteX3" fmla="*/ 1350335 w 2737884"/>
              <a:gd name="connsiteY3" fmla="*/ 919716 h 1493874"/>
              <a:gd name="connsiteX4" fmla="*/ 1855381 w 2737884"/>
              <a:gd name="connsiteY4" fmla="*/ 632637 h 1493874"/>
              <a:gd name="connsiteX5" fmla="*/ 2238153 w 2737884"/>
              <a:gd name="connsiteY5" fmla="*/ 377455 h 1493874"/>
              <a:gd name="connsiteX6" fmla="*/ 2594344 w 2737884"/>
              <a:gd name="connsiteY6" fmla="*/ 122274 h 1493874"/>
              <a:gd name="connsiteX7" fmla="*/ 2737884 w 2737884"/>
              <a:gd name="connsiteY7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855920 w 2737884"/>
              <a:gd name="connsiteY2" fmla="*/ 1148316 h 1493874"/>
              <a:gd name="connsiteX3" fmla="*/ 1350335 w 2737884"/>
              <a:gd name="connsiteY3" fmla="*/ 919716 h 1493874"/>
              <a:gd name="connsiteX4" fmla="*/ 1855381 w 2737884"/>
              <a:gd name="connsiteY4" fmla="*/ 632637 h 1493874"/>
              <a:gd name="connsiteX5" fmla="*/ 2238153 w 2737884"/>
              <a:gd name="connsiteY5" fmla="*/ 377455 h 1493874"/>
              <a:gd name="connsiteX6" fmla="*/ 2594344 w 2737884"/>
              <a:gd name="connsiteY6" fmla="*/ 122274 h 1493874"/>
              <a:gd name="connsiteX7" fmla="*/ 2737884 w 2737884"/>
              <a:gd name="connsiteY7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855920 w 2737884"/>
              <a:gd name="connsiteY2" fmla="*/ 1148316 h 1493874"/>
              <a:gd name="connsiteX3" fmla="*/ 1350335 w 2737884"/>
              <a:gd name="connsiteY3" fmla="*/ 919716 h 1493874"/>
              <a:gd name="connsiteX4" fmla="*/ 1855381 w 2737884"/>
              <a:gd name="connsiteY4" fmla="*/ 632637 h 1493874"/>
              <a:gd name="connsiteX5" fmla="*/ 2238153 w 2737884"/>
              <a:gd name="connsiteY5" fmla="*/ 377455 h 1493874"/>
              <a:gd name="connsiteX6" fmla="*/ 2594344 w 2737884"/>
              <a:gd name="connsiteY6" fmla="*/ 122274 h 1493874"/>
              <a:gd name="connsiteX7" fmla="*/ 2737884 w 2737884"/>
              <a:gd name="connsiteY7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855920 w 2737884"/>
              <a:gd name="connsiteY2" fmla="*/ 1148316 h 1493874"/>
              <a:gd name="connsiteX3" fmla="*/ 1350335 w 2737884"/>
              <a:gd name="connsiteY3" fmla="*/ 919716 h 1493874"/>
              <a:gd name="connsiteX4" fmla="*/ 1855381 w 2737884"/>
              <a:gd name="connsiteY4" fmla="*/ 632637 h 1493874"/>
              <a:gd name="connsiteX5" fmla="*/ 2238153 w 2737884"/>
              <a:gd name="connsiteY5" fmla="*/ 377455 h 1493874"/>
              <a:gd name="connsiteX6" fmla="*/ 2594344 w 2737884"/>
              <a:gd name="connsiteY6" fmla="*/ 122274 h 1493874"/>
              <a:gd name="connsiteX7" fmla="*/ 2737884 w 2737884"/>
              <a:gd name="connsiteY7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855920 w 2737884"/>
              <a:gd name="connsiteY2" fmla="*/ 1148316 h 1493874"/>
              <a:gd name="connsiteX3" fmla="*/ 1350335 w 2737884"/>
              <a:gd name="connsiteY3" fmla="*/ 919716 h 1493874"/>
              <a:gd name="connsiteX4" fmla="*/ 1855381 w 2737884"/>
              <a:gd name="connsiteY4" fmla="*/ 632637 h 1493874"/>
              <a:gd name="connsiteX5" fmla="*/ 2238153 w 2737884"/>
              <a:gd name="connsiteY5" fmla="*/ 377455 h 1493874"/>
              <a:gd name="connsiteX6" fmla="*/ 2594344 w 2737884"/>
              <a:gd name="connsiteY6" fmla="*/ 122274 h 1493874"/>
              <a:gd name="connsiteX7" fmla="*/ 2737884 w 2737884"/>
              <a:gd name="connsiteY7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855920 w 2737884"/>
              <a:gd name="connsiteY2" fmla="*/ 1148316 h 1493874"/>
              <a:gd name="connsiteX3" fmla="*/ 1350335 w 2737884"/>
              <a:gd name="connsiteY3" fmla="*/ 919716 h 1493874"/>
              <a:gd name="connsiteX4" fmla="*/ 1855381 w 2737884"/>
              <a:gd name="connsiteY4" fmla="*/ 632637 h 1493874"/>
              <a:gd name="connsiteX5" fmla="*/ 2238153 w 2737884"/>
              <a:gd name="connsiteY5" fmla="*/ 377455 h 1493874"/>
              <a:gd name="connsiteX6" fmla="*/ 2594344 w 2737884"/>
              <a:gd name="connsiteY6" fmla="*/ 122274 h 1493874"/>
              <a:gd name="connsiteX7" fmla="*/ 2737884 w 2737884"/>
              <a:gd name="connsiteY7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855920 w 2737884"/>
              <a:gd name="connsiteY2" fmla="*/ 1148316 h 1493874"/>
              <a:gd name="connsiteX3" fmla="*/ 1350335 w 2737884"/>
              <a:gd name="connsiteY3" fmla="*/ 919716 h 1493874"/>
              <a:gd name="connsiteX4" fmla="*/ 1855381 w 2737884"/>
              <a:gd name="connsiteY4" fmla="*/ 632637 h 1493874"/>
              <a:gd name="connsiteX5" fmla="*/ 2238153 w 2737884"/>
              <a:gd name="connsiteY5" fmla="*/ 377455 h 1493874"/>
              <a:gd name="connsiteX6" fmla="*/ 2594344 w 2737884"/>
              <a:gd name="connsiteY6" fmla="*/ 122274 h 1493874"/>
              <a:gd name="connsiteX7" fmla="*/ 2737884 w 2737884"/>
              <a:gd name="connsiteY7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855920 w 2737884"/>
              <a:gd name="connsiteY2" fmla="*/ 1148316 h 1493874"/>
              <a:gd name="connsiteX3" fmla="*/ 1350335 w 2737884"/>
              <a:gd name="connsiteY3" fmla="*/ 919716 h 1493874"/>
              <a:gd name="connsiteX4" fmla="*/ 1855381 w 2737884"/>
              <a:gd name="connsiteY4" fmla="*/ 632637 h 1493874"/>
              <a:gd name="connsiteX5" fmla="*/ 2238153 w 2737884"/>
              <a:gd name="connsiteY5" fmla="*/ 377455 h 1493874"/>
              <a:gd name="connsiteX6" fmla="*/ 2594344 w 2737884"/>
              <a:gd name="connsiteY6" fmla="*/ 122274 h 1493874"/>
              <a:gd name="connsiteX7" fmla="*/ 2737884 w 2737884"/>
              <a:gd name="connsiteY7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855920 w 2737884"/>
              <a:gd name="connsiteY2" fmla="*/ 1148316 h 1493874"/>
              <a:gd name="connsiteX3" fmla="*/ 1350335 w 2737884"/>
              <a:gd name="connsiteY3" fmla="*/ 919716 h 1493874"/>
              <a:gd name="connsiteX4" fmla="*/ 1855381 w 2737884"/>
              <a:gd name="connsiteY4" fmla="*/ 632637 h 1493874"/>
              <a:gd name="connsiteX5" fmla="*/ 2238153 w 2737884"/>
              <a:gd name="connsiteY5" fmla="*/ 377455 h 1493874"/>
              <a:gd name="connsiteX6" fmla="*/ 2594344 w 2737884"/>
              <a:gd name="connsiteY6" fmla="*/ 122274 h 1493874"/>
              <a:gd name="connsiteX7" fmla="*/ 2737884 w 2737884"/>
              <a:gd name="connsiteY7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855920 w 2737884"/>
              <a:gd name="connsiteY2" fmla="*/ 1148316 h 1493874"/>
              <a:gd name="connsiteX3" fmla="*/ 1350335 w 2737884"/>
              <a:gd name="connsiteY3" fmla="*/ 919716 h 1493874"/>
              <a:gd name="connsiteX4" fmla="*/ 1855381 w 2737884"/>
              <a:gd name="connsiteY4" fmla="*/ 632637 h 1493874"/>
              <a:gd name="connsiteX5" fmla="*/ 2238153 w 2737884"/>
              <a:gd name="connsiteY5" fmla="*/ 377455 h 1493874"/>
              <a:gd name="connsiteX6" fmla="*/ 2594344 w 2737884"/>
              <a:gd name="connsiteY6" fmla="*/ 122274 h 1493874"/>
              <a:gd name="connsiteX7" fmla="*/ 2737884 w 2737884"/>
              <a:gd name="connsiteY7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1350335 w 2737884"/>
              <a:gd name="connsiteY2" fmla="*/ 919716 h 1493874"/>
              <a:gd name="connsiteX3" fmla="*/ 1855381 w 2737884"/>
              <a:gd name="connsiteY3" fmla="*/ 632637 h 1493874"/>
              <a:gd name="connsiteX4" fmla="*/ 2238153 w 2737884"/>
              <a:gd name="connsiteY4" fmla="*/ 377455 h 1493874"/>
              <a:gd name="connsiteX5" fmla="*/ 2594344 w 2737884"/>
              <a:gd name="connsiteY5" fmla="*/ 122274 h 1493874"/>
              <a:gd name="connsiteX6" fmla="*/ 2737884 w 2737884"/>
              <a:gd name="connsiteY6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1520456 w 2737884"/>
              <a:gd name="connsiteY2" fmla="*/ 829339 h 1493874"/>
              <a:gd name="connsiteX3" fmla="*/ 1855381 w 2737884"/>
              <a:gd name="connsiteY3" fmla="*/ 632637 h 1493874"/>
              <a:gd name="connsiteX4" fmla="*/ 2238153 w 2737884"/>
              <a:gd name="connsiteY4" fmla="*/ 377455 h 1493874"/>
              <a:gd name="connsiteX5" fmla="*/ 2594344 w 2737884"/>
              <a:gd name="connsiteY5" fmla="*/ 122274 h 1493874"/>
              <a:gd name="connsiteX6" fmla="*/ 2737884 w 2737884"/>
              <a:gd name="connsiteY6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1520456 w 2737884"/>
              <a:gd name="connsiteY2" fmla="*/ 829339 h 1493874"/>
              <a:gd name="connsiteX3" fmla="*/ 1855381 w 2737884"/>
              <a:gd name="connsiteY3" fmla="*/ 632637 h 1493874"/>
              <a:gd name="connsiteX4" fmla="*/ 2238153 w 2737884"/>
              <a:gd name="connsiteY4" fmla="*/ 377455 h 1493874"/>
              <a:gd name="connsiteX5" fmla="*/ 2594344 w 2737884"/>
              <a:gd name="connsiteY5" fmla="*/ 122274 h 1493874"/>
              <a:gd name="connsiteX6" fmla="*/ 2737884 w 2737884"/>
              <a:gd name="connsiteY6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1520456 w 2737884"/>
              <a:gd name="connsiteY2" fmla="*/ 829339 h 1493874"/>
              <a:gd name="connsiteX3" fmla="*/ 2238153 w 2737884"/>
              <a:gd name="connsiteY3" fmla="*/ 377455 h 1493874"/>
              <a:gd name="connsiteX4" fmla="*/ 2594344 w 2737884"/>
              <a:gd name="connsiteY4" fmla="*/ 122274 h 1493874"/>
              <a:gd name="connsiteX5" fmla="*/ 2737884 w 2737884"/>
              <a:gd name="connsiteY5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1520456 w 2737884"/>
              <a:gd name="connsiteY2" fmla="*/ 829339 h 1493874"/>
              <a:gd name="connsiteX3" fmla="*/ 2238153 w 2737884"/>
              <a:gd name="connsiteY3" fmla="*/ 377455 h 1493874"/>
              <a:gd name="connsiteX4" fmla="*/ 2594344 w 2737884"/>
              <a:gd name="connsiteY4" fmla="*/ 122274 h 1493874"/>
              <a:gd name="connsiteX5" fmla="*/ 2737884 w 2737884"/>
              <a:gd name="connsiteY5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1520456 w 2737884"/>
              <a:gd name="connsiteY2" fmla="*/ 803939 h 1493874"/>
              <a:gd name="connsiteX3" fmla="*/ 2238153 w 2737884"/>
              <a:gd name="connsiteY3" fmla="*/ 377455 h 1493874"/>
              <a:gd name="connsiteX4" fmla="*/ 2594344 w 2737884"/>
              <a:gd name="connsiteY4" fmla="*/ 122274 h 1493874"/>
              <a:gd name="connsiteX5" fmla="*/ 2737884 w 2737884"/>
              <a:gd name="connsiteY5" fmla="*/ 0 h 1493874"/>
              <a:gd name="connsiteX0" fmla="*/ 0 w 2737884"/>
              <a:gd name="connsiteY0" fmla="*/ 1493874 h 1493874"/>
              <a:gd name="connsiteX1" fmla="*/ 340242 w 2737884"/>
              <a:gd name="connsiteY1" fmla="*/ 1366283 h 1493874"/>
              <a:gd name="connsiteX2" fmla="*/ 1520456 w 2737884"/>
              <a:gd name="connsiteY2" fmla="*/ 803939 h 1493874"/>
              <a:gd name="connsiteX3" fmla="*/ 2238153 w 2737884"/>
              <a:gd name="connsiteY3" fmla="*/ 377455 h 1493874"/>
              <a:gd name="connsiteX4" fmla="*/ 2737884 w 2737884"/>
              <a:gd name="connsiteY4" fmla="*/ 0 h 1493874"/>
              <a:gd name="connsiteX0" fmla="*/ 0 w 2737884"/>
              <a:gd name="connsiteY0" fmla="*/ 1493874 h 1493874"/>
              <a:gd name="connsiteX1" fmla="*/ 359292 w 2737884"/>
              <a:gd name="connsiteY1" fmla="*/ 1353583 h 1493874"/>
              <a:gd name="connsiteX2" fmla="*/ 1520456 w 2737884"/>
              <a:gd name="connsiteY2" fmla="*/ 803939 h 1493874"/>
              <a:gd name="connsiteX3" fmla="*/ 2238153 w 2737884"/>
              <a:gd name="connsiteY3" fmla="*/ 377455 h 1493874"/>
              <a:gd name="connsiteX4" fmla="*/ 2737884 w 2737884"/>
              <a:gd name="connsiteY4" fmla="*/ 0 h 1493874"/>
              <a:gd name="connsiteX0" fmla="*/ 0 w 2737884"/>
              <a:gd name="connsiteY0" fmla="*/ 1493874 h 1493874"/>
              <a:gd name="connsiteX1" fmla="*/ 359292 w 2737884"/>
              <a:gd name="connsiteY1" fmla="*/ 1353583 h 1493874"/>
              <a:gd name="connsiteX2" fmla="*/ 1520456 w 2737884"/>
              <a:gd name="connsiteY2" fmla="*/ 803939 h 1493874"/>
              <a:gd name="connsiteX3" fmla="*/ 2238153 w 2737884"/>
              <a:gd name="connsiteY3" fmla="*/ 377455 h 1493874"/>
              <a:gd name="connsiteX4" fmla="*/ 2737884 w 2737884"/>
              <a:gd name="connsiteY4" fmla="*/ 0 h 1493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7884" h="1493874">
                <a:moveTo>
                  <a:pt x="0" y="1493874"/>
                </a:moveTo>
                <a:cubicBezTo>
                  <a:pt x="89048" y="1473052"/>
                  <a:pt x="99543" y="1453427"/>
                  <a:pt x="359292" y="1353583"/>
                </a:cubicBezTo>
                <a:cubicBezTo>
                  <a:pt x="625401" y="1251294"/>
                  <a:pt x="1207313" y="966627"/>
                  <a:pt x="1520456" y="803939"/>
                </a:cubicBezTo>
                <a:cubicBezTo>
                  <a:pt x="1833599" y="641251"/>
                  <a:pt x="2035248" y="511445"/>
                  <a:pt x="2238153" y="377455"/>
                </a:cubicBezTo>
                <a:cubicBezTo>
                  <a:pt x="2441058" y="243465"/>
                  <a:pt x="2633774" y="78636"/>
                  <a:pt x="2737884" y="0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8021708" y="644595"/>
            <a:ext cx="1969483" cy="59554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ü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berkritischer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Zustand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8169866" y="2245950"/>
            <a:ext cx="1821324" cy="3403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Kritischer Punkt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5324877" y="3930996"/>
            <a:ext cx="1656974" cy="3403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Tripelpunkt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3844345" y="2711632"/>
            <a:ext cx="765546" cy="3403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fest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6323223" y="2398914"/>
            <a:ext cx="1236921" cy="3403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flüssig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6815077" y="3469650"/>
            <a:ext cx="1490133" cy="3403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gasförmig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9066353" y="5291272"/>
            <a:ext cx="1726402" cy="923330"/>
          </a:xfrm>
          <a:prstGeom prst="rect">
            <a:avLst/>
          </a:prstGeom>
          <a:noFill/>
          <a:effectLst/>
        </p:spPr>
        <p:txBody>
          <a:bodyPr wrap="square" rtlCol="0" anchor="t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Temperatur T</a:t>
            </a: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[°C]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1601132" y="0"/>
            <a:ext cx="1395586" cy="59554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Druck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hPa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1557494" y="1953439"/>
            <a:ext cx="1552444" cy="3403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krit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73815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1839157" y="3700424"/>
            <a:ext cx="1349039" cy="3403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5180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4761237" y="5445160"/>
            <a:ext cx="1300290" cy="6155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(~54.4°C)</a:t>
            </a:r>
          </a:p>
          <a:p>
            <a:pPr algn="ctr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7663765" y="5431485"/>
            <a:ext cx="1342684" cy="61555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(~31°C)</a:t>
            </a:r>
          </a:p>
          <a:p>
            <a:pPr algn="ctr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krit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Gerader Verbinder 25"/>
          <p:cNvCxnSpPr/>
          <p:nvPr/>
        </p:nvCxnSpPr>
        <p:spPr>
          <a:xfrm flipH="1">
            <a:off x="2970566" y="4502350"/>
            <a:ext cx="6932837" cy="14468"/>
          </a:xfrm>
          <a:prstGeom prst="line">
            <a:avLst/>
          </a:prstGeom>
          <a:ln w="38100">
            <a:solidFill>
              <a:srgbClr val="0000B4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feld 28"/>
          <p:cNvSpPr txBox="1"/>
          <p:nvPr/>
        </p:nvSpPr>
        <p:spPr>
          <a:xfrm>
            <a:off x="1375475" y="4300087"/>
            <a:ext cx="157598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dirty="0" smtClean="0">
                <a:solidFill>
                  <a:srgbClr val="0000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00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1013</a:t>
            </a:r>
            <a:endParaRPr lang="de-DE" dirty="0" smtClean="0">
              <a:solidFill>
                <a:srgbClr val="0000B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41644" y="60722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cxnSp>
        <p:nvCxnSpPr>
          <p:cNvPr id="30" name="Gerader Verbinder 29"/>
          <p:cNvCxnSpPr/>
          <p:nvPr/>
        </p:nvCxnSpPr>
        <p:spPr>
          <a:xfrm flipH="1">
            <a:off x="4683849" y="6223712"/>
            <a:ext cx="4874562" cy="0"/>
          </a:xfrm>
          <a:prstGeom prst="line">
            <a:avLst/>
          </a:prstGeom>
          <a:ln w="38100" cmpd="sng">
            <a:solidFill>
              <a:srgbClr val="0000B4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hteck 11"/>
          <p:cNvSpPr/>
          <p:nvPr/>
        </p:nvSpPr>
        <p:spPr>
          <a:xfrm>
            <a:off x="5697884" y="6162763"/>
            <a:ext cx="3057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0000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Temperaturbereich</a:t>
            </a:r>
            <a:r>
              <a:rPr lang="en-US" dirty="0" smtClean="0">
                <a:solidFill>
                  <a:srgbClr val="0000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dirty="0" err="1" smtClean="0">
                <a:solidFill>
                  <a:srgbClr val="0000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Erde</a:t>
            </a:r>
            <a:endParaRPr lang="de-DE" dirty="0">
              <a:solidFill>
                <a:srgbClr val="0000B4"/>
              </a:solidFill>
            </a:endParaRPr>
          </a:p>
        </p:txBody>
      </p:sp>
      <p:cxnSp>
        <p:nvCxnSpPr>
          <p:cNvPr id="35" name="Gerader Verbinder 34"/>
          <p:cNvCxnSpPr/>
          <p:nvPr/>
        </p:nvCxnSpPr>
        <p:spPr>
          <a:xfrm flipH="1">
            <a:off x="3260603" y="6528029"/>
            <a:ext cx="4874562" cy="0"/>
          </a:xfrm>
          <a:prstGeom prst="line">
            <a:avLst/>
          </a:prstGeom>
          <a:ln w="38100" cmpd="sng">
            <a:solidFill>
              <a:srgbClr val="008000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hteck 49"/>
          <p:cNvSpPr/>
          <p:nvPr/>
        </p:nvSpPr>
        <p:spPr>
          <a:xfrm>
            <a:off x="4155734" y="6512394"/>
            <a:ext cx="3121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Temperaturbereich</a:t>
            </a:r>
            <a:r>
              <a:rPr lang="en-US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 Mars</a:t>
            </a:r>
            <a:endParaRPr lang="de-DE" dirty="0">
              <a:solidFill>
                <a:srgbClr val="008000"/>
              </a:solidFill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1539683" y="4644461"/>
            <a:ext cx="142892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dirty="0" err="1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baseline="-25000" dirty="0" err="1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</a:t>
            </a:r>
            <a:r>
              <a:rPr lang="en-US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600</a:t>
            </a:r>
            <a:endParaRPr lang="de-DE" dirty="0" smtClean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3" name="Gerader Verbinder 52"/>
          <p:cNvCxnSpPr/>
          <p:nvPr/>
        </p:nvCxnSpPr>
        <p:spPr>
          <a:xfrm flipH="1">
            <a:off x="2961301" y="4813162"/>
            <a:ext cx="6932837" cy="14468"/>
          </a:xfrm>
          <a:prstGeom prst="line">
            <a:avLst/>
          </a:prstGeom>
          <a:ln w="38100">
            <a:solidFill>
              <a:srgbClr val="00800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/>
          <p:nvPr/>
        </p:nvCxnSpPr>
        <p:spPr>
          <a:xfrm flipH="1">
            <a:off x="9903403" y="315563"/>
            <a:ext cx="7046" cy="4988209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mit Pfeil 54"/>
          <p:cNvCxnSpPr/>
          <p:nvPr/>
        </p:nvCxnSpPr>
        <p:spPr>
          <a:xfrm flipH="1">
            <a:off x="2944991" y="336213"/>
            <a:ext cx="6965458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r Verbinder 55"/>
          <p:cNvCxnSpPr/>
          <p:nvPr/>
        </p:nvCxnSpPr>
        <p:spPr>
          <a:xfrm>
            <a:off x="2743880" y="2135878"/>
            <a:ext cx="291122" cy="0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r Verbinder 56"/>
          <p:cNvCxnSpPr/>
          <p:nvPr/>
        </p:nvCxnSpPr>
        <p:spPr>
          <a:xfrm>
            <a:off x="2743880" y="3858381"/>
            <a:ext cx="291122" cy="0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r Verbinder 57"/>
          <p:cNvCxnSpPr/>
          <p:nvPr/>
        </p:nvCxnSpPr>
        <p:spPr>
          <a:xfrm rot="5400000">
            <a:off x="5188781" y="5291272"/>
            <a:ext cx="291122" cy="0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r Verbinder 58"/>
          <p:cNvCxnSpPr/>
          <p:nvPr/>
        </p:nvCxnSpPr>
        <p:spPr>
          <a:xfrm rot="5400000">
            <a:off x="8212444" y="5291272"/>
            <a:ext cx="291122" cy="0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015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uppieren 46"/>
          <p:cNvGrpSpPr>
            <a:grpSpLocks noChangeAspect="1"/>
          </p:cNvGrpSpPr>
          <p:nvPr/>
        </p:nvGrpSpPr>
        <p:grpSpPr>
          <a:xfrm>
            <a:off x="2288156" y="29842"/>
            <a:ext cx="7974464" cy="6743892"/>
            <a:chOff x="3397140" y="357306"/>
            <a:chExt cx="7206534" cy="6094464"/>
          </a:xfrm>
        </p:grpSpPr>
        <p:cxnSp>
          <p:nvCxnSpPr>
            <p:cNvPr id="5" name="Gerade Verbindung mit Pfeil 4"/>
            <p:cNvCxnSpPr/>
            <p:nvPr/>
          </p:nvCxnSpPr>
          <p:spPr>
            <a:xfrm>
              <a:off x="4742653" y="637110"/>
              <a:ext cx="0" cy="5261272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Gerade Verbindung mit Pfeil 6"/>
            <p:cNvCxnSpPr/>
            <p:nvPr/>
          </p:nvCxnSpPr>
          <p:spPr>
            <a:xfrm flipH="1">
              <a:off x="4742653" y="5898383"/>
              <a:ext cx="453197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feld 9"/>
            <p:cNvSpPr txBox="1"/>
            <p:nvPr/>
          </p:nvSpPr>
          <p:spPr>
            <a:xfrm>
              <a:off x="3397140" y="357306"/>
              <a:ext cx="1395586" cy="58409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US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Druck</a:t>
              </a:r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p</a:t>
              </a:r>
            </a:p>
            <a:p>
              <a:pPr algn="ctr"/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[1•10</a:t>
              </a:r>
              <a:r>
                <a:rPr lang="en-US" baseline="30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hPa</a:t>
              </a:r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]</a:t>
              </a:r>
              <a:endParaRPr lang="de-DE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8958216" y="5867680"/>
              <a:ext cx="1645458" cy="58409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en-US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Temperatur</a:t>
              </a:r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T</a:t>
              </a:r>
            </a:p>
            <a:p>
              <a:pPr algn="ctr"/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[°C]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7348790" y="4790026"/>
              <a:ext cx="180000" cy="180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Freihandform 14"/>
            <p:cNvSpPr/>
            <p:nvPr/>
          </p:nvSpPr>
          <p:spPr>
            <a:xfrm>
              <a:off x="5842000" y="673100"/>
              <a:ext cx="1642810" cy="4248367"/>
            </a:xfrm>
            <a:custGeom>
              <a:avLst/>
              <a:gdLst>
                <a:gd name="connsiteX0" fmla="*/ 0 w 1611591"/>
                <a:gd name="connsiteY0" fmla="*/ 0 h 4249380"/>
                <a:gd name="connsiteX1" fmla="*/ 558800 w 1611591"/>
                <a:gd name="connsiteY1" fmla="*/ 1231900 h 4249380"/>
                <a:gd name="connsiteX2" fmla="*/ 1111250 w 1611591"/>
                <a:gd name="connsiteY2" fmla="*/ 2520950 h 4249380"/>
                <a:gd name="connsiteX3" fmla="*/ 1479550 w 1611591"/>
                <a:gd name="connsiteY3" fmla="*/ 3524250 h 4249380"/>
                <a:gd name="connsiteX4" fmla="*/ 1600200 w 1611591"/>
                <a:gd name="connsiteY4" fmla="*/ 4197350 h 4249380"/>
                <a:gd name="connsiteX5" fmla="*/ 1606550 w 1611591"/>
                <a:gd name="connsiteY5" fmla="*/ 4203700 h 4249380"/>
                <a:gd name="connsiteX6" fmla="*/ 1606550 w 1611591"/>
                <a:gd name="connsiteY6" fmla="*/ 4203700 h 4249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11591" h="4249380">
                  <a:moveTo>
                    <a:pt x="0" y="0"/>
                  </a:moveTo>
                  <a:cubicBezTo>
                    <a:pt x="186796" y="405871"/>
                    <a:pt x="373592" y="811742"/>
                    <a:pt x="558800" y="1231900"/>
                  </a:cubicBezTo>
                  <a:cubicBezTo>
                    <a:pt x="744008" y="1652058"/>
                    <a:pt x="957792" y="2138892"/>
                    <a:pt x="1111250" y="2520950"/>
                  </a:cubicBezTo>
                  <a:cubicBezTo>
                    <a:pt x="1264708" y="2903008"/>
                    <a:pt x="1398058" y="3244850"/>
                    <a:pt x="1479550" y="3524250"/>
                  </a:cubicBezTo>
                  <a:cubicBezTo>
                    <a:pt x="1561042" y="3803650"/>
                    <a:pt x="1579033" y="4084109"/>
                    <a:pt x="1600200" y="4197350"/>
                  </a:cubicBezTo>
                  <a:cubicBezTo>
                    <a:pt x="1621367" y="4310591"/>
                    <a:pt x="1606550" y="4203700"/>
                    <a:pt x="1606550" y="4203700"/>
                  </a:cubicBezTo>
                  <a:lnTo>
                    <a:pt x="1606550" y="4203700"/>
                  </a:ln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Freihandform 16"/>
            <p:cNvSpPr/>
            <p:nvPr/>
          </p:nvSpPr>
          <p:spPr>
            <a:xfrm>
              <a:off x="4743450" y="4845050"/>
              <a:ext cx="2673350" cy="599114"/>
            </a:xfrm>
            <a:custGeom>
              <a:avLst/>
              <a:gdLst>
                <a:gd name="connsiteX0" fmla="*/ 0 w 2673350"/>
                <a:gd name="connsiteY0" fmla="*/ 596900 h 605643"/>
                <a:gd name="connsiteX1" fmla="*/ 419100 w 2673350"/>
                <a:gd name="connsiteY1" fmla="*/ 590550 h 605643"/>
                <a:gd name="connsiteX2" fmla="*/ 1054100 w 2673350"/>
                <a:gd name="connsiteY2" fmla="*/ 457200 h 605643"/>
                <a:gd name="connsiteX3" fmla="*/ 1574800 w 2673350"/>
                <a:gd name="connsiteY3" fmla="*/ 368300 h 605643"/>
                <a:gd name="connsiteX4" fmla="*/ 2216150 w 2673350"/>
                <a:gd name="connsiteY4" fmla="*/ 196850 h 605643"/>
                <a:gd name="connsiteX5" fmla="*/ 2673350 w 2673350"/>
                <a:gd name="connsiteY5" fmla="*/ 0 h 605643"/>
                <a:gd name="connsiteX6" fmla="*/ 2673350 w 2673350"/>
                <a:gd name="connsiteY6" fmla="*/ 0 h 605643"/>
                <a:gd name="connsiteX7" fmla="*/ 2673350 w 2673350"/>
                <a:gd name="connsiteY7" fmla="*/ 0 h 605643"/>
                <a:gd name="connsiteX0" fmla="*/ 0 w 2673350"/>
                <a:gd name="connsiteY0" fmla="*/ 596900 h 599114"/>
                <a:gd name="connsiteX1" fmla="*/ 412750 w 2673350"/>
                <a:gd name="connsiteY1" fmla="*/ 565150 h 599114"/>
                <a:gd name="connsiteX2" fmla="*/ 1054100 w 2673350"/>
                <a:gd name="connsiteY2" fmla="*/ 457200 h 599114"/>
                <a:gd name="connsiteX3" fmla="*/ 1574800 w 2673350"/>
                <a:gd name="connsiteY3" fmla="*/ 368300 h 599114"/>
                <a:gd name="connsiteX4" fmla="*/ 2216150 w 2673350"/>
                <a:gd name="connsiteY4" fmla="*/ 196850 h 599114"/>
                <a:gd name="connsiteX5" fmla="*/ 2673350 w 2673350"/>
                <a:gd name="connsiteY5" fmla="*/ 0 h 599114"/>
                <a:gd name="connsiteX6" fmla="*/ 2673350 w 2673350"/>
                <a:gd name="connsiteY6" fmla="*/ 0 h 599114"/>
                <a:gd name="connsiteX7" fmla="*/ 2673350 w 2673350"/>
                <a:gd name="connsiteY7" fmla="*/ 0 h 59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73350" h="599114">
                  <a:moveTo>
                    <a:pt x="0" y="596900"/>
                  </a:moveTo>
                  <a:cubicBezTo>
                    <a:pt x="121708" y="605366"/>
                    <a:pt x="237067" y="588433"/>
                    <a:pt x="412750" y="565150"/>
                  </a:cubicBezTo>
                  <a:cubicBezTo>
                    <a:pt x="588433" y="541867"/>
                    <a:pt x="860425" y="490008"/>
                    <a:pt x="1054100" y="457200"/>
                  </a:cubicBezTo>
                  <a:cubicBezTo>
                    <a:pt x="1247775" y="424392"/>
                    <a:pt x="1381125" y="411692"/>
                    <a:pt x="1574800" y="368300"/>
                  </a:cubicBezTo>
                  <a:cubicBezTo>
                    <a:pt x="1768475" y="324908"/>
                    <a:pt x="2033058" y="258233"/>
                    <a:pt x="2216150" y="196850"/>
                  </a:cubicBezTo>
                  <a:cubicBezTo>
                    <a:pt x="2399242" y="135467"/>
                    <a:pt x="2673350" y="0"/>
                    <a:pt x="2673350" y="0"/>
                  </a:cubicBezTo>
                  <a:lnTo>
                    <a:pt x="2673350" y="0"/>
                  </a:lnTo>
                  <a:lnTo>
                    <a:pt x="2673350" y="0"/>
                  </a:ln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Freihandform 19"/>
            <p:cNvSpPr/>
            <p:nvPr/>
          </p:nvSpPr>
          <p:spPr>
            <a:xfrm>
              <a:off x="7416800" y="4907234"/>
              <a:ext cx="417471" cy="958850"/>
            </a:xfrm>
            <a:custGeom>
              <a:avLst/>
              <a:gdLst>
                <a:gd name="connsiteX0" fmla="*/ 31750 w 419112"/>
                <a:gd name="connsiteY0" fmla="*/ 0 h 958850"/>
                <a:gd name="connsiteX1" fmla="*/ 241300 w 419112"/>
                <a:gd name="connsiteY1" fmla="*/ 215900 h 958850"/>
                <a:gd name="connsiteX2" fmla="*/ 400050 w 419112"/>
                <a:gd name="connsiteY2" fmla="*/ 400050 h 958850"/>
                <a:gd name="connsiteX3" fmla="*/ 412750 w 419112"/>
                <a:gd name="connsiteY3" fmla="*/ 546100 h 958850"/>
                <a:gd name="connsiteX4" fmla="*/ 368300 w 419112"/>
                <a:gd name="connsiteY4" fmla="*/ 635000 h 958850"/>
                <a:gd name="connsiteX5" fmla="*/ 0 w 419112"/>
                <a:gd name="connsiteY5" fmla="*/ 958850 h 958850"/>
                <a:gd name="connsiteX6" fmla="*/ 0 w 419112"/>
                <a:gd name="connsiteY6" fmla="*/ 958850 h 958850"/>
                <a:gd name="connsiteX0" fmla="*/ 31750 w 417471"/>
                <a:gd name="connsiteY0" fmla="*/ 0 h 958850"/>
                <a:gd name="connsiteX1" fmla="*/ 241300 w 417471"/>
                <a:gd name="connsiteY1" fmla="*/ 215900 h 958850"/>
                <a:gd name="connsiteX2" fmla="*/ 400050 w 417471"/>
                <a:gd name="connsiteY2" fmla="*/ 400050 h 958850"/>
                <a:gd name="connsiteX3" fmla="*/ 368300 w 417471"/>
                <a:gd name="connsiteY3" fmla="*/ 635000 h 958850"/>
                <a:gd name="connsiteX4" fmla="*/ 0 w 417471"/>
                <a:gd name="connsiteY4" fmla="*/ 958850 h 958850"/>
                <a:gd name="connsiteX5" fmla="*/ 0 w 417471"/>
                <a:gd name="connsiteY5" fmla="*/ 958850 h 958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17471" h="958850">
                  <a:moveTo>
                    <a:pt x="31750" y="0"/>
                  </a:moveTo>
                  <a:cubicBezTo>
                    <a:pt x="105833" y="74612"/>
                    <a:pt x="179917" y="149225"/>
                    <a:pt x="241300" y="215900"/>
                  </a:cubicBezTo>
                  <a:cubicBezTo>
                    <a:pt x="302683" y="282575"/>
                    <a:pt x="378883" y="330200"/>
                    <a:pt x="400050" y="400050"/>
                  </a:cubicBezTo>
                  <a:cubicBezTo>
                    <a:pt x="421217" y="469900"/>
                    <a:pt x="434975" y="541867"/>
                    <a:pt x="368300" y="635000"/>
                  </a:cubicBezTo>
                  <a:cubicBezTo>
                    <a:pt x="299508" y="703792"/>
                    <a:pt x="0" y="958850"/>
                    <a:pt x="0" y="958850"/>
                  </a:cubicBezTo>
                  <a:lnTo>
                    <a:pt x="0" y="958850"/>
                  </a:ln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7721295" y="1636956"/>
              <a:ext cx="1236921" cy="340313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de-DE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flüssig</a:t>
              </a:r>
              <a:endParaRPr lang="de-DE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feld 22"/>
            <p:cNvSpPr txBox="1"/>
            <p:nvPr/>
          </p:nvSpPr>
          <p:spPr>
            <a:xfrm>
              <a:off x="6391127" y="3850344"/>
              <a:ext cx="894333" cy="333766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de-DE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fest</a:t>
              </a:r>
              <a:endParaRPr lang="de-DE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6088168" y="5344983"/>
              <a:ext cx="715796" cy="333766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de-DE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fest</a:t>
              </a:r>
              <a:endParaRPr lang="de-DE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" name="Gerader Verbinder 7"/>
            <p:cNvCxnSpPr/>
            <p:nvPr/>
          </p:nvCxnSpPr>
          <p:spPr>
            <a:xfrm>
              <a:off x="4625479" y="1289736"/>
              <a:ext cx="291122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4"/>
            <p:cNvCxnSpPr/>
            <p:nvPr/>
          </p:nvCxnSpPr>
          <p:spPr>
            <a:xfrm>
              <a:off x="4625479" y="2199373"/>
              <a:ext cx="291122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r Verbinder 25"/>
            <p:cNvCxnSpPr/>
            <p:nvPr/>
          </p:nvCxnSpPr>
          <p:spPr>
            <a:xfrm>
              <a:off x="4625479" y="3132823"/>
              <a:ext cx="291122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r Verbinder 26"/>
            <p:cNvCxnSpPr/>
            <p:nvPr/>
          </p:nvCxnSpPr>
          <p:spPr>
            <a:xfrm>
              <a:off x="4625479" y="4059130"/>
              <a:ext cx="291122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r Verbinder 27"/>
            <p:cNvCxnSpPr/>
            <p:nvPr/>
          </p:nvCxnSpPr>
          <p:spPr>
            <a:xfrm>
              <a:off x="4645499" y="4971506"/>
              <a:ext cx="291122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hteck 18"/>
            <p:cNvSpPr/>
            <p:nvPr/>
          </p:nvSpPr>
          <p:spPr>
            <a:xfrm>
              <a:off x="3918156" y="1119708"/>
              <a:ext cx="514556" cy="33376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500</a:t>
              </a:r>
              <a:endParaRPr lang="de-DE" dirty="0"/>
            </a:p>
          </p:txBody>
        </p:sp>
        <p:sp>
          <p:nvSpPr>
            <p:cNvPr id="30" name="Rechteck 29"/>
            <p:cNvSpPr/>
            <p:nvPr/>
          </p:nvSpPr>
          <p:spPr>
            <a:xfrm>
              <a:off x="3913997" y="2029345"/>
              <a:ext cx="514556" cy="33376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00</a:t>
              </a:r>
              <a:endParaRPr lang="de-DE" dirty="0"/>
            </a:p>
          </p:txBody>
        </p:sp>
        <p:sp>
          <p:nvSpPr>
            <p:cNvPr id="31" name="Rechteck 30"/>
            <p:cNvSpPr/>
            <p:nvPr/>
          </p:nvSpPr>
          <p:spPr>
            <a:xfrm>
              <a:off x="3919243" y="2962795"/>
              <a:ext cx="514556" cy="33376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00</a:t>
              </a:r>
              <a:endParaRPr lang="de-DE" dirty="0"/>
            </a:p>
          </p:txBody>
        </p:sp>
        <p:sp>
          <p:nvSpPr>
            <p:cNvPr id="32" name="Rechteck 31"/>
            <p:cNvSpPr/>
            <p:nvPr/>
          </p:nvSpPr>
          <p:spPr>
            <a:xfrm>
              <a:off x="3918156" y="3896245"/>
              <a:ext cx="514556" cy="33376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00</a:t>
              </a:r>
              <a:endParaRPr lang="de-DE" dirty="0"/>
            </a:p>
          </p:txBody>
        </p:sp>
        <p:sp>
          <p:nvSpPr>
            <p:cNvPr id="33" name="Rechteck 32"/>
            <p:cNvSpPr/>
            <p:nvPr/>
          </p:nvSpPr>
          <p:spPr>
            <a:xfrm>
              <a:off x="3936122" y="4796352"/>
              <a:ext cx="514556" cy="33376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100</a:t>
              </a:r>
              <a:endParaRPr lang="de-DE" dirty="0"/>
            </a:p>
          </p:txBody>
        </p:sp>
        <p:cxnSp>
          <p:nvCxnSpPr>
            <p:cNvPr id="35" name="Gerader Verbinder 34"/>
            <p:cNvCxnSpPr/>
            <p:nvPr/>
          </p:nvCxnSpPr>
          <p:spPr>
            <a:xfrm rot="5400000">
              <a:off x="5296994" y="5874690"/>
              <a:ext cx="291122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r Verbinder 35"/>
            <p:cNvCxnSpPr/>
            <p:nvPr/>
          </p:nvCxnSpPr>
          <p:spPr>
            <a:xfrm rot="5400000">
              <a:off x="5995848" y="5862247"/>
              <a:ext cx="291122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r Verbinder 36"/>
            <p:cNvCxnSpPr/>
            <p:nvPr/>
          </p:nvCxnSpPr>
          <p:spPr>
            <a:xfrm rot="5400000">
              <a:off x="6680130" y="5874690"/>
              <a:ext cx="291122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r Verbinder 37"/>
            <p:cNvCxnSpPr/>
            <p:nvPr/>
          </p:nvCxnSpPr>
          <p:spPr>
            <a:xfrm rot="5400000">
              <a:off x="7370957" y="5874690"/>
              <a:ext cx="291122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r Verbinder 38"/>
            <p:cNvCxnSpPr/>
            <p:nvPr/>
          </p:nvCxnSpPr>
          <p:spPr>
            <a:xfrm rot="5400000">
              <a:off x="8064481" y="5862247"/>
              <a:ext cx="291122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r Verbinder 39"/>
            <p:cNvCxnSpPr/>
            <p:nvPr/>
          </p:nvCxnSpPr>
          <p:spPr>
            <a:xfrm rot="5400000">
              <a:off x="8756656" y="5872889"/>
              <a:ext cx="291122" cy="0"/>
            </a:xfrm>
            <a:prstGeom prst="line">
              <a:avLst/>
            </a:prstGeom>
            <a:ln w="381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hteck 41"/>
            <p:cNvSpPr/>
            <p:nvPr/>
          </p:nvSpPr>
          <p:spPr>
            <a:xfrm>
              <a:off x="5127330" y="6052760"/>
              <a:ext cx="630446" cy="33376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1000</a:t>
              </a:r>
              <a:endParaRPr lang="de-DE" dirty="0"/>
            </a:p>
          </p:txBody>
        </p:sp>
        <p:sp>
          <p:nvSpPr>
            <p:cNvPr id="43" name="Rechteck 42"/>
            <p:cNvSpPr/>
            <p:nvPr/>
          </p:nvSpPr>
          <p:spPr>
            <a:xfrm>
              <a:off x="6510467" y="6052760"/>
              <a:ext cx="630446" cy="33376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000</a:t>
              </a:r>
              <a:endParaRPr lang="de-DE" dirty="0"/>
            </a:p>
          </p:txBody>
        </p:sp>
        <p:sp>
          <p:nvSpPr>
            <p:cNvPr id="21" name="Rechteck 20"/>
            <p:cNvSpPr/>
            <p:nvPr/>
          </p:nvSpPr>
          <p:spPr>
            <a:xfrm>
              <a:off x="7894817" y="6052760"/>
              <a:ext cx="630446" cy="33376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5000</a:t>
              </a:r>
              <a:endParaRPr lang="de-DE" dirty="0"/>
            </a:p>
          </p:txBody>
        </p:sp>
        <p:cxnSp>
          <p:nvCxnSpPr>
            <p:cNvPr id="44" name="Gerader Verbinder 43"/>
            <p:cNvCxnSpPr>
              <a:endCxn id="15" idx="4"/>
            </p:cNvCxnSpPr>
            <p:nvPr/>
          </p:nvCxnSpPr>
          <p:spPr>
            <a:xfrm>
              <a:off x="5286375" y="2948157"/>
              <a:ext cx="2186823" cy="1921292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hteck 44"/>
            <p:cNvSpPr/>
            <p:nvPr/>
          </p:nvSpPr>
          <p:spPr>
            <a:xfrm>
              <a:off x="5296925" y="2167622"/>
              <a:ext cx="1030270" cy="3615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de-DE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Diamant</a:t>
              </a:r>
              <a:endParaRPr lang="de-DE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Rechteck 49"/>
            <p:cNvSpPr/>
            <p:nvPr/>
          </p:nvSpPr>
          <p:spPr>
            <a:xfrm>
              <a:off x="6761091" y="5234645"/>
              <a:ext cx="925968" cy="3615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de-DE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Graphit</a:t>
              </a:r>
              <a:endParaRPr lang="de-DE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4" name="Gerade Verbindung mit Pfeil 53"/>
            <p:cNvCxnSpPr/>
            <p:nvPr/>
          </p:nvCxnSpPr>
          <p:spPr>
            <a:xfrm>
              <a:off x="9255578" y="637110"/>
              <a:ext cx="0" cy="5261272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Gerade Verbindung mit Pfeil 54"/>
            <p:cNvCxnSpPr/>
            <p:nvPr/>
          </p:nvCxnSpPr>
          <p:spPr>
            <a:xfrm flipH="1">
              <a:off x="4723604" y="637110"/>
              <a:ext cx="455102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hteck 56"/>
            <p:cNvSpPr/>
            <p:nvPr/>
          </p:nvSpPr>
          <p:spPr>
            <a:xfrm>
              <a:off x="4216719" y="5849977"/>
              <a:ext cx="282774" cy="33376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de-DE" dirty="0"/>
            </a:p>
          </p:txBody>
        </p:sp>
      </p:grpSp>
      <p:sp>
        <p:nvSpPr>
          <p:cNvPr id="60" name="Textfeld 59"/>
          <p:cNvSpPr txBox="1"/>
          <p:nvPr/>
        </p:nvSpPr>
        <p:spPr>
          <a:xfrm>
            <a:off x="6764699" y="4688558"/>
            <a:ext cx="1656974" cy="3403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Tripelpunkt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08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8100">
          <a:solidFill>
            <a:schemeClr val="tx1"/>
          </a:solidFill>
          <a:headEnd type="arrow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Breitbild</PresentationFormat>
  <Paragraphs>57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Luisa Mai</dc:creator>
  <cp:lastModifiedBy>Luisa Mai</cp:lastModifiedBy>
  <cp:revision>32</cp:revision>
  <dcterms:created xsi:type="dcterms:W3CDTF">2018-04-12T08:59:59Z</dcterms:created>
  <dcterms:modified xsi:type="dcterms:W3CDTF">2018-07-16T11:43:31Z</dcterms:modified>
</cp:coreProperties>
</file>