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FA86B-4B00-48A1-8A2F-256F38C135C5}" type="datetimeFigureOut">
              <a:rPr lang="de-DE" smtClean="0"/>
              <a:pPr/>
              <a:t>29.07.2013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9B4F2-3C3D-4D34-8170-8438759D45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ieren 24"/>
          <p:cNvGrpSpPr>
            <a:grpSpLocks noChangeAspect="1"/>
          </p:cNvGrpSpPr>
          <p:nvPr/>
        </p:nvGrpSpPr>
        <p:grpSpPr>
          <a:xfrm>
            <a:off x="7236296" y="3501008"/>
            <a:ext cx="1691680" cy="1691680"/>
            <a:chOff x="4427984" y="2996952"/>
            <a:chExt cx="1800200" cy="1800200"/>
          </a:xfrm>
        </p:grpSpPr>
        <p:sp>
          <p:nvSpPr>
            <p:cNvPr id="26" name="Flussdiagramm: Verbindungsstelle 25"/>
            <p:cNvSpPr/>
            <p:nvPr/>
          </p:nvSpPr>
          <p:spPr>
            <a:xfrm>
              <a:off x="4572000" y="4221088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Flussdiagramm: Verbindungsstelle 26"/>
            <p:cNvSpPr/>
            <p:nvPr/>
          </p:nvSpPr>
          <p:spPr>
            <a:xfrm>
              <a:off x="5148064" y="3933056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Flussdiagramm: Verbindungsstelle 27"/>
            <p:cNvSpPr/>
            <p:nvPr/>
          </p:nvSpPr>
          <p:spPr>
            <a:xfrm>
              <a:off x="5148064" y="3501008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Flussdiagramm: Verbindungsstelle 28"/>
            <p:cNvSpPr/>
            <p:nvPr/>
          </p:nvSpPr>
          <p:spPr>
            <a:xfrm>
              <a:off x="4644008" y="3573016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Flussdiagramm: Verbindungsstelle 29"/>
            <p:cNvSpPr/>
            <p:nvPr/>
          </p:nvSpPr>
          <p:spPr>
            <a:xfrm>
              <a:off x="5148064" y="3140968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Flussdiagramm: Verbindungsstelle 30"/>
            <p:cNvSpPr/>
            <p:nvPr/>
          </p:nvSpPr>
          <p:spPr>
            <a:xfrm>
              <a:off x="4499992" y="3068960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Rechteck 31"/>
            <p:cNvSpPr/>
            <p:nvPr/>
          </p:nvSpPr>
          <p:spPr>
            <a:xfrm>
              <a:off x="4427984" y="2996952"/>
              <a:ext cx="1800200" cy="1800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Flussdiagramm: Verbindungsstelle 32"/>
            <p:cNvSpPr/>
            <p:nvPr/>
          </p:nvSpPr>
          <p:spPr>
            <a:xfrm>
              <a:off x="5364088" y="4293096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Flussdiagramm: Verbindungsstelle 33"/>
            <p:cNvSpPr/>
            <p:nvPr/>
          </p:nvSpPr>
          <p:spPr>
            <a:xfrm>
              <a:off x="4716016" y="3789040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Flussdiagramm: Verbindungsstelle 34"/>
            <p:cNvSpPr/>
            <p:nvPr/>
          </p:nvSpPr>
          <p:spPr>
            <a:xfrm>
              <a:off x="5724128" y="3429000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Flussdiagramm: Verbindungsstelle 35"/>
            <p:cNvSpPr/>
            <p:nvPr/>
          </p:nvSpPr>
          <p:spPr>
            <a:xfrm>
              <a:off x="5580112" y="3861048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Flussdiagramm: Verbindungsstelle 36"/>
            <p:cNvSpPr/>
            <p:nvPr/>
          </p:nvSpPr>
          <p:spPr>
            <a:xfrm>
              <a:off x="5580112" y="3068960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8" name="Pfeil nach rechts 37"/>
          <p:cNvSpPr/>
          <p:nvPr/>
        </p:nvSpPr>
        <p:spPr>
          <a:xfrm>
            <a:off x="5364088" y="3933056"/>
            <a:ext cx="2088232" cy="1008112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ungegerbt</a:t>
            </a:r>
            <a:endParaRPr lang="de-DE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pieren 1"/>
          <p:cNvGrpSpPr>
            <a:grpSpLocks noChangeAspect="1"/>
          </p:cNvGrpSpPr>
          <p:nvPr/>
        </p:nvGrpSpPr>
        <p:grpSpPr>
          <a:xfrm>
            <a:off x="3707904" y="3501008"/>
            <a:ext cx="1728192" cy="1649638"/>
            <a:chOff x="3275856" y="2852936"/>
            <a:chExt cx="3168352" cy="3024336"/>
          </a:xfrm>
        </p:grpSpPr>
        <p:sp>
          <p:nvSpPr>
            <p:cNvPr id="3" name="Rechteck 2"/>
            <p:cNvSpPr/>
            <p:nvPr/>
          </p:nvSpPr>
          <p:spPr>
            <a:xfrm>
              <a:off x="3275856" y="2852936"/>
              <a:ext cx="3168352" cy="302433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Flussdiagramm: Verbindungsstelle 3"/>
            <p:cNvSpPr/>
            <p:nvPr/>
          </p:nvSpPr>
          <p:spPr>
            <a:xfrm>
              <a:off x="4644008" y="4725144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Flussdiagramm: Verbindungsstelle 4"/>
            <p:cNvSpPr/>
            <p:nvPr/>
          </p:nvSpPr>
          <p:spPr>
            <a:xfrm>
              <a:off x="4644008" y="3501008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Flussdiagramm: Verbindungsstelle 5"/>
            <p:cNvSpPr/>
            <p:nvPr/>
          </p:nvSpPr>
          <p:spPr>
            <a:xfrm>
              <a:off x="5292080" y="4149080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Flussdiagramm: Verbindungsstelle 6"/>
            <p:cNvSpPr/>
            <p:nvPr/>
          </p:nvSpPr>
          <p:spPr>
            <a:xfrm>
              <a:off x="3851920" y="4149080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Flussdiagramm: Verbindungsstelle 7"/>
            <p:cNvSpPr/>
            <p:nvPr/>
          </p:nvSpPr>
          <p:spPr>
            <a:xfrm>
              <a:off x="3347864" y="2924944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Flussdiagramm: Verbindungsstelle 8"/>
            <p:cNvSpPr/>
            <p:nvPr/>
          </p:nvSpPr>
          <p:spPr>
            <a:xfrm>
              <a:off x="3347864" y="5301208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Flussdiagramm: Verbindungsstelle 9"/>
            <p:cNvSpPr/>
            <p:nvPr/>
          </p:nvSpPr>
          <p:spPr>
            <a:xfrm>
              <a:off x="5868144" y="5301208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Flussdiagramm: Verbindungsstelle 10"/>
            <p:cNvSpPr/>
            <p:nvPr/>
          </p:nvSpPr>
          <p:spPr>
            <a:xfrm>
              <a:off x="5868144" y="2996952"/>
              <a:ext cx="457200" cy="4572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467544" y="3573016"/>
            <a:ext cx="1584176" cy="1512168"/>
            <a:chOff x="971600" y="3140968"/>
            <a:chExt cx="1872208" cy="1656184"/>
          </a:xfrm>
        </p:grpSpPr>
        <p:sp>
          <p:nvSpPr>
            <p:cNvPr id="13" name="Flussdiagramm: Verbindungsstelle 12"/>
            <p:cNvSpPr/>
            <p:nvPr/>
          </p:nvSpPr>
          <p:spPr>
            <a:xfrm>
              <a:off x="2411760" y="4418596"/>
              <a:ext cx="304800" cy="300446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Flussdiagramm: Verbindungsstelle 13"/>
            <p:cNvSpPr/>
            <p:nvPr/>
          </p:nvSpPr>
          <p:spPr>
            <a:xfrm>
              <a:off x="1067611" y="4465915"/>
              <a:ext cx="304800" cy="300446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Flussdiagramm: Verbindungsstelle 14"/>
            <p:cNvSpPr/>
            <p:nvPr/>
          </p:nvSpPr>
          <p:spPr>
            <a:xfrm>
              <a:off x="2411760" y="3235607"/>
              <a:ext cx="304800" cy="300446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Flussdiagramm: Verbindungsstelle 15"/>
            <p:cNvSpPr/>
            <p:nvPr/>
          </p:nvSpPr>
          <p:spPr>
            <a:xfrm>
              <a:off x="1739685" y="3519524"/>
              <a:ext cx="304800" cy="300446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0000"/>
                </a:solidFill>
              </a:endParaRPr>
            </a:p>
          </p:txBody>
        </p:sp>
        <p:sp>
          <p:nvSpPr>
            <p:cNvPr id="17" name="Flussdiagramm: Verbindungsstelle 16"/>
            <p:cNvSpPr/>
            <p:nvPr/>
          </p:nvSpPr>
          <p:spPr>
            <a:xfrm>
              <a:off x="1067611" y="3188288"/>
              <a:ext cx="304800" cy="300446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/>
            <p:cNvSpPr/>
            <p:nvPr/>
          </p:nvSpPr>
          <p:spPr>
            <a:xfrm>
              <a:off x="971600" y="3140968"/>
              <a:ext cx="1872208" cy="1656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Flussdiagramm: Verbindungsstelle 18"/>
            <p:cNvSpPr/>
            <p:nvPr/>
          </p:nvSpPr>
          <p:spPr>
            <a:xfrm>
              <a:off x="1739685" y="4181998"/>
              <a:ext cx="304800" cy="300446"/>
            </a:xfrm>
            <a:prstGeom prst="flowChartConnector">
              <a:avLst/>
            </a:prstGeom>
            <a:solidFill>
              <a:srgbClr val="FFFF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" name="Gerade Verbindung mit Pfeil 19"/>
            <p:cNvCxnSpPr>
              <a:stCxn id="17" idx="5"/>
              <a:endCxn id="16" idx="2"/>
            </p:cNvCxnSpPr>
            <p:nvPr/>
          </p:nvCxnSpPr>
          <p:spPr>
            <a:xfrm>
              <a:off x="1327774" y="3444734"/>
              <a:ext cx="411911" cy="22501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mit Pfeil 20"/>
            <p:cNvCxnSpPr>
              <a:endCxn id="15" idx="3"/>
            </p:cNvCxnSpPr>
            <p:nvPr/>
          </p:nvCxnSpPr>
          <p:spPr>
            <a:xfrm flipV="1">
              <a:off x="2027717" y="3492054"/>
              <a:ext cx="428679" cy="169429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/>
            <p:cNvCxnSpPr/>
            <p:nvPr/>
          </p:nvCxnSpPr>
          <p:spPr>
            <a:xfrm>
              <a:off x="2027717" y="4276637"/>
              <a:ext cx="456548" cy="21342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mit Pfeil 22"/>
            <p:cNvCxnSpPr>
              <a:stCxn id="14" idx="7"/>
            </p:cNvCxnSpPr>
            <p:nvPr/>
          </p:nvCxnSpPr>
          <p:spPr>
            <a:xfrm flipV="1">
              <a:off x="1327774" y="4253467"/>
              <a:ext cx="436411" cy="25644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>
              <a:stCxn id="16" idx="4"/>
              <a:endCxn id="19" idx="0"/>
            </p:cNvCxnSpPr>
            <p:nvPr/>
          </p:nvCxnSpPr>
          <p:spPr>
            <a:xfrm>
              <a:off x="1892085" y="3819970"/>
              <a:ext cx="0" cy="362028"/>
            </a:xfrm>
            <a:prstGeom prst="straightConnector1">
              <a:avLst/>
            </a:prstGeom>
            <a:ln w="317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Pfeil nach rechts 38"/>
          <p:cNvSpPr/>
          <p:nvPr/>
        </p:nvSpPr>
        <p:spPr>
          <a:xfrm flipH="1">
            <a:off x="1907704" y="3933056"/>
            <a:ext cx="1800200" cy="936104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gegerbt</a:t>
            </a:r>
            <a:endParaRPr lang="de-DE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Pfeil nach links und rechts 39"/>
          <p:cNvSpPr/>
          <p:nvPr/>
        </p:nvSpPr>
        <p:spPr>
          <a:xfrm>
            <a:off x="2411760" y="2492896"/>
            <a:ext cx="4320480" cy="792088"/>
          </a:xfrm>
          <a:prstGeom prst="left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Trocknung</a:t>
            </a:r>
            <a:endParaRPr lang="de-DE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s2knschm</dc:creator>
  <cp:lastModifiedBy>s2knschm</cp:lastModifiedBy>
  <cp:revision>2</cp:revision>
  <dcterms:created xsi:type="dcterms:W3CDTF">2013-07-29T11:37:49Z</dcterms:created>
  <dcterms:modified xsi:type="dcterms:W3CDTF">2013-07-29T11:50:07Z</dcterms:modified>
</cp:coreProperties>
</file>