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94508-547C-4E50-B20A-FF4277C5304E}" type="datetimeFigureOut">
              <a:rPr lang="de-DE" smtClean="0"/>
              <a:pPr/>
              <a:t>22.03.2015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61FA0-8889-4C82-B00B-D6B3B113059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Struktur des Brummgels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Anna\Desktop\octano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915652"/>
            <a:ext cx="3165781" cy="360040"/>
          </a:xfrm>
          <a:prstGeom prst="rect">
            <a:avLst/>
          </a:prstGeom>
          <a:noFill/>
        </p:spPr>
      </p:pic>
      <p:pic>
        <p:nvPicPr>
          <p:cNvPr id="3" name="Picture 4" descr="C:\Users\Anna\Desktop\ao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339588"/>
            <a:ext cx="3400644" cy="1584176"/>
          </a:xfrm>
          <a:prstGeom prst="rect">
            <a:avLst/>
          </a:prstGeom>
          <a:noFill/>
        </p:spPr>
      </p:pic>
      <p:sp>
        <p:nvSpPr>
          <p:cNvPr id="4" name="Textfeld 3"/>
          <p:cNvSpPr txBox="1"/>
          <p:nvPr/>
        </p:nvSpPr>
        <p:spPr>
          <a:xfrm>
            <a:off x="683568" y="41397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AOT (</a:t>
            </a:r>
            <a:r>
              <a:rPr lang="de-DE" dirty="0" err="1" smtClean="0"/>
              <a:t>Natriumdioctylsulfosuccinat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292080" y="39237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Octanol</a:t>
            </a:r>
            <a:endParaRPr lang="de-DE" dirty="0"/>
          </a:p>
        </p:txBody>
      </p:sp>
      <p:pic>
        <p:nvPicPr>
          <p:cNvPr id="6" name="Picture 5" descr="C:\Users\Anna\Desktop\Wass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2915652"/>
            <a:ext cx="504056" cy="356592"/>
          </a:xfrm>
          <a:prstGeom prst="rect">
            <a:avLst/>
          </a:prstGeom>
          <a:noFill/>
        </p:spPr>
      </p:pic>
      <p:sp>
        <p:nvSpPr>
          <p:cNvPr id="7" name="Textfeld 6"/>
          <p:cNvSpPr txBox="1"/>
          <p:nvPr/>
        </p:nvSpPr>
        <p:spPr>
          <a:xfrm>
            <a:off x="7668344" y="39237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Wasser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nna\Desktop\octano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915652"/>
            <a:ext cx="3165781" cy="360040"/>
          </a:xfrm>
          <a:prstGeom prst="rect">
            <a:avLst/>
          </a:prstGeom>
          <a:noFill/>
        </p:spPr>
      </p:pic>
      <p:pic>
        <p:nvPicPr>
          <p:cNvPr id="1028" name="Picture 4" descr="C:\Users\Anna\Desktop\ao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339588"/>
            <a:ext cx="3400644" cy="1584176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683568" y="41397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AOT (</a:t>
            </a:r>
            <a:r>
              <a:rPr lang="de-DE" dirty="0" err="1" smtClean="0"/>
              <a:t>Natriumdioctylsulfosuccinat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292080" y="39237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Octanol</a:t>
            </a:r>
            <a:endParaRPr lang="de-DE" dirty="0"/>
          </a:p>
        </p:txBody>
      </p:sp>
      <p:pic>
        <p:nvPicPr>
          <p:cNvPr id="1029" name="Picture 5" descr="C:\Users\Anna\Desktop\Wass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2915652"/>
            <a:ext cx="504056" cy="356592"/>
          </a:xfrm>
          <a:prstGeom prst="rect">
            <a:avLst/>
          </a:prstGeom>
          <a:noFill/>
        </p:spPr>
      </p:pic>
      <p:sp>
        <p:nvSpPr>
          <p:cNvPr id="8" name="Textfeld 7"/>
          <p:cNvSpPr txBox="1"/>
          <p:nvPr/>
        </p:nvSpPr>
        <p:spPr>
          <a:xfrm>
            <a:off x="7668344" y="39237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Wasser</a:t>
            </a:r>
            <a:endParaRPr lang="de-DE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-0.05328  C 0.081 -0.06527  0.102 -0.07193  0.124 -0.07193  C 0.149 -0.07193  0.169 -0.06527  0.183 -0.05328  L 0.25 0  E" pathEditMode="relative" ptsTypes="">
                                      <p:cBhvr>
                                        <p:cTn id="2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/>
        </p:nvGrpSpPr>
        <p:grpSpPr>
          <a:xfrm>
            <a:off x="971600" y="1772816"/>
            <a:ext cx="6420712" cy="2664296"/>
            <a:chOff x="1043608" y="1772816"/>
            <a:chExt cx="6420712" cy="2664296"/>
          </a:xfrm>
        </p:grpSpPr>
        <p:sp>
          <p:nvSpPr>
            <p:cNvPr id="8" name="Freihandform 7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5" name="Picture 4" descr="C:\Users\Anna\Desktop\ao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955295"/>
            <a:ext cx="5172975" cy="2409809"/>
          </a:xfrm>
          <a:prstGeom prst="rect">
            <a:avLst/>
          </a:prstGeom>
          <a:noFill/>
        </p:spPr>
      </p:pic>
      <p:grpSp>
        <p:nvGrpSpPr>
          <p:cNvPr id="19" name="Gruppieren 18"/>
          <p:cNvGrpSpPr/>
          <p:nvPr/>
        </p:nvGrpSpPr>
        <p:grpSpPr>
          <a:xfrm rot="5400000">
            <a:off x="3742408" y="1378272"/>
            <a:ext cx="1605178" cy="666074"/>
            <a:chOff x="1043608" y="1772816"/>
            <a:chExt cx="6420712" cy="2664296"/>
          </a:xfrm>
        </p:grpSpPr>
        <p:sp>
          <p:nvSpPr>
            <p:cNvPr id="20" name="Freihandform 19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2" name="Gruppieren 21"/>
          <p:cNvGrpSpPr/>
          <p:nvPr/>
        </p:nvGrpSpPr>
        <p:grpSpPr>
          <a:xfrm rot="4314469">
            <a:off x="3203598" y="1442015"/>
            <a:ext cx="1605178" cy="666074"/>
            <a:chOff x="1043608" y="1772816"/>
            <a:chExt cx="6420712" cy="2664296"/>
          </a:xfrm>
        </p:grpSpPr>
        <p:sp>
          <p:nvSpPr>
            <p:cNvPr id="23" name="Freihandform 22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5" name="Gruppieren 24"/>
          <p:cNvGrpSpPr/>
          <p:nvPr/>
        </p:nvGrpSpPr>
        <p:grpSpPr>
          <a:xfrm rot="6383525">
            <a:off x="4315408" y="1511643"/>
            <a:ext cx="1605178" cy="666074"/>
            <a:chOff x="1043608" y="1772816"/>
            <a:chExt cx="6420712" cy="2664296"/>
          </a:xfrm>
        </p:grpSpPr>
        <p:sp>
          <p:nvSpPr>
            <p:cNvPr id="26" name="Freihandform 25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7490545">
            <a:off x="4789312" y="1742929"/>
            <a:ext cx="1605178" cy="666074"/>
            <a:chOff x="1043608" y="1772816"/>
            <a:chExt cx="6420712" cy="2664296"/>
          </a:xfrm>
        </p:grpSpPr>
        <p:sp>
          <p:nvSpPr>
            <p:cNvPr id="29" name="Freihandform 28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" name="Gruppieren 30"/>
          <p:cNvGrpSpPr/>
          <p:nvPr/>
        </p:nvGrpSpPr>
        <p:grpSpPr>
          <a:xfrm rot="8713039">
            <a:off x="5194644" y="2099151"/>
            <a:ext cx="1605178" cy="666074"/>
            <a:chOff x="1043608" y="1772816"/>
            <a:chExt cx="6420712" cy="2664296"/>
          </a:xfrm>
        </p:grpSpPr>
        <p:sp>
          <p:nvSpPr>
            <p:cNvPr id="32" name="Freihandform 31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 rot="9794454">
            <a:off x="5426029" y="2566160"/>
            <a:ext cx="1605178" cy="666074"/>
            <a:chOff x="1043608" y="1772816"/>
            <a:chExt cx="6420712" cy="2664296"/>
          </a:xfrm>
        </p:grpSpPr>
        <p:sp>
          <p:nvSpPr>
            <p:cNvPr id="35" name="Freihandform 34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Ellipse 35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7" name="Gruppieren 36"/>
          <p:cNvGrpSpPr/>
          <p:nvPr/>
        </p:nvGrpSpPr>
        <p:grpSpPr>
          <a:xfrm rot="10800000">
            <a:off x="5436096" y="3068960"/>
            <a:ext cx="1605178" cy="666074"/>
            <a:chOff x="1043608" y="1772816"/>
            <a:chExt cx="6420712" cy="2664296"/>
          </a:xfrm>
        </p:grpSpPr>
        <p:sp>
          <p:nvSpPr>
            <p:cNvPr id="38" name="Freihandform 37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0" name="Gruppieren 39"/>
          <p:cNvGrpSpPr/>
          <p:nvPr/>
        </p:nvGrpSpPr>
        <p:grpSpPr>
          <a:xfrm rot="11923832">
            <a:off x="5356518" y="3597080"/>
            <a:ext cx="1605178" cy="666074"/>
            <a:chOff x="1043608" y="1772816"/>
            <a:chExt cx="6420712" cy="2664296"/>
          </a:xfrm>
        </p:grpSpPr>
        <p:sp>
          <p:nvSpPr>
            <p:cNvPr id="41" name="Freihandform 40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Ellipse 41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3" name="Gruppieren 42"/>
          <p:cNvGrpSpPr/>
          <p:nvPr/>
        </p:nvGrpSpPr>
        <p:grpSpPr>
          <a:xfrm rot="12843277">
            <a:off x="5132969" y="4082736"/>
            <a:ext cx="1605178" cy="666074"/>
            <a:chOff x="1043608" y="1772816"/>
            <a:chExt cx="6420712" cy="2664296"/>
          </a:xfrm>
        </p:grpSpPr>
        <p:sp>
          <p:nvSpPr>
            <p:cNvPr id="44" name="Freihandform 43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13769471">
            <a:off x="4759979" y="4498570"/>
            <a:ext cx="1605178" cy="666074"/>
            <a:chOff x="1043608" y="1772816"/>
            <a:chExt cx="6420712" cy="2664296"/>
          </a:xfrm>
        </p:grpSpPr>
        <p:sp>
          <p:nvSpPr>
            <p:cNvPr id="47" name="Freihandform 46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9" name="Gruppieren 48"/>
          <p:cNvGrpSpPr/>
          <p:nvPr/>
        </p:nvGrpSpPr>
        <p:grpSpPr>
          <a:xfrm rot="15247021">
            <a:off x="4309561" y="4679135"/>
            <a:ext cx="1605178" cy="666074"/>
            <a:chOff x="1043608" y="1772816"/>
            <a:chExt cx="6420712" cy="2664296"/>
          </a:xfrm>
        </p:grpSpPr>
        <p:sp>
          <p:nvSpPr>
            <p:cNvPr id="50" name="Freihandform 49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2" name="Gruppieren 51"/>
          <p:cNvGrpSpPr/>
          <p:nvPr/>
        </p:nvGrpSpPr>
        <p:grpSpPr>
          <a:xfrm rot="16200000">
            <a:off x="3724406" y="4762649"/>
            <a:ext cx="1605178" cy="666074"/>
            <a:chOff x="1043608" y="1772816"/>
            <a:chExt cx="6420712" cy="2664296"/>
          </a:xfrm>
        </p:grpSpPr>
        <p:sp>
          <p:nvSpPr>
            <p:cNvPr id="53" name="Freihandform 52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5" name="Gruppieren 54"/>
          <p:cNvGrpSpPr/>
          <p:nvPr/>
        </p:nvGrpSpPr>
        <p:grpSpPr>
          <a:xfrm rot="17137496">
            <a:off x="3154182" y="4678673"/>
            <a:ext cx="1605178" cy="666074"/>
            <a:chOff x="1043608" y="1772816"/>
            <a:chExt cx="6420712" cy="2664296"/>
          </a:xfrm>
        </p:grpSpPr>
        <p:sp>
          <p:nvSpPr>
            <p:cNvPr id="56" name="Freihandform 55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8" name="Gruppieren 57"/>
          <p:cNvGrpSpPr/>
          <p:nvPr/>
        </p:nvGrpSpPr>
        <p:grpSpPr>
          <a:xfrm rot="18467169">
            <a:off x="2724172" y="4438366"/>
            <a:ext cx="1605178" cy="666074"/>
            <a:chOff x="1043608" y="1772816"/>
            <a:chExt cx="6420712" cy="2664296"/>
          </a:xfrm>
        </p:grpSpPr>
        <p:sp>
          <p:nvSpPr>
            <p:cNvPr id="59" name="Freihandform 58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1" name="Gruppieren 60"/>
          <p:cNvGrpSpPr/>
          <p:nvPr/>
        </p:nvGrpSpPr>
        <p:grpSpPr>
          <a:xfrm rot="19348471">
            <a:off x="2320243" y="4026539"/>
            <a:ext cx="1605178" cy="666074"/>
            <a:chOff x="1043608" y="1772816"/>
            <a:chExt cx="6420712" cy="2664296"/>
          </a:xfrm>
        </p:grpSpPr>
        <p:sp>
          <p:nvSpPr>
            <p:cNvPr id="62" name="Freihandform 61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4" name="Gruppieren 63"/>
          <p:cNvGrpSpPr/>
          <p:nvPr/>
        </p:nvGrpSpPr>
        <p:grpSpPr>
          <a:xfrm rot="20612503">
            <a:off x="2113191" y="3570734"/>
            <a:ext cx="1605178" cy="666074"/>
            <a:chOff x="1043608" y="1772816"/>
            <a:chExt cx="6420712" cy="2664296"/>
          </a:xfrm>
        </p:grpSpPr>
        <p:sp>
          <p:nvSpPr>
            <p:cNvPr id="65" name="Freihandform 64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6" name="Ellipse 65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7" name="Gruppieren 66"/>
          <p:cNvGrpSpPr/>
          <p:nvPr/>
        </p:nvGrpSpPr>
        <p:grpSpPr>
          <a:xfrm>
            <a:off x="2051720" y="3068960"/>
            <a:ext cx="1605178" cy="666074"/>
            <a:chOff x="1043608" y="1772816"/>
            <a:chExt cx="6420712" cy="2664296"/>
          </a:xfrm>
        </p:grpSpPr>
        <p:sp>
          <p:nvSpPr>
            <p:cNvPr id="68" name="Freihandform 67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Ellipse 68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0" name="Gruppieren 69"/>
          <p:cNvGrpSpPr/>
          <p:nvPr/>
        </p:nvGrpSpPr>
        <p:grpSpPr>
          <a:xfrm rot="956792">
            <a:off x="2112333" y="2555238"/>
            <a:ext cx="1605178" cy="666074"/>
            <a:chOff x="1043608" y="1772816"/>
            <a:chExt cx="6420712" cy="2664296"/>
          </a:xfrm>
        </p:grpSpPr>
        <p:sp>
          <p:nvSpPr>
            <p:cNvPr id="71" name="Freihandform 70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3" name="Gruppieren 72"/>
          <p:cNvGrpSpPr/>
          <p:nvPr/>
        </p:nvGrpSpPr>
        <p:grpSpPr>
          <a:xfrm rot="1855472">
            <a:off x="2324803" y="2037771"/>
            <a:ext cx="1605178" cy="666074"/>
            <a:chOff x="1043608" y="1772816"/>
            <a:chExt cx="6420712" cy="2664296"/>
          </a:xfrm>
        </p:grpSpPr>
        <p:sp>
          <p:nvSpPr>
            <p:cNvPr id="74" name="Freihandform 73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Ellipse 74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6" name="Gruppieren 75"/>
          <p:cNvGrpSpPr/>
          <p:nvPr/>
        </p:nvGrpSpPr>
        <p:grpSpPr>
          <a:xfrm rot="3234387">
            <a:off x="2711134" y="1708445"/>
            <a:ext cx="1605178" cy="666074"/>
            <a:chOff x="1043608" y="1772816"/>
            <a:chExt cx="6420712" cy="2664296"/>
          </a:xfrm>
        </p:grpSpPr>
        <p:sp>
          <p:nvSpPr>
            <p:cNvPr id="77" name="Freihandform 76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Ellipse 77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120000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07308E-6 L -0.07535 -0.16258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-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 rot="5400000">
            <a:off x="3742408" y="1378272"/>
            <a:ext cx="1605178" cy="666074"/>
            <a:chOff x="1043608" y="1772816"/>
            <a:chExt cx="6420712" cy="2664296"/>
          </a:xfrm>
        </p:grpSpPr>
        <p:sp>
          <p:nvSpPr>
            <p:cNvPr id="6" name="Freihandform 5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1" name="Gruppieren 30"/>
          <p:cNvGrpSpPr/>
          <p:nvPr/>
        </p:nvGrpSpPr>
        <p:grpSpPr>
          <a:xfrm rot="4314469">
            <a:off x="3203598" y="1442015"/>
            <a:ext cx="1605178" cy="666074"/>
            <a:chOff x="1043608" y="1772816"/>
            <a:chExt cx="6420712" cy="2664296"/>
          </a:xfrm>
        </p:grpSpPr>
        <p:sp>
          <p:nvSpPr>
            <p:cNvPr id="32" name="Freihandform 31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Ellipse 32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4" name="Gruppieren 33"/>
          <p:cNvGrpSpPr/>
          <p:nvPr/>
        </p:nvGrpSpPr>
        <p:grpSpPr>
          <a:xfrm rot="6383525">
            <a:off x="4315408" y="1511643"/>
            <a:ext cx="1605178" cy="666074"/>
            <a:chOff x="1043608" y="1772816"/>
            <a:chExt cx="6420712" cy="2664296"/>
          </a:xfrm>
        </p:grpSpPr>
        <p:sp>
          <p:nvSpPr>
            <p:cNvPr id="35" name="Freihandform 34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Ellipse 35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7" name="Gruppieren 36"/>
          <p:cNvGrpSpPr/>
          <p:nvPr/>
        </p:nvGrpSpPr>
        <p:grpSpPr>
          <a:xfrm rot="7490545">
            <a:off x="4789312" y="1742929"/>
            <a:ext cx="1605178" cy="666074"/>
            <a:chOff x="1043608" y="1772816"/>
            <a:chExt cx="6420712" cy="2664296"/>
          </a:xfrm>
        </p:grpSpPr>
        <p:sp>
          <p:nvSpPr>
            <p:cNvPr id="38" name="Freihandform 37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" name="Gruppieren 14"/>
          <p:cNvGrpSpPr/>
          <p:nvPr/>
        </p:nvGrpSpPr>
        <p:grpSpPr>
          <a:xfrm rot="8713039">
            <a:off x="5194644" y="2099151"/>
            <a:ext cx="1605178" cy="666074"/>
            <a:chOff x="1043608" y="1772816"/>
            <a:chExt cx="6420712" cy="2664296"/>
          </a:xfrm>
        </p:grpSpPr>
        <p:sp>
          <p:nvSpPr>
            <p:cNvPr id="16" name="Freihandform 15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0" name="Gruppieren 39"/>
          <p:cNvGrpSpPr/>
          <p:nvPr/>
        </p:nvGrpSpPr>
        <p:grpSpPr>
          <a:xfrm rot="9794454">
            <a:off x="5426029" y="2566160"/>
            <a:ext cx="1605178" cy="666074"/>
            <a:chOff x="1043608" y="1772816"/>
            <a:chExt cx="6420712" cy="2664296"/>
          </a:xfrm>
        </p:grpSpPr>
        <p:sp>
          <p:nvSpPr>
            <p:cNvPr id="41" name="Freihandform 40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Ellipse 41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9" name="Gruppieren 8"/>
          <p:cNvGrpSpPr/>
          <p:nvPr/>
        </p:nvGrpSpPr>
        <p:grpSpPr>
          <a:xfrm rot="10800000">
            <a:off x="5436096" y="3068960"/>
            <a:ext cx="1605178" cy="666074"/>
            <a:chOff x="1043608" y="1772816"/>
            <a:chExt cx="6420712" cy="2664296"/>
          </a:xfrm>
        </p:grpSpPr>
        <p:sp>
          <p:nvSpPr>
            <p:cNvPr id="10" name="Freihandform 9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3" name="Gruppieren 42"/>
          <p:cNvGrpSpPr/>
          <p:nvPr/>
        </p:nvGrpSpPr>
        <p:grpSpPr>
          <a:xfrm rot="11923832">
            <a:off x="5356518" y="3597080"/>
            <a:ext cx="1605178" cy="666074"/>
            <a:chOff x="1043608" y="1772816"/>
            <a:chExt cx="6420712" cy="2664296"/>
          </a:xfrm>
        </p:grpSpPr>
        <p:sp>
          <p:nvSpPr>
            <p:cNvPr id="44" name="Freihandform 43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6" name="Gruppieren 45"/>
          <p:cNvGrpSpPr/>
          <p:nvPr/>
        </p:nvGrpSpPr>
        <p:grpSpPr>
          <a:xfrm rot="12843277">
            <a:off x="5132969" y="4082736"/>
            <a:ext cx="1605178" cy="666074"/>
            <a:chOff x="1043608" y="1772816"/>
            <a:chExt cx="6420712" cy="2664296"/>
          </a:xfrm>
        </p:grpSpPr>
        <p:sp>
          <p:nvSpPr>
            <p:cNvPr id="47" name="Freihandform 46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5" name="Gruppieren 24"/>
          <p:cNvGrpSpPr/>
          <p:nvPr/>
        </p:nvGrpSpPr>
        <p:grpSpPr>
          <a:xfrm rot="13769471">
            <a:off x="4759979" y="4498570"/>
            <a:ext cx="1605178" cy="666074"/>
            <a:chOff x="1043608" y="1772816"/>
            <a:chExt cx="6420712" cy="2664296"/>
          </a:xfrm>
        </p:grpSpPr>
        <p:sp>
          <p:nvSpPr>
            <p:cNvPr id="26" name="Freihandform 25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8" name="Gruppieren 27"/>
          <p:cNvGrpSpPr/>
          <p:nvPr/>
        </p:nvGrpSpPr>
        <p:grpSpPr>
          <a:xfrm rot="15247021">
            <a:off x="4309561" y="4679135"/>
            <a:ext cx="1605178" cy="666074"/>
            <a:chOff x="1043608" y="1772816"/>
            <a:chExt cx="6420712" cy="2664296"/>
          </a:xfrm>
        </p:grpSpPr>
        <p:sp>
          <p:nvSpPr>
            <p:cNvPr id="29" name="Freihandform 28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" name="Gruppieren 1"/>
          <p:cNvGrpSpPr/>
          <p:nvPr/>
        </p:nvGrpSpPr>
        <p:grpSpPr>
          <a:xfrm rot="16200000">
            <a:off x="3724406" y="4762649"/>
            <a:ext cx="1605178" cy="666074"/>
            <a:chOff x="1043608" y="1772816"/>
            <a:chExt cx="6420712" cy="2664296"/>
          </a:xfrm>
        </p:grpSpPr>
        <p:sp>
          <p:nvSpPr>
            <p:cNvPr id="3" name="Freihandform 2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" name="Ellipse 3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9" name="Gruppieren 48"/>
          <p:cNvGrpSpPr/>
          <p:nvPr/>
        </p:nvGrpSpPr>
        <p:grpSpPr>
          <a:xfrm rot="17137496">
            <a:off x="3154182" y="4678673"/>
            <a:ext cx="1605178" cy="666074"/>
            <a:chOff x="1043608" y="1772816"/>
            <a:chExt cx="6420712" cy="2664296"/>
          </a:xfrm>
        </p:grpSpPr>
        <p:sp>
          <p:nvSpPr>
            <p:cNvPr id="50" name="Freihandform 49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2" name="Gruppieren 51"/>
          <p:cNvGrpSpPr/>
          <p:nvPr/>
        </p:nvGrpSpPr>
        <p:grpSpPr>
          <a:xfrm rot="18467169">
            <a:off x="2724172" y="4438366"/>
            <a:ext cx="1605178" cy="666074"/>
            <a:chOff x="1043608" y="1772816"/>
            <a:chExt cx="6420712" cy="2664296"/>
          </a:xfrm>
        </p:grpSpPr>
        <p:sp>
          <p:nvSpPr>
            <p:cNvPr id="53" name="Freihandform 52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9" name="Gruppieren 18"/>
          <p:cNvGrpSpPr/>
          <p:nvPr/>
        </p:nvGrpSpPr>
        <p:grpSpPr>
          <a:xfrm rot="19348471">
            <a:off x="2320243" y="4026539"/>
            <a:ext cx="1605178" cy="666074"/>
            <a:chOff x="1043608" y="1772816"/>
            <a:chExt cx="6420712" cy="2664296"/>
          </a:xfrm>
        </p:grpSpPr>
        <p:sp>
          <p:nvSpPr>
            <p:cNvPr id="20" name="Freihandform 19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5" name="Gruppieren 54"/>
          <p:cNvGrpSpPr/>
          <p:nvPr/>
        </p:nvGrpSpPr>
        <p:grpSpPr>
          <a:xfrm rot="20612503">
            <a:off x="2113191" y="3570734"/>
            <a:ext cx="1605178" cy="666074"/>
            <a:chOff x="1043608" y="1772816"/>
            <a:chExt cx="6420712" cy="2664296"/>
          </a:xfrm>
        </p:grpSpPr>
        <p:sp>
          <p:nvSpPr>
            <p:cNvPr id="56" name="Freihandform 55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2051720" y="3068960"/>
            <a:ext cx="1605178" cy="666074"/>
            <a:chOff x="1043608" y="1772816"/>
            <a:chExt cx="6420712" cy="2664296"/>
          </a:xfrm>
        </p:grpSpPr>
        <p:sp>
          <p:nvSpPr>
            <p:cNvPr id="13" name="Freihandform 12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8" name="Gruppieren 57"/>
          <p:cNvGrpSpPr/>
          <p:nvPr/>
        </p:nvGrpSpPr>
        <p:grpSpPr>
          <a:xfrm rot="956792">
            <a:off x="2112333" y="2555238"/>
            <a:ext cx="1605178" cy="666074"/>
            <a:chOff x="1043608" y="1772816"/>
            <a:chExt cx="6420712" cy="2664296"/>
          </a:xfrm>
        </p:grpSpPr>
        <p:sp>
          <p:nvSpPr>
            <p:cNvPr id="59" name="Freihandform 58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1" name="Gruppieren 60"/>
          <p:cNvGrpSpPr/>
          <p:nvPr/>
        </p:nvGrpSpPr>
        <p:grpSpPr>
          <a:xfrm rot="1855472">
            <a:off x="2324803" y="2037771"/>
            <a:ext cx="1605178" cy="666074"/>
            <a:chOff x="1043608" y="1772816"/>
            <a:chExt cx="6420712" cy="2664296"/>
          </a:xfrm>
        </p:grpSpPr>
        <p:sp>
          <p:nvSpPr>
            <p:cNvPr id="62" name="Freihandform 61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2" name="Gruppieren 21"/>
          <p:cNvGrpSpPr/>
          <p:nvPr/>
        </p:nvGrpSpPr>
        <p:grpSpPr>
          <a:xfrm rot="3234387">
            <a:off x="2711134" y="1708445"/>
            <a:ext cx="1605178" cy="666074"/>
            <a:chOff x="1043608" y="1772816"/>
            <a:chExt cx="6420712" cy="2664296"/>
          </a:xfrm>
        </p:grpSpPr>
        <p:sp>
          <p:nvSpPr>
            <p:cNvPr id="23" name="Freihandform 22"/>
            <p:cNvSpPr/>
            <p:nvPr/>
          </p:nvSpPr>
          <p:spPr>
            <a:xfrm>
              <a:off x="3059831" y="2204864"/>
              <a:ext cx="4404489" cy="1872208"/>
            </a:xfrm>
            <a:custGeom>
              <a:avLst/>
              <a:gdLst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4152455 w 4464496"/>
                <a:gd name="connsiteY3" fmla="*/ 0 h 1872208"/>
                <a:gd name="connsiteX4" fmla="*/ 4373101 w 4464496"/>
                <a:gd name="connsiteY4" fmla="*/ 91395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373101 w 4464496"/>
                <a:gd name="connsiteY7" fmla="*/ 1780813 h 1872208"/>
                <a:gd name="connsiteX8" fmla="*/ 4152455 w 4464496"/>
                <a:gd name="connsiteY8" fmla="*/ 1872208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4152455 w 4469112"/>
                <a:gd name="connsiteY8" fmla="*/ 1872208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373101 w 4469112"/>
                <a:gd name="connsiteY7" fmla="*/ 1780813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9112"/>
                <a:gd name="connsiteY0" fmla="*/ 312041 h 1872208"/>
                <a:gd name="connsiteX1" fmla="*/ 91395 w 4469112"/>
                <a:gd name="connsiteY1" fmla="*/ 91395 h 1872208"/>
                <a:gd name="connsiteX2" fmla="*/ 312042 w 4469112"/>
                <a:gd name="connsiteY2" fmla="*/ 1 h 1872208"/>
                <a:gd name="connsiteX3" fmla="*/ 3888432 w 4469112"/>
                <a:gd name="connsiteY3" fmla="*/ 72008 h 1872208"/>
                <a:gd name="connsiteX4" fmla="*/ 4373101 w 4469112"/>
                <a:gd name="connsiteY4" fmla="*/ 91395 h 1872208"/>
                <a:gd name="connsiteX5" fmla="*/ 4464495 w 4469112"/>
                <a:gd name="connsiteY5" fmla="*/ 312042 h 1872208"/>
                <a:gd name="connsiteX6" fmla="*/ 4464496 w 4469112"/>
                <a:gd name="connsiteY6" fmla="*/ 1560167 h 1872208"/>
                <a:gd name="connsiteX7" fmla="*/ 4248472 w 4469112"/>
                <a:gd name="connsiteY7" fmla="*/ 1728192 h 1872208"/>
                <a:gd name="connsiteX8" fmla="*/ 3888432 w 4469112"/>
                <a:gd name="connsiteY8" fmla="*/ 1800200 h 1872208"/>
                <a:gd name="connsiteX9" fmla="*/ 312041 w 4469112"/>
                <a:gd name="connsiteY9" fmla="*/ 1872208 h 1872208"/>
                <a:gd name="connsiteX10" fmla="*/ 91395 w 4469112"/>
                <a:gd name="connsiteY10" fmla="*/ 1780813 h 1872208"/>
                <a:gd name="connsiteX11" fmla="*/ 0 w 4469112"/>
                <a:gd name="connsiteY11" fmla="*/ 1560167 h 1872208"/>
                <a:gd name="connsiteX12" fmla="*/ 0 w 4469112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888432 w 4464496"/>
                <a:gd name="connsiteY3" fmla="*/ 72008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888432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384376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800200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464495 w 4464496"/>
                <a:gd name="connsiteY5" fmla="*/ 31204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64496"/>
                <a:gd name="connsiteY0" fmla="*/ 312041 h 1872208"/>
                <a:gd name="connsiteX1" fmla="*/ 91395 w 4464496"/>
                <a:gd name="connsiteY1" fmla="*/ 91395 h 1872208"/>
                <a:gd name="connsiteX2" fmla="*/ 312042 w 4464496"/>
                <a:gd name="connsiteY2" fmla="*/ 1 h 1872208"/>
                <a:gd name="connsiteX3" fmla="*/ 3456384 w 4464496"/>
                <a:gd name="connsiteY3" fmla="*/ 144016 h 1872208"/>
                <a:gd name="connsiteX4" fmla="*/ 4248472 w 4464496"/>
                <a:gd name="connsiteY4" fmla="*/ 144016 h 1872208"/>
                <a:gd name="connsiteX5" fmla="*/ 4392488 w 4464496"/>
                <a:gd name="connsiteY5" fmla="*/ 288032 h 1872208"/>
                <a:gd name="connsiteX6" fmla="*/ 4464496 w 4464496"/>
                <a:gd name="connsiteY6" fmla="*/ 1560167 h 1872208"/>
                <a:gd name="connsiteX7" fmla="*/ 4248472 w 4464496"/>
                <a:gd name="connsiteY7" fmla="*/ 1728192 h 1872208"/>
                <a:gd name="connsiteX8" fmla="*/ 3456384 w 4464496"/>
                <a:gd name="connsiteY8" fmla="*/ 1728192 h 1872208"/>
                <a:gd name="connsiteX9" fmla="*/ 312041 w 4464496"/>
                <a:gd name="connsiteY9" fmla="*/ 1872208 h 1872208"/>
                <a:gd name="connsiteX10" fmla="*/ 91395 w 4464496"/>
                <a:gd name="connsiteY10" fmla="*/ 1780813 h 1872208"/>
                <a:gd name="connsiteX11" fmla="*/ 0 w 4464496"/>
                <a:gd name="connsiteY11" fmla="*/ 1560167 h 1872208"/>
                <a:gd name="connsiteX12" fmla="*/ 0 w 4464496"/>
                <a:gd name="connsiteY12" fmla="*/ 312041 h 1872208"/>
                <a:gd name="connsiteX0" fmla="*/ 0 w 4404489"/>
                <a:gd name="connsiteY0" fmla="*/ 312041 h 1872208"/>
                <a:gd name="connsiteX1" fmla="*/ 91395 w 4404489"/>
                <a:gd name="connsiteY1" fmla="*/ 91395 h 1872208"/>
                <a:gd name="connsiteX2" fmla="*/ 312042 w 4404489"/>
                <a:gd name="connsiteY2" fmla="*/ 1 h 1872208"/>
                <a:gd name="connsiteX3" fmla="*/ 3456384 w 4404489"/>
                <a:gd name="connsiteY3" fmla="*/ 144016 h 1872208"/>
                <a:gd name="connsiteX4" fmla="*/ 4248472 w 4404489"/>
                <a:gd name="connsiteY4" fmla="*/ 144016 h 1872208"/>
                <a:gd name="connsiteX5" fmla="*/ 4392488 w 4404489"/>
                <a:gd name="connsiteY5" fmla="*/ 288032 h 1872208"/>
                <a:gd name="connsiteX6" fmla="*/ 4392488 w 4404489"/>
                <a:gd name="connsiteY6" fmla="*/ 1512168 h 1872208"/>
                <a:gd name="connsiteX7" fmla="*/ 4248472 w 4404489"/>
                <a:gd name="connsiteY7" fmla="*/ 1728192 h 1872208"/>
                <a:gd name="connsiteX8" fmla="*/ 3456384 w 4404489"/>
                <a:gd name="connsiteY8" fmla="*/ 1728192 h 1872208"/>
                <a:gd name="connsiteX9" fmla="*/ 312041 w 4404489"/>
                <a:gd name="connsiteY9" fmla="*/ 1872208 h 1872208"/>
                <a:gd name="connsiteX10" fmla="*/ 91395 w 4404489"/>
                <a:gd name="connsiteY10" fmla="*/ 1780813 h 1872208"/>
                <a:gd name="connsiteX11" fmla="*/ 0 w 4404489"/>
                <a:gd name="connsiteY11" fmla="*/ 1560167 h 1872208"/>
                <a:gd name="connsiteX12" fmla="*/ 0 w 4404489"/>
                <a:gd name="connsiteY12" fmla="*/ 312041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04489" h="1872208">
                  <a:moveTo>
                    <a:pt x="0" y="312041"/>
                  </a:moveTo>
                  <a:cubicBezTo>
                    <a:pt x="0" y="229283"/>
                    <a:pt x="32876" y="149914"/>
                    <a:pt x="91395" y="91395"/>
                  </a:cubicBezTo>
                  <a:cubicBezTo>
                    <a:pt x="149914" y="32876"/>
                    <a:pt x="229283" y="0"/>
                    <a:pt x="312042" y="1"/>
                  </a:cubicBezTo>
                  <a:lnTo>
                    <a:pt x="3456384" y="144016"/>
                  </a:lnTo>
                  <a:cubicBezTo>
                    <a:pt x="3539142" y="144016"/>
                    <a:pt x="4092455" y="120013"/>
                    <a:pt x="4248472" y="144016"/>
                  </a:cubicBezTo>
                  <a:cubicBezTo>
                    <a:pt x="4404489" y="168019"/>
                    <a:pt x="4392489" y="205273"/>
                    <a:pt x="4392488" y="288032"/>
                  </a:cubicBezTo>
                  <a:lnTo>
                    <a:pt x="4392488" y="1512168"/>
                  </a:lnTo>
                  <a:cubicBezTo>
                    <a:pt x="4392488" y="1594926"/>
                    <a:pt x="4404489" y="1692188"/>
                    <a:pt x="4248472" y="1728192"/>
                  </a:cubicBezTo>
                  <a:cubicBezTo>
                    <a:pt x="4092455" y="1764196"/>
                    <a:pt x="3539142" y="1728192"/>
                    <a:pt x="3456384" y="1728192"/>
                  </a:cubicBezTo>
                  <a:lnTo>
                    <a:pt x="312041" y="1872208"/>
                  </a:lnTo>
                  <a:cubicBezTo>
                    <a:pt x="229283" y="1872208"/>
                    <a:pt x="149914" y="1839332"/>
                    <a:pt x="91395" y="1780813"/>
                  </a:cubicBezTo>
                  <a:cubicBezTo>
                    <a:pt x="32876" y="1722294"/>
                    <a:pt x="0" y="1642925"/>
                    <a:pt x="0" y="1560167"/>
                  </a:cubicBezTo>
                  <a:lnTo>
                    <a:pt x="0" y="312041"/>
                  </a:lnTo>
                  <a:close/>
                </a:path>
              </a:pathLst>
            </a:cu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043608" y="1772816"/>
              <a:ext cx="2808312" cy="26642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64" name="Picture 3" descr="C:\Users\Anna\Desktop\octano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780928"/>
            <a:ext cx="3165781" cy="360040"/>
          </a:xfrm>
          <a:prstGeom prst="rect">
            <a:avLst/>
          </a:prstGeom>
          <a:noFill/>
        </p:spPr>
      </p:pic>
      <p:pic>
        <p:nvPicPr>
          <p:cNvPr id="65" name="Picture 3" descr="C:\Users\Anna\Desktop\octano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212976"/>
            <a:ext cx="3165781" cy="360040"/>
          </a:xfrm>
          <a:prstGeom prst="rect">
            <a:avLst/>
          </a:prstGeom>
          <a:noFill/>
        </p:spPr>
      </p:pic>
      <p:pic>
        <p:nvPicPr>
          <p:cNvPr id="66" name="Picture 3" descr="C:\Users\Anna\Desktop\octano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645024"/>
            <a:ext cx="3165781" cy="360040"/>
          </a:xfrm>
          <a:prstGeom prst="rect">
            <a:avLst/>
          </a:prstGeom>
          <a:noFill/>
        </p:spPr>
      </p:pic>
      <p:sp>
        <p:nvSpPr>
          <p:cNvPr id="67" name="Flussdiagramm: Verbindungsstelle 66"/>
          <p:cNvSpPr/>
          <p:nvPr/>
        </p:nvSpPr>
        <p:spPr>
          <a:xfrm>
            <a:off x="1979712" y="836712"/>
            <a:ext cx="5112568" cy="5112568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8" name="Picture 5" descr="C:\Users\Anna\Desktop\Wass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268760"/>
            <a:ext cx="504056" cy="356592"/>
          </a:xfrm>
          <a:prstGeom prst="rect">
            <a:avLst/>
          </a:prstGeom>
          <a:noFill/>
        </p:spPr>
      </p:pic>
      <p:pic>
        <p:nvPicPr>
          <p:cNvPr id="69" name="Picture 5" descr="C:\Users\Anna\Desktop\Wass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3429000"/>
            <a:ext cx="504056" cy="356592"/>
          </a:xfrm>
          <a:prstGeom prst="rect">
            <a:avLst/>
          </a:prstGeom>
          <a:noFill/>
        </p:spPr>
      </p:pic>
      <p:pic>
        <p:nvPicPr>
          <p:cNvPr id="70" name="Picture 5" descr="C:\Users\Anna\Desktop\Wass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700808"/>
            <a:ext cx="504056" cy="356592"/>
          </a:xfrm>
          <a:prstGeom prst="rect">
            <a:avLst/>
          </a:prstGeom>
          <a:noFill/>
        </p:spPr>
      </p:pic>
      <p:pic>
        <p:nvPicPr>
          <p:cNvPr id="71" name="Picture 5" descr="C:\Users\Anna\Desktop\Wass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805264"/>
            <a:ext cx="504056" cy="356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/>
        </p:nvGrpSpPr>
        <p:grpSpPr>
          <a:xfrm>
            <a:off x="611560" y="519877"/>
            <a:ext cx="7200800" cy="4954150"/>
            <a:chOff x="611560" y="519877"/>
            <a:chExt cx="7200800" cy="4954150"/>
          </a:xfrm>
        </p:grpSpPr>
        <p:sp>
          <p:nvSpPr>
            <p:cNvPr id="6" name="Flussdiagramm: Verbindungsstelle 5"/>
            <p:cNvSpPr/>
            <p:nvPr/>
          </p:nvSpPr>
          <p:spPr>
            <a:xfrm>
              <a:off x="3707904" y="2348880"/>
              <a:ext cx="2045027" cy="2045027"/>
            </a:xfrm>
            <a:prstGeom prst="flowChartConnector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Flussdiagramm: Verbindungsstelle 6"/>
            <p:cNvSpPr/>
            <p:nvPr/>
          </p:nvSpPr>
          <p:spPr>
            <a:xfrm>
              <a:off x="5767333" y="2420888"/>
              <a:ext cx="2045027" cy="2045027"/>
            </a:xfrm>
            <a:prstGeom prst="flowChartConnector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Flussdiagramm: Verbindungsstelle 7"/>
            <p:cNvSpPr/>
            <p:nvPr/>
          </p:nvSpPr>
          <p:spPr>
            <a:xfrm>
              <a:off x="1662877" y="2276872"/>
              <a:ext cx="2045027" cy="2045027"/>
            </a:xfrm>
            <a:prstGeom prst="flowChartConnector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Flussdiagramm: Verbindungsstelle 8"/>
            <p:cNvSpPr/>
            <p:nvPr/>
          </p:nvSpPr>
          <p:spPr>
            <a:xfrm>
              <a:off x="2699792" y="3328189"/>
              <a:ext cx="2045027" cy="2045027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Flussdiagramm: Verbindungsstelle 9"/>
            <p:cNvSpPr/>
            <p:nvPr/>
          </p:nvSpPr>
          <p:spPr>
            <a:xfrm>
              <a:off x="611560" y="3356992"/>
              <a:ext cx="2045027" cy="2045027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Flussdiagramm: Verbindungsstelle 10"/>
            <p:cNvSpPr/>
            <p:nvPr/>
          </p:nvSpPr>
          <p:spPr>
            <a:xfrm>
              <a:off x="4759221" y="3429000"/>
              <a:ext cx="2045027" cy="2045027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Flussdiagramm: Verbindungsstelle 11"/>
            <p:cNvSpPr/>
            <p:nvPr/>
          </p:nvSpPr>
          <p:spPr>
            <a:xfrm>
              <a:off x="4831229" y="620688"/>
              <a:ext cx="2045027" cy="2045027"/>
            </a:xfrm>
            <a:prstGeom prst="flowChartConnector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Flussdiagramm: Verbindungsstelle 12"/>
            <p:cNvSpPr/>
            <p:nvPr/>
          </p:nvSpPr>
          <p:spPr>
            <a:xfrm>
              <a:off x="2742997" y="519877"/>
              <a:ext cx="2045027" cy="2045027"/>
            </a:xfrm>
            <a:prstGeom prst="flowChartConnector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Flussdiagramm: Verbindungsstelle 13"/>
            <p:cNvSpPr/>
            <p:nvPr/>
          </p:nvSpPr>
          <p:spPr>
            <a:xfrm>
              <a:off x="1619672" y="1484784"/>
              <a:ext cx="2045027" cy="2045027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Flussdiagramm: Verbindungsstelle 14"/>
            <p:cNvSpPr/>
            <p:nvPr/>
          </p:nvSpPr>
          <p:spPr>
            <a:xfrm>
              <a:off x="3823117" y="1527989"/>
              <a:ext cx="2045027" cy="2045027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" name="Flussdiagramm: Verbindungsstelle 2"/>
          <p:cNvSpPr/>
          <p:nvPr/>
        </p:nvSpPr>
        <p:spPr>
          <a:xfrm>
            <a:off x="1979712" y="836712"/>
            <a:ext cx="5112568" cy="5112568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  <p:by x="40000" y="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68363E-6 L 0.03541 -0.1204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3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ussdiagramm: Verbindungsstelle 2"/>
          <p:cNvSpPr/>
          <p:nvPr/>
        </p:nvSpPr>
        <p:spPr>
          <a:xfrm>
            <a:off x="3707904" y="2348880"/>
            <a:ext cx="2045027" cy="2045027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Flussdiagramm: Verbindungsstelle 3"/>
          <p:cNvSpPr/>
          <p:nvPr/>
        </p:nvSpPr>
        <p:spPr>
          <a:xfrm>
            <a:off x="5767333" y="2420888"/>
            <a:ext cx="2045027" cy="2045027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lussdiagramm: Verbindungsstelle 4"/>
          <p:cNvSpPr/>
          <p:nvPr/>
        </p:nvSpPr>
        <p:spPr>
          <a:xfrm>
            <a:off x="1662877" y="2276872"/>
            <a:ext cx="2045027" cy="2045027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lussdiagramm: Verbindungsstelle 5"/>
          <p:cNvSpPr/>
          <p:nvPr/>
        </p:nvSpPr>
        <p:spPr>
          <a:xfrm>
            <a:off x="2699792" y="3328189"/>
            <a:ext cx="2045027" cy="204502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lussdiagramm: Verbindungsstelle 6"/>
          <p:cNvSpPr/>
          <p:nvPr/>
        </p:nvSpPr>
        <p:spPr>
          <a:xfrm>
            <a:off x="611560" y="3356992"/>
            <a:ext cx="2045027" cy="204502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lussdiagramm: Verbindungsstelle 7"/>
          <p:cNvSpPr/>
          <p:nvPr/>
        </p:nvSpPr>
        <p:spPr>
          <a:xfrm>
            <a:off x="4759221" y="3429000"/>
            <a:ext cx="2045027" cy="204502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lussdiagramm: Verbindungsstelle 8"/>
          <p:cNvSpPr/>
          <p:nvPr/>
        </p:nvSpPr>
        <p:spPr>
          <a:xfrm>
            <a:off x="4831229" y="620688"/>
            <a:ext cx="2045027" cy="2045027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lussdiagramm: Verbindungsstelle 9"/>
          <p:cNvSpPr/>
          <p:nvPr/>
        </p:nvSpPr>
        <p:spPr>
          <a:xfrm>
            <a:off x="2742997" y="519877"/>
            <a:ext cx="2045027" cy="2045027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Flussdiagramm: Verbindungsstelle 10"/>
          <p:cNvSpPr/>
          <p:nvPr/>
        </p:nvSpPr>
        <p:spPr>
          <a:xfrm>
            <a:off x="1619672" y="1484784"/>
            <a:ext cx="2045027" cy="204502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lussdiagramm: Verbindungsstelle 11"/>
          <p:cNvSpPr/>
          <p:nvPr/>
        </p:nvSpPr>
        <p:spPr>
          <a:xfrm>
            <a:off x="3823117" y="1527989"/>
            <a:ext cx="2045027" cy="204502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2" name="Gruppieren 91"/>
          <p:cNvGrpSpPr/>
          <p:nvPr/>
        </p:nvGrpSpPr>
        <p:grpSpPr>
          <a:xfrm>
            <a:off x="4446016" y="2204864"/>
            <a:ext cx="756024" cy="710432"/>
            <a:chOff x="4446016" y="2204864"/>
            <a:chExt cx="756024" cy="710432"/>
          </a:xfrm>
        </p:grpSpPr>
        <p:sp>
          <p:nvSpPr>
            <p:cNvPr id="78" name="Flussdiagramm: Verbindungsstelle 77"/>
            <p:cNvSpPr/>
            <p:nvPr/>
          </p:nvSpPr>
          <p:spPr>
            <a:xfrm>
              <a:off x="4499992" y="2276872"/>
              <a:ext cx="270000" cy="270000"/>
            </a:xfrm>
            <a:prstGeom prst="flowChartConnector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Flussdiagramm: Verbindungsstelle 84"/>
            <p:cNvSpPr/>
            <p:nvPr/>
          </p:nvSpPr>
          <p:spPr>
            <a:xfrm>
              <a:off x="4716016" y="2420888"/>
              <a:ext cx="270000" cy="270000"/>
            </a:xfrm>
            <a:prstGeom prst="flowChartConnector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Flussdiagramm: Verbindungsstelle 85"/>
            <p:cNvSpPr/>
            <p:nvPr/>
          </p:nvSpPr>
          <p:spPr>
            <a:xfrm>
              <a:off x="4716016" y="2204864"/>
              <a:ext cx="270000" cy="270000"/>
            </a:xfrm>
            <a:prstGeom prst="flowChartConnector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Flussdiagramm: Verbindungsstelle 86"/>
            <p:cNvSpPr/>
            <p:nvPr/>
          </p:nvSpPr>
          <p:spPr>
            <a:xfrm>
              <a:off x="4932040" y="2276872"/>
              <a:ext cx="270000" cy="270000"/>
            </a:xfrm>
            <a:prstGeom prst="flowChartConnector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Flussdiagramm: Verbindungsstelle 87"/>
            <p:cNvSpPr/>
            <p:nvPr/>
          </p:nvSpPr>
          <p:spPr>
            <a:xfrm>
              <a:off x="4446016" y="2492896"/>
              <a:ext cx="270000" cy="270000"/>
            </a:xfrm>
            <a:prstGeom prst="flowChartConnector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Flussdiagramm: Verbindungsstelle 88"/>
            <p:cNvSpPr/>
            <p:nvPr/>
          </p:nvSpPr>
          <p:spPr>
            <a:xfrm>
              <a:off x="4598416" y="2645296"/>
              <a:ext cx="270000" cy="270000"/>
            </a:xfrm>
            <a:prstGeom prst="flowChartConnector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Flussdiagramm: Verbindungsstelle 89"/>
            <p:cNvSpPr/>
            <p:nvPr/>
          </p:nvSpPr>
          <p:spPr>
            <a:xfrm>
              <a:off x="4806056" y="2636912"/>
              <a:ext cx="270000" cy="270000"/>
            </a:xfrm>
            <a:prstGeom prst="flowChartConnector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Flussdiagramm: Verbindungsstelle 90"/>
            <p:cNvSpPr/>
            <p:nvPr/>
          </p:nvSpPr>
          <p:spPr>
            <a:xfrm>
              <a:off x="4932040" y="2492896"/>
              <a:ext cx="270000" cy="270000"/>
            </a:xfrm>
            <a:prstGeom prst="flowChartConnector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3851920" y="1556792"/>
            <a:ext cx="1995822" cy="1995822"/>
            <a:chOff x="2051720" y="908720"/>
            <a:chExt cx="4989554" cy="4989555"/>
          </a:xfrm>
        </p:grpSpPr>
        <p:grpSp>
          <p:nvGrpSpPr>
            <p:cNvPr id="14" name="Gruppieren 13"/>
            <p:cNvGrpSpPr/>
            <p:nvPr/>
          </p:nvGrpSpPr>
          <p:grpSpPr>
            <a:xfrm rot="5400000">
              <a:off x="3742408" y="1378272"/>
              <a:ext cx="1605178" cy="666074"/>
              <a:chOff x="1043608" y="1772816"/>
              <a:chExt cx="6420712" cy="2664296"/>
            </a:xfrm>
          </p:grpSpPr>
          <p:sp>
            <p:nvSpPr>
              <p:cNvPr id="15" name="Freihandform 14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7" name="Gruppieren 16"/>
            <p:cNvGrpSpPr/>
            <p:nvPr/>
          </p:nvGrpSpPr>
          <p:grpSpPr>
            <a:xfrm rot="4314469">
              <a:off x="3203598" y="1442015"/>
              <a:ext cx="1605178" cy="666074"/>
              <a:chOff x="1043608" y="1772816"/>
              <a:chExt cx="6420712" cy="2664296"/>
            </a:xfrm>
          </p:grpSpPr>
          <p:sp>
            <p:nvSpPr>
              <p:cNvPr id="18" name="Freihandform 17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" name="Ellipse 18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0" name="Gruppieren 19"/>
            <p:cNvGrpSpPr/>
            <p:nvPr/>
          </p:nvGrpSpPr>
          <p:grpSpPr>
            <a:xfrm rot="6383525">
              <a:off x="4315408" y="1511643"/>
              <a:ext cx="1605178" cy="666074"/>
              <a:chOff x="1043608" y="1772816"/>
              <a:chExt cx="6420712" cy="2664296"/>
            </a:xfrm>
          </p:grpSpPr>
          <p:sp>
            <p:nvSpPr>
              <p:cNvPr id="21" name="Freihandform 20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" name="Ellipse 21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3" name="Gruppieren 22"/>
            <p:cNvGrpSpPr/>
            <p:nvPr/>
          </p:nvGrpSpPr>
          <p:grpSpPr>
            <a:xfrm rot="7490545">
              <a:off x="4789312" y="1742929"/>
              <a:ext cx="1605178" cy="666074"/>
              <a:chOff x="1043608" y="1772816"/>
              <a:chExt cx="6420712" cy="2664296"/>
            </a:xfrm>
          </p:grpSpPr>
          <p:sp>
            <p:nvSpPr>
              <p:cNvPr id="24" name="Freihandform 23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Ellipse 24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6" name="Gruppieren 25"/>
            <p:cNvGrpSpPr/>
            <p:nvPr/>
          </p:nvGrpSpPr>
          <p:grpSpPr>
            <a:xfrm rot="8713039">
              <a:off x="5194644" y="2099151"/>
              <a:ext cx="1605178" cy="666074"/>
              <a:chOff x="1043608" y="1772816"/>
              <a:chExt cx="6420712" cy="2664296"/>
            </a:xfrm>
          </p:grpSpPr>
          <p:sp>
            <p:nvSpPr>
              <p:cNvPr id="27" name="Freihandform 26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9" name="Gruppieren 28"/>
            <p:cNvGrpSpPr/>
            <p:nvPr/>
          </p:nvGrpSpPr>
          <p:grpSpPr>
            <a:xfrm rot="9794454">
              <a:off x="5426029" y="2566160"/>
              <a:ext cx="1605178" cy="666074"/>
              <a:chOff x="1043608" y="1772816"/>
              <a:chExt cx="6420712" cy="2664296"/>
            </a:xfrm>
          </p:grpSpPr>
          <p:sp>
            <p:nvSpPr>
              <p:cNvPr id="30" name="Freihandform 29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" name="Ellipse 30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2" name="Gruppieren 31"/>
            <p:cNvGrpSpPr/>
            <p:nvPr/>
          </p:nvGrpSpPr>
          <p:grpSpPr>
            <a:xfrm rot="10800000">
              <a:off x="5436096" y="3068960"/>
              <a:ext cx="1605178" cy="666074"/>
              <a:chOff x="1043608" y="1772816"/>
              <a:chExt cx="6420712" cy="2664296"/>
            </a:xfrm>
          </p:grpSpPr>
          <p:sp>
            <p:nvSpPr>
              <p:cNvPr id="33" name="Freihandform 32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Ellipse 33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5" name="Gruppieren 34"/>
            <p:cNvGrpSpPr/>
            <p:nvPr/>
          </p:nvGrpSpPr>
          <p:grpSpPr>
            <a:xfrm rot="11923832">
              <a:off x="5356518" y="3597080"/>
              <a:ext cx="1605178" cy="666074"/>
              <a:chOff x="1043608" y="1772816"/>
              <a:chExt cx="6420712" cy="2664296"/>
            </a:xfrm>
          </p:grpSpPr>
          <p:sp>
            <p:nvSpPr>
              <p:cNvPr id="36" name="Freihandform 35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" name="Ellipse 36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8" name="Gruppieren 37"/>
            <p:cNvGrpSpPr/>
            <p:nvPr/>
          </p:nvGrpSpPr>
          <p:grpSpPr>
            <a:xfrm rot="12843277">
              <a:off x="5132969" y="4082736"/>
              <a:ext cx="1605178" cy="666074"/>
              <a:chOff x="1043608" y="1772816"/>
              <a:chExt cx="6420712" cy="2664296"/>
            </a:xfrm>
          </p:grpSpPr>
          <p:sp>
            <p:nvSpPr>
              <p:cNvPr id="39" name="Freihandform 38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" name="Ellipse 39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1" name="Gruppieren 40"/>
            <p:cNvGrpSpPr/>
            <p:nvPr/>
          </p:nvGrpSpPr>
          <p:grpSpPr>
            <a:xfrm rot="13769471">
              <a:off x="4759979" y="4498570"/>
              <a:ext cx="1605178" cy="666074"/>
              <a:chOff x="1043608" y="1772816"/>
              <a:chExt cx="6420712" cy="2664296"/>
            </a:xfrm>
          </p:grpSpPr>
          <p:sp>
            <p:nvSpPr>
              <p:cNvPr id="42" name="Freihandform 41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Ellipse 42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4" name="Gruppieren 43"/>
            <p:cNvGrpSpPr/>
            <p:nvPr/>
          </p:nvGrpSpPr>
          <p:grpSpPr>
            <a:xfrm rot="15247021">
              <a:off x="4309561" y="4679135"/>
              <a:ext cx="1605178" cy="666074"/>
              <a:chOff x="1043608" y="1772816"/>
              <a:chExt cx="6420712" cy="2664296"/>
            </a:xfrm>
          </p:grpSpPr>
          <p:sp>
            <p:nvSpPr>
              <p:cNvPr id="45" name="Freihandform 44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" name="Ellipse 45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7" name="Gruppieren 46"/>
            <p:cNvGrpSpPr/>
            <p:nvPr/>
          </p:nvGrpSpPr>
          <p:grpSpPr>
            <a:xfrm rot="16200000">
              <a:off x="3724406" y="4762649"/>
              <a:ext cx="1605178" cy="666074"/>
              <a:chOff x="1043608" y="1772816"/>
              <a:chExt cx="6420712" cy="2664296"/>
            </a:xfrm>
          </p:grpSpPr>
          <p:sp>
            <p:nvSpPr>
              <p:cNvPr id="48" name="Freihandform 47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" name="Ellipse 48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0" name="Gruppieren 49"/>
            <p:cNvGrpSpPr/>
            <p:nvPr/>
          </p:nvGrpSpPr>
          <p:grpSpPr>
            <a:xfrm rot="17137496">
              <a:off x="3154182" y="4678673"/>
              <a:ext cx="1605178" cy="666074"/>
              <a:chOff x="1043608" y="1772816"/>
              <a:chExt cx="6420712" cy="2664296"/>
            </a:xfrm>
          </p:grpSpPr>
          <p:sp>
            <p:nvSpPr>
              <p:cNvPr id="51" name="Freihandform 50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2" name="Ellipse 51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3" name="Gruppieren 52"/>
            <p:cNvGrpSpPr/>
            <p:nvPr/>
          </p:nvGrpSpPr>
          <p:grpSpPr>
            <a:xfrm rot="18467169">
              <a:off x="2724172" y="4438366"/>
              <a:ext cx="1605178" cy="666074"/>
              <a:chOff x="1043608" y="1772816"/>
              <a:chExt cx="6420712" cy="2664296"/>
            </a:xfrm>
          </p:grpSpPr>
          <p:sp>
            <p:nvSpPr>
              <p:cNvPr id="54" name="Freihandform 53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5" name="Ellipse 54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6" name="Gruppieren 55"/>
            <p:cNvGrpSpPr/>
            <p:nvPr/>
          </p:nvGrpSpPr>
          <p:grpSpPr>
            <a:xfrm rot="19348471">
              <a:off x="2320243" y="4026539"/>
              <a:ext cx="1605178" cy="666074"/>
              <a:chOff x="1043608" y="1772816"/>
              <a:chExt cx="6420712" cy="2664296"/>
            </a:xfrm>
          </p:grpSpPr>
          <p:sp>
            <p:nvSpPr>
              <p:cNvPr id="57" name="Freihandform 56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" name="Ellipse 57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9" name="Gruppieren 58"/>
            <p:cNvGrpSpPr/>
            <p:nvPr/>
          </p:nvGrpSpPr>
          <p:grpSpPr>
            <a:xfrm rot="20612503">
              <a:off x="2113191" y="3570734"/>
              <a:ext cx="1605178" cy="666074"/>
              <a:chOff x="1043608" y="1772816"/>
              <a:chExt cx="6420712" cy="2664296"/>
            </a:xfrm>
          </p:grpSpPr>
          <p:sp>
            <p:nvSpPr>
              <p:cNvPr id="60" name="Freihandform 59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1" name="Ellipse 60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2" name="Gruppieren 61"/>
            <p:cNvGrpSpPr/>
            <p:nvPr/>
          </p:nvGrpSpPr>
          <p:grpSpPr>
            <a:xfrm>
              <a:off x="2051720" y="3068960"/>
              <a:ext cx="1605178" cy="666074"/>
              <a:chOff x="1043608" y="1772816"/>
              <a:chExt cx="6420712" cy="2664296"/>
            </a:xfrm>
          </p:grpSpPr>
          <p:sp>
            <p:nvSpPr>
              <p:cNvPr id="63" name="Freihandform 62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4" name="Ellipse 63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5" name="Gruppieren 64"/>
            <p:cNvGrpSpPr/>
            <p:nvPr/>
          </p:nvGrpSpPr>
          <p:grpSpPr>
            <a:xfrm rot="956792">
              <a:off x="2112333" y="2555238"/>
              <a:ext cx="1605178" cy="666074"/>
              <a:chOff x="1043608" y="1772816"/>
              <a:chExt cx="6420712" cy="2664296"/>
            </a:xfrm>
          </p:grpSpPr>
          <p:sp>
            <p:nvSpPr>
              <p:cNvPr id="66" name="Freihandform 65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7" name="Ellipse 66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8" name="Gruppieren 67"/>
            <p:cNvGrpSpPr/>
            <p:nvPr/>
          </p:nvGrpSpPr>
          <p:grpSpPr>
            <a:xfrm rot="1855472">
              <a:off x="2324803" y="2037771"/>
              <a:ext cx="1605178" cy="666074"/>
              <a:chOff x="1043608" y="1772816"/>
              <a:chExt cx="6420712" cy="2664296"/>
            </a:xfrm>
          </p:grpSpPr>
          <p:sp>
            <p:nvSpPr>
              <p:cNvPr id="69" name="Freihandform 68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0" name="Ellipse 69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71" name="Gruppieren 70"/>
            <p:cNvGrpSpPr/>
            <p:nvPr/>
          </p:nvGrpSpPr>
          <p:grpSpPr>
            <a:xfrm rot="3234387">
              <a:off x="2711134" y="1708445"/>
              <a:ext cx="1605178" cy="666074"/>
              <a:chOff x="1043608" y="1772816"/>
              <a:chExt cx="6420712" cy="2664296"/>
            </a:xfrm>
          </p:grpSpPr>
          <p:sp>
            <p:nvSpPr>
              <p:cNvPr id="72" name="Freihandform 71"/>
              <p:cNvSpPr/>
              <p:nvPr/>
            </p:nvSpPr>
            <p:spPr>
              <a:xfrm>
                <a:off x="3059831" y="2204864"/>
                <a:ext cx="4404489" cy="1872208"/>
              </a:xfrm>
              <a:custGeom>
                <a:avLst/>
                <a:gdLst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4152455 w 4464496"/>
                  <a:gd name="connsiteY3" fmla="*/ 0 h 1872208"/>
                  <a:gd name="connsiteX4" fmla="*/ 4373101 w 4464496"/>
                  <a:gd name="connsiteY4" fmla="*/ 91395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373101 w 4464496"/>
                  <a:gd name="connsiteY7" fmla="*/ 1780813 h 1872208"/>
                  <a:gd name="connsiteX8" fmla="*/ 4152455 w 4464496"/>
                  <a:gd name="connsiteY8" fmla="*/ 1872208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4152455 w 4469112"/>
                  <a:gd name="connsiteY8" fmla="*/ 1872208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373101 w 4469112"/>
                  <a:gd name="connsiteY7" fmla="*/ 1780813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9112"/>
                  <a:gd name="connsiteY0" fmla="*/ 312041 h 1872208"/>
                  <a:gd name="connsiteX1" fmla="*/ 91395 w 4469112"/>
                  <a:gd name="connsiteY1" fmla="*/ 91395 h 1872208"/>
                  <a:gd name="connsiteX2" fmla="*/ 312042 w 4469112"/>
                  <a:gd name="connsiteY2" fmla="*/ 1 h 1872208"/>
                  <a:gd name="connsiteX3" fmla="*/ 3888432 w 4469112"/>
                  <a:gd name="connsiteY3" fmla="*/ 72008 h 1872208"/>
                  <a:gd name="connsiteX4" fmla="*/ 4373101 w 4469112"/>
                  <a:gd name="connsiteY4" fmla="*/ 91395 h 1872208"/>
                  <a:gd name="connsiteX5" fmla="*/ 4464495 w 4469112"/>
                  <a:gd name="connsiteY5" fmla="*/ 312042 h 1872208"/>
                  <a:gd name="connsiteX6" fmla="*/ 4464496 w 4469112"/>
                  <a:gd name="connsiteY6" fmla="*/ 1560167 h 1872208"/>
                  <a:gd name="connsiteX7" fmla="*/ 4248472 w 4469112"/>
                  <a:gd name="connsiteY7" fmla="*/ 1728192 h 1872208"/>
                  <a:gd name="connsiteX8" fmla="*/ 3888432 w 4469112"/>
                  <a:gd name="connsiteY8" fmla="*/ 1800200 h 1872208"/>
                  <a:gd name="connsiteX9" fmla="*/ 312041 w 4469112"/>
                  <a:gd name="connsiteY9" fmla="*/ 1872208 h 1872208"/>
                  <a:gd name="connsiteX10" fmla="*/ 91395 w 4469112"/>
                  <a:gd name="connsiteY10" fmla="*/ 1780813 h 1872208"/>
                  <a:gd name="connsiteX11" fmla="*/ 0 w 4469112"/>
                  <a:gd name="connsiteY11" fmla="*/ 1560167 h 1872208"/>
                  <a:gd name="connsiteX12" fmla="*/ 0 w 4469112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888432 w 4464496"/>
                  <a:gd name="connsiteY3" fmla="*/ 72008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888432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384376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800200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464495 w 4464496"/>
                  <a:gd name="connsiteY5" fmla="*/ 31204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64496"/>
                  <a:gd name="connsiteY0" fmla="*/ 312041 h 1872208"/>
                  <a:gd name="connsiteX1" fmla="*/ 91395 w 4464496"/>
                  <a:gd name="connsiteY1" fmla="*/ 91395 h 1872208"/>
                  <a:gd name="connsiteX2" fmla="*/ 312042 w 4464496"/>
                  <a:gd name="connsiteY2" fmla="*/ 1 h 1872208"/>
                  <a:gd name="connsiteX3" fmla="*/ 3456384 w 4464496"/>
                  <a:gd name="connsiteY3" fmla="*/ 144016 h 1872208"/>
                  <a:gd name="connsiteX4" fmla="*/ 4248472 w 4464496"/>
                  <a:gd name="connsiteY4" fmla="*/ 144016 h 1872208"/>
                  <a:gd name="connsiteX5" fmla="*/ 4392488 w 4464496"/>
                  <a:gd name="connsiteY5" fmla="*/ 288032 h 1872208"/>
                  <a:gd name="connsiteX6" fmla="*/ 4464496 w 4464496"/>
                  <a:gd name="connsiteY6" fmla="*/ 1560167 h 1872208"/>
                  <a:gd name="connsiteX7" fmla="*/ 4248472 w 4464496"/>
                  <a:gd name="connsiteY7" fmla="*/ 1728192 h 1872208"/>
                  <a:gd name="connsiteX8" fmla="*/ 3456384 w 4464496"/>
                  <a:gd name="connsiteY8" fmla="*/ 1728192 h 1872208"/>
                  <a:gd name="connsiteX9" fmla="*/ 312041 w 4464496"/>
                  <a:gd name="connsiteY9" fmla="*/ 1872208 h 1872208"/>
                  <a:gd name="connsiteX10" fmla="*/ 91395 w 4464496"/>
                  <a:gd name="connsiteY10" fmla="*/ 1780813 h 1872208"/>
                  <a:gd name="connsiteX11" fmla="*/ 0 w 4464496"/>
                  <a:gd name="connsiteY11" fmla="*/ 1560167 h 1872208"/>
                  <a:gd name="connsiteX12" fmla="*/ 0 w 4464496"/>
                  <a:gd name="connsiteY12" fmla="*/ 312041 h 1872208"/>
                  <a:gd name="connsiteX0" fmla="*/ 0 w 4404489"/>
                  <a:gd name="connsiteY0" fmla="*/ 312041 h 1872208"/>
                  <a:gd name="connsiteX1" fmla="*/ 91395 w 4404489"/>
                  <a:gd name="connsiteY1" fmla="*/ 91395 h 1872208"/>
                  <a:gd name="connsiteX2" fmla="*/ 312042 w 4404489"/>
                  <a:gd name="connsiteY2" fmla="*/ 1 h 1872208"/>
                  <a:gd name="connsiteX3" fmla="*/ 3456384 w 4404489"/>
                  <a:gd name="connsiteY3" fmla="*/ 144016 h 1872208"/>
                  <a:gd name="connsiteX4" fmla="*/ 4248472 w 4404489"/>
                  <a:gd name="connsiteY4" fmla="*/ 144016 h 1872208"/>
                  <a:gd name="connsiteX5" fmla="*/ 4392488 w 4404489"/>
                  <a:gd name="connsiteY5" fmla="*/ 288032 h 1872208"/>
                  <a:gd name="connsiteX6" fmla="*/ 4392488 w 4404489"/>
                  <a:gd name="connsiteY6" fmla="*/ 1512168 h 1872208"/>
                  <a:gd name="connsiteX7" fmla="*/ 4248472 w 4404489"/>
                  <a:gd name="connsiteY7" fmla="*/ 1728192 h 1872208"/>
                  <a:gd name="connsiteX8" fmla="*/ 3456384 w 4404489"/>
                  <a:gd name="connsiteY8" fmla="*/ 1728192 h 1872208"/>
                  <a:gd name="connsiteX9" fmla="*/ 312041 w 4404489"/>
                  <a:gd name="connsiteY9" fmla="*/ 1872208 h 1872208"/>
                  <a:gd name="connsiteX10" fmla="*/ 91395 w 4404489"/>
                  <a:gd name="connsiteY10" fmla="*/ 1780813 h 1872208"/>
                  <a:gd name="connsiteX11" fmla="*/ 0 w 4404489"/>
                  <a:gd name="connsiteY11" fmla="*/ 1560167 h 1872208"/>
                  <a:gd name="connsiteX12" fmla="*/ 0 w 4404489"/>
                  <a:gd name="connsiteY12" fmla="*/ 312041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404489" h="1872208">
                    <a:moveTo>
                      <a:pt x="0" y="312041"/>
                    </a:moveTo>
                    <a:cubicBezTo>
                      <a:pt x="0" y="229283"/>
                      <a:pt x="32876" y="149914"/>
                      <a:pt x="91395" y="91395"/>
                    </a:cubicBezTo>
                    <a:cubicBezTo>
                      <a:pt x="149914" y="32876"/>
                      <a:pt x="229283" y="0"/>
                      <a:pt x="312042" y="1"/>
                    </a:cubicBezTo>
                    <a:lnTo>
                      <a:pt x="3456384" y="144016"/>
                    </a:lnTo>
                    <a:cubicBezTo>
                      <a:pt x="3539142" y="144016"/>
                      <a:pt x="4092455" y="120013"/>
                      <a:pt x="4248472" y="144016"/>
                    </a:cubicBezTo>
                    <a:cubicBezTo>
                      <a:pt x="4404489" y="168019"/>
                      <a:pt x="4392489" y="205273"/>
                      <a:pt x="4392488" y="288032"/>
                    </a:cubicBezTo>
                    <a:lnTo>
                      <a:pt x="4392488" y="1512168"/>
                    </a:lnTo>
                    <a:cubicBezTo>
                      <a:pt x="4392488" y="1594926"/>
                      <a:pt x="4404489" y="1692188"/>
                      <a:pt x="4248472" y="1728192"/>
                    </a:cubicBezTo>
                    <a:cubicBezTo>
                      <a:pt x="4092455" y="1764196"/>
                      <a:pt x="3539142" y="1728192"/>
                      <a:pt x="3456384" y="1728192"/>
                    </a:cubicBezTo>
                    <a:lnTo>
                      <a:pt x="312041" y="1872208"/>
                    </a:lnTo>
                    <a:cubicBezTo>
                      <a:pt x="229283" y="1872208"/>
                      <a:pt x="149914" y="1839332"/>
                      <a:pt x="91395" y="1780813"/>
                    </a:cubicBezTo>
                    <a:cubicBezTo>
                      <a:pt x="32876" y="1722294"/>
                      <a:pt x="0" y="1642925"/>
                      <a:pt x="0" y="1560167"/>
                    </a:cubicBezTo>
                    <a:lnTo>
                      <a:pt x="0" y="312041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73" name="Ellipse 72"/>
              <p:cNvSpPr/>
              <p:nvPr/>
            </p:nvSpPr>
            <p:spPr>
              <a:xfrm>
                <a:off x="1043608" y="1772816"/>
                <a:ext cx="2808312" cy="266429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pic>
          <p:nvPicPr>
            <p:cNvPr id="74" name="Picture 3" descr="C:\Users\Anna\Desktop\octanol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43808" y="2780928"/>
              <a:ext cx="3165781" cy="360040"/>
            </a:xfrm>
            <a:prstGeom prst="rect">
              <a:avLst/>
            </a:prstGeom>
            <a:noFill/>
          </p:spPr>
        </p:pic>
        <p:pic>
          <p:nvPicPr>
            <p:cNvPr id="75" name="Picture 3" descr="C:\Users\Anna\Desktop\octanol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131840" y="3212976"/>
              <a:ext cx="3165781" cy="360040"/>
            </a:xfrm>
            <a:prstGeom prst="rect">
              <a:avLst/>
            </a:prstGeom>
            <a:noFill/>
          </p:spPr>
        </p:pic>
        <p:pic>
          <p:nvPicPr>
            <p:cNvPr id="76" name="Picture 3" descr="C:\Users\Anna\Desktop\octanol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987824" y="3645024"/>
              <a:ext cx="3165781" cy="360040"/>
            </a:xfrm>
            <a:prstGeom prst="rect">
              <a:avLst/>
            </a:prstGeom>
            <a:noFill/>
          </p:spPr>
        </p:pic>
      </p:grpSp>
      <p:pic>
        <p:nvPicPr>
          <p:cNvPr id="93" name="Picture 5" descr="C:\Users\Anna\Desktop\Wass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88840"/>
            <a:ext cx="504056" cy="356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Bildschirmpräsentation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Struktur des Brummgels</vt:lpstr>
      <vt:lpstr>Folie 2</vt:lpstr>
      <vt:lpstr>Folie 3</vt:lpstr>
      <vt:lpstr>Folie 4</vt:lpstr>
      <vt:lpstr>Folie 5</vt:lpstr>
      <vt:lpstr>Folie 6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Anna</dc:creator>
  <cp:lastModifiedBy>Anna</cp:lastModifiedBy>
  <cp:revision>10</cp:revision>
  <dcterms:created xsi:type="dcterms:W3CDTF">2015-03-20T09:02:21Z</dcterms:created>
  <dcterms:modified xsi:type="dcterms:W3CDTF">2015-03-22T18:14:11Z</dcterms:modified>
</cp:coreProperties>
</file>