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194-2374-4602-AF75-064A6B74553F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5B4E-4C5A-4D56-AB0F-C14E6C8250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58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194-2374-4602-AF75-064A6B74553F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5B4E-4C5A-4D56-AB0F-C14E6C8250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48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194-2374-4602-AF75-064A6B74553F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5B4E-4C5A-4D56-AB0F-C14E6C8250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4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194-2374-4602-AF75-064A6B74553F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5B4E-4C5A-4D56-AB0F-C14E6C8250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83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194-2374-4602-AF75-064A6B74553F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5B4E-4C5A-4D56-AB0F-C14E6C8250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56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194-2374-4602-AF75-064A6B74553F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5B4E-4C5A-4D56-AB0F-C14E6C8250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55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194-2374-4602-AF75-064A6B74553F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5B4E-4C5A-4D56-AB0F-C14E6C8250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24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194-2374-4602-AF75-064A6B74553F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5B4E-4C5A-4D56-AB0F-C14E6C8250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00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194-2374-4602-AF75-064A6B74553F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5B4E-4C5A-4D56-AB0F-C14E6C8250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86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194-2374-4602-AF75-064A6B74553F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5B4E-4C5A-4D56-AB0F-C14E6C8250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23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194-2374-4602-AF75-064A6B74553F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C5B4E-4C5A-4D56-AB0F-C14E6C8250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67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40194-2374-4602-AF75-064A6B74553F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C5B4E-4C5A-4D56-AB0F-C14E6C8250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85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2247130" y="884192"/>
            <a:ext cx="3627403" cy="124114"/>
            <a:chOff x="1331640" y="3636284"/>
            <a:chExt cx="4464496" cy="152756"/>
          </a:xfrm>
        </p:grpSpPr>
        <p:cxnSp>
          <p:nvCxnSpPr>
            <p:cNvPr id="3" name="Gerade Verbindung 24"/>
            <p:cNvCxnSpPr>
              <a:stCxn id="4" idx="2"/>
              <a:endCxn id="24" idx="6"/>
            </p:cNvCxnSpPr>
            <p:nvPr/>
          </p:nvCxnSpPr>
          <p:spPr>
            <a:xfrm>
              <a:off x="1331640" y="3717032"/>
              <a:ext cx="44644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Ellipse 3"/>
            <p:cNvSpPr/>
            <p:nvPr/>
          </p:nvSpPr>
          <p:spPr>
            <a:xfrm>
              <a:off x="1331640" y="3645024"/>
              <a:ext cx="144016" cy="144016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5" name="Ellipse 4"/>
            <p:cNvSpPr/>
            <p:nvPr/>
          </p:nvSpPr>
          <p:spPr>
            <a:xfrm>
              <a:off x="1979712" y="3645024"/>
              <a:ext cx="144016" cy="144016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6" name="Ellipse 5"/>
            <p:cNvSpPr/>
            <p:nvPr/>
          </p:nvSpPr>
          <p:spPr>
            <a:xfrm>
              <a:off x="3275856" y="3645024"/>
              <a:ext cx="144016" cy="144016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7" name="Ellipse 6"/>
            <p:cNvSpPr/>
            <p:nvPr/>
          </p:nvSpPr>
          <p:spPr>
            <a:xfrm>
              <a:off x="5220072" y="3645024"/>
              <a:ext cx="144016" cy="144016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8" name="Ellipse 7"/>
            <p:cNvSpPr/>
            <p:nvPr/>
          </p:nvSpPr>
          <p:spPr>
            <a:xfrm>
              <a:off x="4572000" y="3645024"/>
              <a:ext cx="144016" cy="144016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9" name="Ellipse 8"/>
            <p:cNvSpPr/>
            <p:nvPr/>
          </p:nvSpPr>
          <p:spPr>
            <a:xfrm>
              <a:off x="3923928" y="3645024"/>
              <a:ext cx="144016" cy="144016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0" name="Ellipse 9"/>
            <p:cNvSpPr/>
            <p:nvPr/>
          </p:nvSpPr>
          <p:spPr>
            <a:xfrm>
              <a:off x="2644552" y="3636284"/>
              <a:ext cx="144016" cy="144016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547664" y="364502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763688" y="364502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3" name="Ellipse 12"/>
            <p:cNvSpPr/>
            <p:nvPr/>
          </p:nvSpPr>
          <p:spPr>
            <a:xfrm>
              <a:off x="2195736" y="364065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411760" y="363628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5" name="Ellipse 14"/>
            <p:cNvSpPr/>
            <p:nvPr/>
          </p:nvSpPr>
          <p:spPr>
            <a:xfrm>
              <a:off x="2843808" y="363628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6" name="Ellipse 15"/>
            <p:cNvSpPr/>
            <p:nvPr/>
          </p:nvSpPr>
          <p:spPr>
            <a:xfrm>
              <a:off x="3059832" y="364502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7" name="Ellipse 16"/>
            <p:cNvSpPr/>
            <p:nvPr/>
          </p:nvSpPr>
          <p:spPr>
            <a:xfrm>
              <a:off x="3491880" y="364502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8" name="Ellipse 17"/>
            <p:cNvSpPr/>
            <p:nvPr/>
          </p:nvSpPr>
          <p:spPr>
            <a:xfrm>
              <a:off x="3707904" y="364502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9" name="Ellipse 18"/>
            <p:cNvSpPr/>
            <p:nvPr/>
          </p:nvSpPr>
          <p:spPr>
            <a:xfrm>
              <a:off x="4139952" y="364502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20" name="Ellipse 19"/>
            <p:cNvSpPr/>
            <p:nvPr/>
          </p:nvSpPr>
          <p:spPr>
            <a:xfrm>
              <a:off x="4355976" y="364502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21" name="Ellipse 20"/>
            <p:cNvSpPr/>
            <p:nvPr/>
          </p:nvSpPr>
          <p:spPr>
            <a:xfrm>
              <a:off x="4788024" y="364502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22" name="Ellipse 21"/>
            <p:cNvSpPr/>
            <p:nvPr/>
          </p:nvSpPr>
          <p:spPr>
            <a:xfrm>
              <a:off x="5004048" y="364502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23" name="Ellipse 22"/>
            <p:cNvSpPr/>
            <p:nvPr/>
          </p:nvSpPr>
          <p:spPr>
            <a:xfrm>
              <a:off x="5436096" y="364502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24" name="Ellipse 23"/>
            <p:cNvSpPr/>
            <p:nvPr/>
          </p:nvSpPr>
          <p:spPr>
            <a:xfrm>
              <a:off x="5652120" y="3645024"/>
              <a:ext cx="144016" cy="144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2247132" y="1498285"/>
            <a:ext cx="3612832" cy="292533"/>
            <a:chOff x="1493589" y="4149080"/>
            <a:chExt cx="4446563" cy="360040"/>
          </a:xfrm>
        </p:grpSpPr>
        <p:sp>
          <p:nvSpPr>
            <p:cNvPr id="26" name="Freihandform 25"/>
            <p:cNvSpPr/>
            <p:nvPr/>
          </p:nvSpPr>
          <p:spPr>
            <a:xfrm>
              <a:off x="1562669" y="4183036"/>
              <a:ext cx="4318242" cy="284608"/>
            </a:xfrm>
            <a:custGeom>
              <a:avLst/>
              <a:gdLst>
                <a:gd name="connsiteX0" fmla="*/ 0 w 4318242"/>
                <a:gd name="connsiteY0" fmla="*/ 184248 h 284608"/>
                <a:gd name="connsiteX1" fmla="*/ 211540 w 4318242"/>
                <a:gd name="connsiteY1" fmla="*/ 20474 h 284608"/>
                <a:gd name="connsiteX2" fmla="*/ 436728 w 4318242"/>
                <a:gd name="connsiteY2" fmla="*/ 272958 h 284608"/>
                <a:gd name="connsiteX3" fmla="*/ 627797 w 4318242"/>
                <a:gd name="connsiteY3" fmla="*/ 34122 h 284608"/>
                <a:gd name="connsiteX4" fmla="*/ 893928 w 4318242"/>
                <a:gd name="connsiteY4" fmla="*/ 272958 h 284608"/>
                <a:gd name="connsiteX5" fmla="*/ 1078173 w 4318242"/>
                <a:gd name="connsiteY5" fmla="*/ 3 h 284608"/>
                <a:gd name="connsiteX6" fmla="*/ 1310185 w 4318242"/>
                <a:gd name="connsiteY6" fmla="*/ 266134 h 284608"/>
                <a:gd name="connsiteX7" fmla="*/ 1501253 w 4318242"/>
                <a:gd name="connsiteY7" fmla="*/ 27298 h 284608"/>
                <a:gd name="connsiteX8" fmla="*/ 1726441 w 4318242"/>
                <a:gd name="connsiteY8" fmla="*/ 266134 h 284608"/>
                <a:gd name="connsiteX9" fmla="*/ 1931158 w 4318242"/>
                <a:gd name="connsiteY9" fmla="*/ 27298 h 284608"/>
                <a:gd name="connsiteX10" fmla="*/ 2142698 w 4318242"/>
                <a:gd name="connsiteY10" fmla="*/ 266134 h 284608"/>
                <a:gd name="connsiteX11" fmla="*/ 2354238 w 4318242"/>
                <a:gd name="connsiteY11" fmla="*/ 27298 h 284608"/>
                <a:gd name="connsiteX12" fmla="*/ 2579427 w 4318242"/>
                <a:gd name="connsiteY12" fmla="*/ 266134 h 284608"/>
                <a:gd name="connsiteX13" fmla="*/ 2790967 w 4318242"/>
                <a:gd name="connsiteY13" fmla="*/ 27298 h 284608"/>
                <a:gd name="connsiteX14" fmla="*/ 3009331 w 4318242"/>
                <a:gd name="connsiteY14" fmla="*/ 259310 h 284608"/>
                <a:gd name="connsiteX15" fmla="*/ 3234519 w 4318242"/>
                <a:gd name="connsiteY15" fmla="*/ 34122 h 284608"/>
                <a:gd name="connsiteX16" fmla="*/ 3446059 w 4318242"/>
                <a:gd name="connsiteY16" fmla="*/ 259310 h 284608"/>
                <a:gd name="connsiteX17" fmla="*/ 3657600 w 4318242"/>
                <a:gd name="connsiteY17" fmla="*/ 20474 h 284608"/>
                <a:gd name="connsiteX18" fmla="*/ 3862316 w 4318242"/>
                <a:gd name="connsiteY18" fmla="*/ 266134 h 284608"/>
                <a:gd name="connsiteX19" fmla="*/ 4107976 w 4318242"/>
                <a:gd name="connsiteY19" fmla="*/ 27298 h 284608"/>
                <a:gd name="connsiteX20" fmla="*/ 4305868 w 4318242"/>
                <a:gd name="connsiteY20" fmla="*/ 266134 h 284608"/>
                <a:gd name="connsiteX21" fmla="*/ 4299044 w 4318242"/>
                <a:gd name="connsiteY21" fmla="*/ 266134 h 284608"/>
                <a:gd name="connsiteX22" fmla="*/ 4312692 w 4318242"/>
                <a:gd name="connsiteY22" fmla="*/ 245663 h 28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318242" h="284608">
                  <a:moveTo>
                    <a:pt x="0" y="184248"/>
                  </a:moveTo>
                  <a:cubicBezTo>
                    <a:pt x="69376" y="94968"/>
                    <a:pt x="138752" y="5689"/>
                    <a:pt x="211540" y="20474"/>
                  </a:cubicBezTo>
                  <a:cubicBezTo>
                    <a:pt x="284328" y="35259"/>
                    <a:pt x="367352" y="270683"/>
                    <a:pt x="436728" y="272958"/>
                  </a:cubicBezTo>
                  <a:cubicBezTo>
                    <a:pt x="506104" y="275233"/>
                    <a:pt x="551597" y="34122"/>
                    <a:pt x="627797" y="34122"/>
                  </a:cubicBezTo>
                  <a:cubicBezTo>
                    <a:pt x="703997" y="34122"/>
                    <a:pt x="818865" y="278645"/>
                    <a:pt x="893928" y="272958"/>
                  </a:cubicBezTo>
                  <a:cubicBezTo>
                    <a:pt x="968991" y="267272"/>
                    <a:pt x="1008797" y="1140"/>
                    <a:pt x="1078173" y="3"/>
                  </a:cubicBezTo>
                  <a:cubicBezTo>
                    <a:pt x="1147549" y="-1134"/>
                    <a:pt x="1239672" y="261585"/>
                    <a:pt x="1310185" y="266134"/>
                  </a:cubicBezTo>
                  <a:cubicBezTo>
                    <a:pt x="1380698" y="270683"/>
                    <a:pt x="1431877" y="27298"/>
                    <a:pt x="1501253" y="27298"/>
                  </a:cubicBezTo>
                  <a:cubicBezTo>
                    <a:pt x="1570629" y="27298"/>
                    <a:pt x="1654790" y="266134"/>
                    <a:pt x="1726441" y="266134"/>
                  </a:cubicBezTo>
                  <a:cubicBezTo>
                    <a:pt x="1798092" y="266134"/>
                    <a:pt x="1861782" y="27298"/>
                    <a:pt x="1931158" y="27298"/>
                  </a:cubicBezTo>
                  <a:cubicBezTo>
                    <a:pt x="2000534" y="27298"/>
                    <a:pt x="2072185" y="266134"/>
                    <a:pt x="2142698" y="266134"/>
                  </a:cubicBezTo>
                  <a:cubicBezTo>
                    <a:pt x="2213211" y="266134"/>
                    <a:pt x="2281450" y="27298"/>
                    <a:pt x="2354238" y="27298"/>
                  </a:cubicBezTo>
                  <a:cubicBezTo>
                    <a:pt x="2427026" y="27298"/>
                    <a:pt x="2506639" y="266134"/>
                    <a:pt x="2579427" y="266134"/>
                  </a:cubicBezTo>
                  <a:cubicBezTo>
                    <a:pt x="2652215" y="266134"/>
                    <a:pt x="2719316" y="28435"/>
                    <a:pt x="2790967" y="27298"/>
                  </a:cubicBezTo>
                  <a:cubicBezTo>
                    <a:pt x="2862618" y="26161"/>
                    <a:pt x="2935406" y="258173"/>
                    <a:pt x="3009331" y="259310"/>
                  </a:cubicBezTo>
                  <a:cubicBezTo>
                    <a:pt x="3083256" y="260447"/>
                    <a:pt x="3161731" y="34122"/>
                    <a:pt x="3234519" y="34122"/>
                  </a:cubicBezTo>
                  <a:cubicBezTo>
                    <a:pt x="3307307" y="34122"/>
                    <a:pt x="3375546" y="261585"/>
                    <a:pt x="3446059" y="259310"/>
                  </a:cubicBezTo>
                  <a:cubicBezTo>
                    <a:pt x="3516572" y="257035"/>
                    <a:pt x="3588224" y="19337"/>
                    <a:pt x="3657600" y="20474"/>
                  </a:cubicBezTo>
                  <a:cubicBezTo>
                    <a:pt x="3726976" y="21611"/>
                    <a:pt x="3787253" y="264997"/>
                    <a:pt x="3862316" y="266134"/>
                  </a:cubicBezTo>
                  <a:cubicBezTo>
                    <a:pt x="3937379" y="267271"/>
                    <a:pt x="4034051" y="27298"/>
                    <a:pt x="4107976" y="27298"/>
                  </a:cubicBezTo>
                  <a:cubicBezTo>
                    <a:pt x="4181901" y="27298"/>
                    <a:pt x="4274023" y="226328"/>
                    <a:pt x="4305868" y="266134"/>
                  </a:cubicBezTo>
                  <a:cubicBezTo>
                    <a:pt x="4337713" y="305940"/>
                    <a:pt x="4297907" y="269546"/>
                    <a:pt x="4299044" y="266134"/>
                  </a:cubicBezTo>
                  <a:cubicBezTo>
                    <a:pt x="4300181" y="262722"/>
                    <a:pt x="4306436" y="254192"/>
                    <a:pt x="4312692" y="245663"/>
                  </a:cubicBezTo>
                </a:path>
              </a:pathLst>
            </a:cu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grpSp>
          <p:nvGrpSpPr>
            <p:cNvPr id="27" name="Gruppieren 26"/>
            <p:cNvGrpSpPr/>
            <p:nvPr/>
          </p:nvGrpSpPr>
          <p:grpSpPr>
            <a:xfrm>
              <a:off x="1493589" y="4149080"/>
              <a:ext cx="4446563" cy="360040"/>
              <a:chOff x="1349573" y="3492268"/>
              <a:chExt cx="4446563" cy="360040"/>
            </a:xfrm>
          </p:grpSpPr>
          <p:sp>
            <p:nvSpPr>
              <p:cNvPr id="28" name="Ellipse 27"/>
              <p:cNvSpPr/>
              <p:nvPr/>
            </p:nvSpPr>
            <p:spPr>
              <a:xfrm>
                <a:off x="1349573" y="3673176"/>
                <a:ext cx="144016" cy="144016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1979712" y="3492268"/>
                <a:ext cx="144016" cy="144016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3275856" y="3492268"/>
                <a:ext cx="144016" cy="144016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220072" y="3708292"/>
                <a:ext cx="144016" cy="144016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4572000" y="3492268"/>
                <a:ext cx="144016" cy="144016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3923928" y="3708292"/>
                <a:ext cx="144016" cy="144016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2644552" y="3708292"/>
                <a:ext cx="144016" cy="144016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1547664" y="3492268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36" name="Ellipse 35"/>
              <p:cNvSpPr/>
              <p:nvPr/>
            </p:nvSpPr>
            <p:spPr>
              <a:xfrm>
                <a:off x="1763688" y="3708292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2195736" y="3708292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2411760" y="3492268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2843808" y="3492268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3059832" y="3708292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3491880" y="3708292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3707904" y="3492268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4139952" y="3492268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4355976" y="3708292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4788024" y="3708292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5004048" y="3492268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5436096" y="3492268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5652120" y="3708292"/>
                <a:ext cx="144016" cy="1440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63"/>
              </a:p>
            </p:txBody>
          </p:sp>
        </p:grpSp>
      </p:grpSp>
      <p:grpSp>
        <p:nvGrpSpPr>
          <p:cNvPr id="138" name="Gruppieren 137"/>
          <p:cNvGrpSpPr/>
          <p:nvPr/>
        </p:nvGrpSpPr>
        <p:grpSpPr>
          <a:xfrm>
            <a:off x="2247130" y="2973267"/>
            <a:ext cx="5042882" cy="527237"/>
            <a:chOff x="1817763" y="5440301"/>
            <a:chExt cx="6206624" cy="648907"/>
          </a:xfrm>
        </p:grpSpPr>
        <p:pic>
          <p:nvPicPr>
            <p:cNvPr id="5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9811" y="5663758"/>
              <a:ext cx="2646363" cy="212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9077" y="5663758"/>
              <a:ext cx="2646363" cy="212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4226" y="5441353"/>
              <a:ext cx="2620161" cy="2106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5440301"/>
              <a:ext cx="2646363" cy="212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7763" y="5876483"/>
              <a:ext cx="2646363" cy="212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9992" y="5876483"/>
              <a:ext cx="2646363" cy="212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9" name="Textfeld 58"/>
          <p:cNvSpPr txBox="1"/>
          <p:nvPr/>
        </p:nvSpPr>
        <p:spPr>
          <a:xfrm>
            <a:off x="1442610" y="796208"/>
            <a:ext cx="330540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63" dirty="0"/>
              <a:t>a)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1433494" y="1498286"/>
            <a:ext cx="338554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63" dirty="0"/>
              <a:t>b)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1433494" y="2200364"/>
            <a:ext cx="319318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63" dirty="0"/>
              <a:t>c)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1433494" y="2902442"/>
            <a:ext cx="338554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63" dirty="0"/>
              <a:t>d)</a:t>
            </a:r>
          </a:p>
        </p:txBody>
      </p:sp>
      <p:grpSp>
        <p:nvGrpSpPr>
          <p:cNvPr id="134" name="Gruppieren 133"/>
          <p:cNvGrpSpPr/>
          <p:nvPr/>
        </p:nvGrpSpPr>
        <p:grpSpPr>
          <a:xfrm>
            <a:off x="2247132" y="2266420"/>
            <a:ext cx="3920796" cy="234026"/>
            <a:chOff x="1402589" y="3140968"/>
            <a:chExt cx="4876419" cy="288032"/>
          </a:xfrm>
        </p:grpSpPr>
        <p:sp>
          <p:nvSpPr>
            <p:cNvPr id="135" name="Freihandform 134"/>
            <p:cNvSpPr/>
            <p:nvPr/>
          </p:nvSpPr>
          <p:spPr>
            <a:xfrm>
              <a:off x="1402589" y="3140968"/>
              <a:ext cx="4318242" cy="284608"/>
            </a:xfrm>
            <a:custGeom>
              <a:avLst/>
              <a:gdLst>
                <a:gd name="connsiteX0" fmla="*/ 0 w 4318242"/>
                <a:gd name="connsiteY0" fmla="*/ 184248 h 284608"/>
                <a:gd name="connsiteX1" fmla="*/ 211540 w 4318242"/>
                <a:gd name="connsiteY1" fmla="*/ 20474 h 284608"/>
                <a:gd name="connsiteX2" fmla="*/ 436728 w 4318242"/>
                <a:gd name="connsiteY2" fmla="*/ 272958 h 284608"/>
                <a:gd name="connsiteX3" fmla="*/ 627797 w 4318242"/>
                <a:gd name="connsiteY3" fmla="*/ 34122 h 284608"/>
                <a:gd name="connsiteX4" fmla="*/ 893928 w 4318242"/>
                <a:gd name="connsiteY4" fmla="*/ 272958 h 284608"/>
                <a:gd name="connsiteX5" fmla="*/ 1078173 w 4318242"/>
                <a:gd name="connsiteY5" fmla="*/ 3 h 284608"/>
                <a:gd name="connsiteX6" fmla="*/ 1310185 w 4318242"/>
                <a:gd name="connsiteY6" fmla="*/ 266134 h 284608"/>
                <a:gd name="connsiteX7" fmla="*/ 1501253 w 4318242"/>
                <a:gd name="connsiteY7" fmla="*/ 27298 h 284608"/>
                <a:gd name="connsiteX8" fmla="*/ 1726441 w 4318242"/>
                <a:gd name="connsiteY8" fmla="*/ 266134 h 284608"/>
                <a:gd name="connsiteX9" fmla="*/ 1931158 w 4318242"/>
                <a:gd name="connsiteY9" fmla="*/ 27298 h 284608"/>
                <a:gd name="connsiteX10" fmla="*/ 2142698 w 4318242"/>
                <a:gd name="connsiteY10" fmla="*/ 266134 h 284608"/>
                <a:gd name="connsiteX11" fmla="*/ 2354238 w 4318242"/>
                <a:gd name="connsiteY11" fmla="*/ 27298 h 284608"/>
                <a:gd name="connsiteX12" fmla="*/ 2579427 w 4318242"/>
                <a:gd name="connsiteY12" fmla="*/ 266134 h 284608"/>
                <a:gd name="connsiteX13" fmla="*/ 2790967 w 4318242"/>
                <a:gd name="connsiteY13" fmla="*/ 27298 h 284608"/>
                <a:gd name="connsiteX14" fmla="*/ 3009331 w 4318242"/>
                <a:gd name="connsiteY14" fmla="*/ 259310 h 284608"/>
                <a:gd name="connsiteX15" fmla="*/ 3234519 w 4318242"/>
                <a:gd name="connsiteY15" fmla="*/ 34122 h 284608"/>
                <a:gd name="connsiteX16" fmla="*/ 3446059 w 4318242"/>
                <a:gd name="connsiteY16" fmla="*/ 259310 h 284608"/>
                <a:gd name="connsiteX17" fmla="*/ 3657600 w 4318242"/>
                <a:gd name="connsiteY17" fmla="*/ 20474 h 284608"/>
                <a:gd name="connsiteX18" fmla="*/ 3862316 w 4318242"/>
                <a:gd name="connsiteY18" fmla="*/ 266134 h 284608"/>
                <a:gd name="connsiteX19" fmla="*/ 4107976 w 4318242"/>
                <a:gd name="connsiteY19" fmla="*/ 27298 h 284608"/>
                <a:gd name="connsiteX20" fmla="*/ 4305868 w 4318242"/>
                <a:gd name="connsiteY20" fmla="*/ 266134 h 284608"/>
                <a:gd name="connsiteX21" fmla="*/ 4299044 w 4318242"/>
                <a:gd name="connsiteY21" fmla="*/ 266134 h 284608"/>
                <a:gd name="connsiteX22" fmla="*/ 4312692 w 4318242"/>
                <a:gd name="connsiteY22" fmla="*/ 245663 h 28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318242" h="284608">
                  <a:moveTo>
                    <a:pt x="0" y="184248"/>
                  </a:moveTo>
                  <a:cubicBezTo>
                    <a:pt x="69376" y="94968"/>
                    <a:pt x="138752" y="5689"/>
                    <a:pt x="211540" y="20474"/>
                  </a:cubicBezTo>
                  <a:cubicBezTo>
                    <a:pt x="284328" y="35259"/>
                    <a:pt x="367352" y="270683"/>
                    <a:pt x="436728" y="272958"/>
                  </a:cubicBezTo>
                  <a:cubicBezTo>
                    <a:pt x="506104" y="275233"/>
                    <a:pt x="551597" y="34122"/>
                    <a:pt x="627797" y="34122"/>
                  </a:cubicBezTo>
                  <a:cubicBezTo>
                    <a:pt x="703997" y="34122"/>
                    <a:pt x="818865" y="278645"/>
                    <a:pt x="893928" y="272958"/>
                  </a:cubicBezTo>
                  <a:cubicBezTo>
                    <a:pt x="968991" y="267272"/>
                    <a:pt x="1008797" y="1140"/>
                    <a:pt x="1078173" y="3"/>
                  </a:cubicBezTo>
                  <a:cubicBezTo>
                    <a:pt x="1147549" y="-1134"/>
                    <a:pt x="1239672" y="261585"/>
                    <a:pt x="1310185" y="266134"/>
                  </a:cubicBezTo>
                  <a:cubicBezTo>
                    <a:pt x="1380698" y="270683"/>
                    <a:pt x="1431877" y="27298"/>
                    <a:pt x="1501253" y="27298"/>
                  </a:cubicBezTo>
                  <a:cubicBezTo>
                    <a:pt x="1570629" y="27298"/>
                    <a:pt x="1654790" y="266134"/>
                    <a:pt x="1726441" y="266134"/>
                  </a:cubicBezTo>
                  <a:cubicBezTo>
                    <a:pt x="1798092" y="266134"/>
                    <a:pt x="1861782" y="27298"/>
                    <a:pt x="1931158" y="27298"/>
                  </a:cubicBezTo>
                  <a:cubicBezTo>
                    <a:pt x="2000534" y="27298"/>
                    <a:pt x="2072185" y="266134"/>
                    <a:pt x="2142698" y="266134"/>
                  </a:cubicBezTo>
                  <a:cubicBezTo>
                    <a:pt x="2213211" y="266134"/>
                    <a:pt x="2281450" y="27298"/>
                    <a:pt x="2354238" y="27298"/>
                  </a:cubicBezTo>
                  <a:cubicBezTo>
                    <a:pt x="2427026" y="27298"/>
                    <a:pt x="2506639" y="266134"/>
                    <a:pt x="2579427" y="266134"/>
                  </a:cubicBezTo>
                  <a:cubicBezTo>
                    <a:pt x="2652215" y="266134"/>
                    <a:pt x="2719316" y="28435"/>
                    <a:pt x="2790967" y="27298"/>
                  </a:cubicBezTo>
                  <a:cubicBezTo>
                    <a:pt x="2862618" y="26161"/>
                    <a:pt x="2935406" y="258173"/>
                    <a:pt x="3009331" y="259310"/>
                  </a:cubicBezTo>
                  <a:cubicBezTo>
                    <a:pt x="3083256" y="260447"/>
                    <a:pt x="3161731" y="34122"/>
                    <a:pt x="3234519" y="34122"/>
                  </a:cubicBezTo>
                  <a:cubicBezTo>
                    <a:pt x="3307307" y="34122"/>
                    <a:pt x="3375546" y="261585"/>
                    <a:pt x="3446059" y="259310"/>
                  </a:cubicBezTo>
                  <a:cubicBezTo>
                    <a:pt x="3516572" y="257035"/>
                    <a:pt x="3588224" y="19337"/>
                    <a:pt x="3657600" y="20474"/>
                  </a:cubicBezTo>
                  <a:cubicBezTo>
                    <a:pt x="3726976" y="21611"/>
                    <a:pt x="3787253" y="264997"/>
                    <a:pt x="3862316" y="266134"/>
                  </a:cubicBezTo>
                  <a:cubicBezTo>
                    <a:pt x="3937379" y="267271"/>
                    <a:pt x="4034051" y="27298"/>
                    <a:pt x="4107976" y="27298"/>
                  </a:cubicBezTo>
                  <a:cubicBezTo>
                    <a:pt x="4181901" y="27298"/>
                    <a:pt x="4274023" y="226328"/>
                    <a:pt x="4305868" y="266134"/>
                  </a:cubicBezTo>
                  <a:cubicBezTo>
                    <a:pt x="4337713" y="305940"/>
                    <a:pt x="4297907" y="269546"/>
                    <a:pt x="4299044" y="266134"/>
                  </a:cubicBezTo>
                  <a:cubicBezTo>
                    <a:pt x="4300181" y="262722"/>
                    <a:pt x="4306436" y="254192"/>
                    <a:pt x="4312692" y="245663"/>
                  </a:cubicBezTo>
                </a:path>
              </a:pathLst>
            </a:custGeom>
            <a:noFill/>
            <a:ln w="1905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36" name="Freihandform 135"/>
            <p:cNvSpPr/>
            <p:nvPr/>
          </p:nvSpPr>
          <p:spPr>
            <a:xfrm>
              <a:off x="1642382" y="3140968"/>
              <a:ext cx="4318242" cy="284608"/>
            </a:xfrm>
            <a:custGeom>
              <a:avLst/>
              <a:gdLst>
                <a:gd name="connsiteX0" fmla="*/ 0 w 4318242"/>
                <a:gd name="connsiteY0" fmla="*/ 184248 h 284608"/>
                <a:gd name="connsiteX1" fmla="*/ 211540 w 4318242"/>
                <a:gd name="connsiteY1" fmla="*/ 20474 h 284608"/>
                <a:gd name="connsiteX2" fmla="*/ 436728 w 4318242"/>
                <a:gd name="connsiteY2" fmla="*/ 272958 h 284608"/>
                <a:gd name="connsiteX3" fmla="*/ 627797 w 4318242"/>
                <a:gd name="connsiteY3" fmla="*/ 34122 h 284608"/>
                <a:gd name="connsiteX4" fmla="*/ 893928 w 4318242"/>
                <a:gd name="connsiteY4" fmla="*/ 272958 h 284608"/>
                <a:gd name="connsiteX5" fmla="*/ 1078173 w 4318242"/>
                <a:gd name="connsiteY5" fmla="*/ 3 h 284608"/>
                <a:gd name="connsiteX6" fmla="*/ 1310185 w 4318242"/>
                <a:gd name="connsiteY6" fmla="*/ 266134 h 284608"/>
                <a:gd name="connsiteX7" fmla="*/ 1501253 w 4318242"/>
                <a:gd name="connsiteY7" fmla="*/ 27298 h 284608"/>
                <a:gd name="connsiteX8" fmla="*/ 1726441 w 4318242"/>
                <a:gd name="connsiteY8" fmla="*/ 266134 h 284608"/>
                <a:gd name="connsiteX9" fmla="*/ 1931158 w 4318242"/>
                <a:gd name="connsiteY9" fmla="*/ 27298 h 284608"/>
                <a:gd name="connsiteX10" fmla="*/ 2142698 w 4318242"/>
                <a:gd name="connsiteY10" fmla="*/ 266134 h 284608"/>
                <a:gd name="connsiteX11" fmla="*/ 2354238 w 4318242"/>
                <a:gd name="connsiteY11" fmla="*/ 27298 h 284608"/>
                <a:gd name="connsiteX12" fmla="*/ 2579427 w 4318242"/>
                <a:gd name="connsiteY12" fmla="*/ 266134 h 284608"/>
                <a:gd name="connsiteX13" fmla="*/ 2790967 w 4318242"/>
                <a:gd name="connsiteY13" fmla="*/ 27298 h 284608"/>
                <a:gd name="connsiteX14" fmla="*/ 3009331 w 4318242"/>
                <a:gd name="connsiteY14" fmla="*/ 259310 h 284608"/>
                <a:gd name="connsiteX15" fmla="*/ 3234519 w 4318242"/>
                <a:gd name="connsiteY15" fmla="*/ 34122 h 284608"/>
                <a:gd name="connsiteX16" fmla="*/ 3446059 w 4318242"/>
                <a:gd name="connsiteY16" fmla="*/ 259310 h 284608"/>
                <a:gd name="connsiteX17" fmla="*/ 3657600 w 4318242"/>
                <a:gd name="connsiteY17" fmla="*/ 20474 h 284608"/>
                <a:gd name="connsiteX18" fmla="*/ 3862316 w 4318242"/>
                <a:gd name="connsiteY18" fmla="*/ 266134 h 284608"/>
                <a:gd name="connsiteX19" fmla="*/ 4107976 w 4318242"/>
                <a:gd name="connsiteY19" fmla="*/ 27298 h 284608"/>
                <a:gd name="connsiteX20" fmla="*/ 4305868 w 4318242"/>
                <a:gd name="connsiteY20" fmla="*/ 266134 h 284608"/>
                <a:gd name="connsiteX21" fmla="*/ 4299044 w 4318242"/>
                <a:gd name="connsiteY21" fmla="*/ 266134 h 284608"/>
                <a:gd name="connsiteX22" fmla="*/ 4312692 w 4318242"/>
                <a:gd name="connsiteY22" fmla="*/ 245663 h 28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318242" h="284608">
                  <a:moveTo>
                    <a:pt x="0" y="184248"/>
                  </a:moveTo>
                  <a:cubicBezTo>
                    <a:pt x="69376" y="94968"/>
                    <a:pt x="138752" y="5689"/>
                    <a:pt x="211540" y="20474"/>
                  </a:cubicBezTo>
                  <a:cubicBezTo>
                    <a:pt x="284328" y="35259"/>
                    <a:pt x="367352" y="270683"/>
                    <a:pt x="436728" y="272958"/>
                  </a:cubicBezTo>
                  <a:cubicBezTo>
                    <a:pt x="506104" y="275233"/>
                    <a:pt x="551597" y="34122"/>
                    <a:pt x="627797" y="34122"/>
                  </a:cubicBezTo>
                  <a:cubicBezTo>
                    <a:pt x="703997" y="34122"/>
                    <a:pt x="818865" y="278645"/>
                    <a:pt x="893928" y="272958"/>
                  </a:cubicBezTo>
                  <a:cubicBezTo>
                    <a:pt x="968991" y="267272"/>
                    <a:pt x="1008797" y="1140"/>
                    <a:pt x="1078173" y="3"/>
                  </a:cubicBezTo>
                  <a:cubicBezTo>
                    <a:pt x="1147549" y="-1134"/>
                    <a:pt x="1239672" y="261585"/>
                    <a:pt x="1310185" y="266134"/>
                  </a:cubicBezTo>
                  <a:cubicBezTo>
                    <a:pt x="1380698" y="270683"/>
                    <a:pt x="1431877" y="27298"/>
                    <a:pt x="1501253" y="27298"/>
                  </a:cubicBezTo>
                  <a:cubicBezTo>
                    <a:pt x="1570629" y="27298"/>
                    <a:pt x="1654790" y="266134"/>
                    <a:pt x="1726441" y="266134"/>
                  </a:cubicBezTo>
                  <a:cubicBezTo>
                    <a:pt x="1798092" y="266134"/>
                    <a:pt x="1861782" y="27298"/>
                    <a:pt x="1931158" y="27298"/>
                  </a:cubicBezTo>
                  <a:cubicBezTo>
                    <a:pt x="2000534" y="27298"/>
                    <a:pt x="2072185" y="266134"/>
                    <a:pt x="2142698" y="266134"/>
                  </a:cubicBezTo>
                  <a:cubicBezTo>
                    <a:pt x="2213211" y="266134"/>
                    <a:pt x="2281450" y="27298"/>
                    <a:pt x="2354238" y="27298"/>
                  </a:cubicBezTo>
                  <a:cubicBezTo>
                    <a:pt x="2427026" y="27298"/>
                    <a:pt x="2506639" y="266134"/>
                    <a:pt x="2579427" y="266134"/>
                  </a:cubicBezTo>
                  <a:cubicBezTo>
                    <a:pt x="2652215" y="266134"/>
                    <a:pt x="2719316" y="28435"/>
                    <a:pt x="2790967" y="27298"/>
                  </a:cubicBezTo>
                  <a:cubicBezTo>
                    <a:pt x="2862618" y="26161"/>
                    <a:pt x="2935406" y="258173"/>
                    <a:pt x="3009331" y="259310"/>
                  </a:cubicBezTo>
                  <a:cubicBezTo>
                    <a:pt x="3083256" y="260447"/>
                    <a:pt x="3161731" y="34122"/>
                    <a:pt x="3234519" y="34122"/>
                  </a:cubicBezTo>
                  <a:cubicBezTo>
                    <a:pt x="3307307" y="34122"/>
                    <a:pt x="3375546" y="261585"/>
                    <a:pt x="3446059" y="259310"/>
                  </a:cubicBezTo>
                  <a:cubicBezTo>
                    <a:pt x="3516572" y="257035"/>
                    <a:pt x="3588224" y="19337"/>
                    <a:pt x="3657600" y="20474"/>
                  </a:cubicBezTo>
                  <a:cubicBezTo>
                    <a:pt x="3726976" y="21611"/>
                    <a:pt x="3787253" y="264997"/>
                    <a:pt x="3862316" y="266134"/>
                  </a:cubicBezTo>
                  <a:cubicBezTo>
                    <a:pt x="3937379" y="267271"/>
                    <a:pt x="4034051" y="27298"/>
                    <a:pt x="4107976" y="27298"/>
                  </a:cubicBezTo>
                  <a:cubicBezTo>
                    <a:pt x="4181901" y="27298"/>
                    <a:pt x="4274023" y="226328"/>
                    <a:pt x="4305868" y="266134"/>
                  </a:cubicBezTo>
                  <a:cubicBezTo>
                    <a:pt x="4337713" y="305940"/>
                    <a:pt x="4297907" y="269546"/>
                    <a:pt x="4299044" y="266134"/>
                  </a:cubicBezTo>
                  <a:cubicBezTo>
                    <a:pt x="4300181" y="262722"/>
                    <a:pt x="4306436" y="254192"/>
                    <a:pt x="4312692" y="245663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37" name="Freihandform 136"/>
            <p:cNvSpPr/>
            <p:nvPr/>
          </p:nvSpPr>
          <p:spPr>
            <a:xfrm>
              <a:off x="1960766" y="3144392"/>
              <a:ext cx="4318242" cy="284608"/>
            </a:xfrm>
            <a:custGeom>
              <a:avLst/>
              <a:gdLst>
                <a:gd name="connsiteX0" fmla="*/ 0 w 4318242"/>
                <a:gd name="connsiteY0" fmla="*/ 184248 h 284608"/>
                <a:gd name="connsiteX1" fmla="*/ 211540 w 4318242"/>
                <a:gd name="connsiteY1" fmla="*/ 20474 h 284608"/>
                <a:gd name="connsiteX2" fmla="*/ 436728 w 4318242"/>
                <a:gd name="connsiteY2" fmla="*/ 272958 h 284608"/>
                <a:gd name="connsiteX3" fmla="*/ 627797 w 4318242"/>
                <a:gd name="connsiteY3" fmla="*/ 34122 h 284608"/>
                <a:gd name="connsiteX4" fmla="*/ 893928 w 4318242"/>
                <a:gd name="connsiteY4" fmla="*/ 272958 h 284608"/>
                <a:gd name="connsiteX5" fmla="*/ 1078173 w 4318242"/>
                <a:gd name="connsiteY5" fmla="*/ 3 h 284608"/>
                <a:gd name="connsiteX6" fmla="*/ 1310185 w 4318242"/>
                <a:gd name="connsiteY6" fmla="*/ 266134 h 284608"/>
                <a:gd name="connsiteX7" fmla="*/ 1501253 w 4318242"/>
                <a:gd name="connsiteY7" fmla="*/ 27298 h 284608"/>
                <a:gd name="connsiteX8" fmla="*/ 1726441 w 4318242"/>
                <a:gd name="connsiteY8" fmla="*/ 266134 h 284608"/>
                <a:gd name="connsiteX9" fmla="*/ 1931158 w 4318242"/>
                <a:gd name="connsiteY9" fmla="*/ 27298 h 284608"/>
                <a:gd name="connsiteX10" fmla="*/ 2142698 w 4318242"/>
                <a:gd name="connsiteY10" fmla="*/ 266134 h 284608"/>
                <a:gd name="connsiteX11" fmla="*/ 2354238 w 4318242"/>
                <a:gd name="connsiteY11" fmla="*/ 27298 h 284608"/>
                <a:gd name="connsiteX12" fmla="*/ 2579427 w 4318242"/>
                <a:gd name="connsiteY12" fmla="*/ 266134 h 284608"/>
                <a:gd name="connsiteX13" fmla="*/ 2790967 w 4318242"/>
                <a:gd name="connsiteY13" fmla="*/ 27298 h 284608"/>
                <a:gd name="connsiteX14" fmla="*/ 3009331 w 4318242"/>
                <a:gd name="connsiteY14" fmla="*/ 259310 h 284608"/>
                <a:gd name="connsiteX15" fmla="*/ 3234519 w 4318242"/>
                <a:gd name="connsiteY15" fmla="*/ 34122 h 284608"/>
                <a:gd name="connsiteX16" fmla="*/ 3446059 w 4318242"/>
                <a:gd name="connsiteY16" fmla="*/ 259310 h 284608"/>
                <a:gd name="connsiteX17" fmla="*/ 3657600 w 4318242"/>
                <a:gd name="connsiteY17" fmla="*/ 20474 h 284608"/>
                <a:gd name="connsiteX18" fmla="*/ 3862316 w 4318242"/>
                <a:gd name="connsiteY18" fmla="*/ 266134 h 284608"/>
                <a:gd name="connsiteX19" fmla="*/ 4107976 w 4318242"/>
                <a:gd name="connsiteY19" fmla="*/ 27298 h 284608"/>
                <a:gd name="connsiteX20" fmla="*/ 4305868 w 4318242"/>
                <a:gd name="connsiteY20" fmla="*/ 266134 h 284608"/>
                <a:gd name="connsiteX21" fmla="*/ 4299044 w 4318242"/>
                <a:gd name="connsiteY21" fmla="*/ 266134 h 284608"/>
                <a:gd name="connsiteX22" fmla="*/ 4312692 w 4318242"/>
                <a:gd name="connsiteY22" fmla="*/ 245663 h 28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318242" h="284608">
                  <a:moveTo>
                    <a:pt x="0" y="184248"/>
                  </a:moveTo>
                  <a:cubicBezTo>
                    <a:pt x="69376" y="94968"/>
                    <a:pt x="138752" y="5689"/>
                    <a:pt x="211540" y="20474"/>
                  </a:cubicBezTo>
                  <a:cubicBezTo>
                    <a:pt x="284328" y="35259"/>
                    <a:pt x="367352" y="270683"/>
                    <a:pt x="436728" y="272958"/>
                  </a:cubicBezTo>
                  <a:cubicBezTo>
                    <a:pt x="506104" y="275233"/>
                    <a:pt x="551597" y="34122"/>
                    <a:pt x="627797" y="34122"/>
                  </a:cubicBezTo>
                  <a:cubicBezTo>
                    <a:pt x="703997" y="34122"/>
                    <a:pt x="818865" y="278645"/>
                    <a:pt x="893928" y="272958"/>
                  </a:cubicBezTo>
                  <a:cubicBezTo>
                    <a:pt x="968991" y="267272"/>
                    <a:pt x="1008797" y="1140"/>
                    <a:pt x="1078173" y="3"/>
                  </a:cubicBezTo>
                  <a:cubicBezTo>
                    <a:pt x="1147549" y="-1134"/>
                    <a:pt x="1239672" y="261585"/>
                    <a:pt x="1310185" y="266134"/>
                  </a:cubicBezTo>
                  <a:cubicBezTo>
                    <a:pt x="1380698" y="270683"/>
                    <a:pt x="1431877" y="27298"/>
                    <a:pt x="1501253" y="27298"/>
                  </a:cubicBezTo>
                  <a:cubicBezTo>
                    <a:pt x="1570629" y="27298"/>
                    <a:pt x="1654790" y="266134"/>
                    <a:pt x="1726441" y="266134"/>
                  </a:cubicBezTo>
                  <a:cubicBezTo>
                    <a:pt x="1798092" y="266134"/>
                    <a:pt x="1861782" y="27298"/>
                    <a:pt x="1931158" y="27298"/>
                  </a:cubicBezTo>
                  <a:cubicBezTo>
                    <a:pt x="2000534" y="27298"/>
                    <a:pt x="2072185" y="266134"/>
                    <a:pt x="2142698" y="266134"/>
                  </a:cubicBezTo>
                  <a:cubicBezTo>
                    <a:pt x="2213211" y="266134"/>
                    <a:pt x="2281450" y="27298"/>
                    <a:pt x="2354238" y="27298"/>
                  </a:cubicBezTo>
                  <a:cubicBezTo>
                    <a:pt x="2427026" y="27298"/>
                    <a:pt x="2506639" y="266134"/>
                    <a:pt x="2579427" y="266134"/>
                  </a:cubicBezTo>
                  <a:cubicBezTo>
                    <a:pt x="2652215" y="266134"/>
                    <a:pt x="2719316" y="28435"/>
                    <a:pt x="2790967" y="27298"/>
                  </a:cubicBezTo>
                  <a:cubicBezTo>
                    <a:pt x="2862618" y="26161"/>
                    <a:pt x="2935406" y="258173"/>
                    <a:pt x="3009331" y="259310"/>
                  </a:cubicBezTo>
                  <a:cubicBezTo>
                    <a:pt x="3083256" y="260447"/>
                    <a:pt x="3161731" y="34122"/>
                    <a:pt x="3234519" y="34122"/>
                  </a:cubicBezTo>
                  <a:cubicBezTo>
                    <a:pt x="3307307" y="34122"/>
                    <a:pt x="3375546" y="261585"/>
                    <a:pt x="3446059" y="259310"/>
                  </a:cubicBezTo>
                  <a:cubicBezTo>
                    <a:pt x="3516572" y="257035"/>
                    <a:pt x="3588224" y="19337"/>
                    <a:pt x="3657600" y="20474"/>
                  </a:cubicBezTo>
                  <a:cubicBezTo>
                    <a:pt x="3726976" y="21611"/>
                    <a:pt x="3787253" y="264997"/>
                    <a:pt x="3862316" y="266134"/>
                  </a:cubicBezTo>
                  <a:cubicBezTo>
                    <a:pt x="3937379" y="267271"/>
                    <a:pt x="4034051" y="27298"/>
                    <a:pt x="4107976" y="27298"/>
                  </a:cubicBezTo>
                  <a:cubicBezTo>
                    <a:pt x="4181901" y="27298"/>
                    <a:pt x="4274023" y="226328"/>
                    <a:pt x="4305868" y="266134"/>
                  </a:cubicBezTo>
                  <a:cubicBezTo>
                    <a:pt x="4337713" y="305940"/>
                    <a:pt x="4297907" y="269546"/>
                    <a:pt x="4299044" y="266134"/>
                  </a:cubicBezTo>
                  <a:cubicBezTo>
                    <a:pt x="4300181" y="262722"/>
                    <a:pt x="4306436" y="254192"/>
                    <a:pt x="4312692" y="245663"/>
                  </a:cubicBezTo>
                </a:path>
              </a:pathLst>
            </a:custGeom>
            <a:noFill/>
            <a:ln w="1905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</p:grpSp>
    </p:spTree>
    <p:extLst>
      <p:ext uri="{BB962C8B-B14F-4D97-AF65-F5344CB8AC3E}">
        <p14:creationId xmlns:p14="http://schemas.microsoft.com/office/powerpoint/2010/main" val="42604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A4-Papier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Malte Christoph Michelsen</dc:creator>
  <cp:lastModifiedBy>Malte Christoph Michelsen</cp:lastModifiedBy>
  <cp:revision>1</cp:revision>
  <dcterms:created xsi:type="dcterms:W3CDTF">2016-07-14T16:04:21Z</dcterms:created>
  <dcterms:modified xsi:type="dcterms:W3CDTF">2016-07-14T16:04:50Z</dcterms:modified>
</cp:coreProperties>
</file>