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86C8-567A-40FD-AA1D-EC647C4D42D9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D7BC-C68A-461E-BAC2-E4806EF33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8992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86C8-567A-40FD-AA1D-EC647C4D42D9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D7BC-C68A-461E-BAC2-E4806EF33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55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86C8-567A-40FD-AA1D-EC647C4D42D9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D7BC-C68A-461E-BAC2-E4806EF33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905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86C8-567A-40FD-AA1D-EC647C4D42D9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D7BC-C68A-461E-BAC2-E4806EF33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046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86C8-567A-40FD-AA1D-EC647C4D42D9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D7BC-C68A-461E-BAC2-E4806EF33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273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86C8-567A-40FD-AA1D-EC647C4D42D9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D7BC-C68A-461E-BAC2-E4806EF33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9001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86C8-567A-40FD-AA1D-EC647C4D42D9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D7BC-C68A-461E-BAC2-E4806EF33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019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86C8-567A-40FD-AA1D-EC647C4D42D9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D7BC-C68A-461E-BAC2-E4806EF33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973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86C8-567A-40FD-AA1D-EC647C4D42D9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D7BC-C68A-461E-BAC2-E4806EF33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76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86C8-567A-40FD-AA1D-EC647C4D42D9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D7BC-C68A-461E-BAC2-E4806EF33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1078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86C8-567A-40FD-AA1D-EC647C4D42D9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D7BC-C68A-461E-BAC2-E4806EF33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258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C86C8-567A-40FD-AA1D-EC647C4D42D9}" type="datetimeFigureOut">
              <a:rPr lang="de-DE" smtClean="0"/>
              <a:t>14.07.2016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0D7BC-C68A-461E-BAC2-E4806EF33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966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ieren 13"/>
          <p:cNvGrpSpPr/>
          <p:nvPr/>
        </p:nvGrpSpPr>
        <p:grpSpPr>
          <a:xfrm>
            <a:off x="758545" y="109192"/>
            <a:ext cx="7758319" cy="6454548"/>
            <a:chOff x="377544" y="109192"/>
            <a:chExt cx="7758319" cy="645454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132" r="32951" b="197"/>
            <a:stretch/>
          </p:blipFill>
          <p:spPr bwMode="auto">
            <a:xfrm rot="10005759">
              <a:off x="3657367" y="1772661"/>
              <a:ext cx="2425566" cy="426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Freihandform 1"/>
            <p:cNvSpPr/>
            <p:nvPr/>
          </p:nvSpPr>
          <p:spPr>
            <a:xfrm rot="5055746">
              <a:off x="5994697" y="774828"/>
              <a:ext cx="1351530" cy="1262520"/>
            </a:xfrm>
            <a:custGeom>
              <a:avLst/>
              <a:gdLst>
                <a:gd name="connsiteX0" fmla="*/ 786922 w 984243"/>
                <a:gd name="connsiteY0" fmla="*/ 904875 h 904875"/>
                <a:gd name="connsiteX1" fmla="*/ 939322 w 984243"/>
                <a:gd name="connsiteY1" fmla="*/ 561975 h 904875"/>
                <a:gd name="connsiteX2" fmla="*/ 82072 w 984243"/>
                <a:gd name="connsiteY2" fmla="*/ 447675 h 904875"/>
                <a:gd name="connsiteX3" fmla="*/ 34447 w 984243"/>
                <a:gd name="connsiteY3" fmla="*/ 0 h 904875"/>
                <a:gd name="connsiteX4" fmla="*/ 34447 w 984243"/>
                <a:gd name="connsiteY4" fmla="*/ 0 h 904875"/>
                <a:gd name="connsiteX5" fmla="*/ 34447 w 984243"/>
                <a:gd name="connsiteY5" fmla="*/ 0 h 90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84243" h="904875">
                  <a:moveTo>
                    <a:pt x="786922" y="904875"/>
                  </a:moveTo>
                  <a:cubicBezTo>
                    <a:pt x="921859" y="771525"/>
                    <a:pt x="1056797" y="638175"/>
                    <a:pt x="939322" y="561975"/>
                  </a:cubicBezTo>
                  <a:cubicBezTo>
                    <a:pt x="821847" y="485775"/>
                    <a:pt x="232884" y="541337"/>
                    <a:pt x="82072" y="447675"/>
                  </a:cubicBezTo>
                  <a:cubicBezTo>
                    <a:pt x="-68741" y="354012"/>
                    <a:pt x="34447" y="0"/>
                    <a:pt x="34447" y="0"/>
                  </a:cubicBezTo>
                  <a:lnTo>
                    <a:pt x="34447" y="0"/>
                  </a:lnTo>
                  <a:lnTo>
                    <a:pt x="34447" y="0"/>
                  </a:lnTo>
                </a:path>
              </a:pathLst>
            </a:custGeom>
            <a:noFill/>
            <a:ln w="1905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Freihandform 2"/>
            <p:cNvSpPr/>
            <p:nvPr/>
          </p:nvSpPr>
          <p:spPr>
            <a:xfrm rot="6408259">
              <a:off x="6661902" y="427514"/>
              <a:ext cx="732447" cy="2215474"/>
            </a:xfrm>
            <a:custGeom>
              <a:avLst/>
              <a:gdLst>
                <a:gd name="connsiteX0" fmla="*/ 533400 w 533400"/>
                <a:gd name="connsiteY0" fmla="*/ 1466850 h 1587877"/>
                <a:gd name="connsiteX1" fmla="*/ 28575 w 533400"/>
                <a:gd name="connsiteY1" fmla="*/ 1476375 h 1587877"/>
                <a:gd name="connsiteX2" fmla="*/ 266700 w 533400"/>
                <a:gd name="connsiteY2" fmla="*/ 285750 h 1587877"/>
                <a:gd name="connsiteX3" fmla="*/ 9525 w 533400"/>
                <a:gd name="connsiteY3" fmla="*/ 9525 h 1587877"/>
                <a:gd name="connsiteX4" fmla="*/ 9525 w 533400"/>
                <a:gd name="connsiteY4" fmla="*/ 9525 h 1587877"/>
                <a:gd name="connsiteX5" fmla="*/ 0 w 533400"/>
                <a:gd name="connsiteY5" fmla="*/ 0 h 1587877"/>
                <a:gd name="connsiteX6" fmla="*/ 0 w 533400"/>
                <a:gd name="connsiteY6" fmla="*/ 0 h 1587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3400" h="1587877">
                  <a:moveTo>
                    <a:pt x="533400" y="1466850"/>
                  </a:moveTo>
                  <a:cubicBezTo>
                    <a:pt x="303212" y="1570037"/>
                    <a:pt x="73025" y="1673225"/>
                    <a:pt x="28575" y="1476375"/>
                  </a:cubicBezTo>
                  <a:cubicBezTo>
                    <a:pt x="-15875" y="1279525"/>
                    <a:pt x="269875" y="530225"/>
                    <a:pt x="266700" y="285750"/>
                  </a:cubicBezTo>
                  <a:cubicBezTo>
                    <a:pt x="263525" y="41275"/>
                    <a:pt x="9525" y="9525"/>
                    <a:pt x="9525" y="9525"/>
                  </a:cubicBezTo>
                  <a:lnTo>
                    <a:pt x="9525" y="9525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Freihandform 3"/>
            <p:cNvSpPr/>
            <p:nvPr/>
          </p:nvSpPr>
          <p:spPr>
            <a:xfrm rot="5734983">
              <a:off x="6482285" y="1114535"/>
              <a:ext cx="656573" cy="1703578"/>
            </a:xfrm>
            <a:custGeom>
              <a:avLst/>
              <a:gdLst>
                <a:gd name="connsiteX0" fmla="*/ 0 w 478145"/>
                <a:gd name="connsiteY0" fmla="*/ 1220990 h 1220990"/>
                <a:gd name="connsiteX1" fmla="*/ 447675 w 478145"/>
                <a:gd name="connsiteY1" fmla="*/ 649490 h 1220990"/>
                <a:gd name="connsiteX2" fmla="*/ 438150 w 478145"/>
                <a:gd name="connsiteY2" fmla="*/ 39890 h 1220990"/>
                <a:gd name="connsiteX3" fmla="*/ 438150 w 478145"/>
                <a:gd name="connsiteY3" fmla="*/ 58940 h 1220990"/>
                <a:gd name="connsiteX4" fmla="*/ 428625 w 478145"/>
                <a:gd name="connsiteY4" fmla="*/ 58940 h 1220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145" h="1220990">
                  <a:moveTo>
                    <a:pt x="0" y="1220990"/>
                  </a:moveTo>
                  <a:cubicBezTo>
                    <a:pt x="187325" y="1033665"/>
                    <a:pt x="374650" y="846340"/>
                    <a:pt x="447675" y="649490"/>
                  </a:cubicBezTo>
                  <a:cubicBezTo>
                    <a:pt x="520700" y="452640"/>
                    <a:pt x="439738" y="138315"/>
                    <a:pt x="438150" y="39890"/>
                  </a:cubicBezTo>
                  <a:cubicBezTo>
                    <a:pt x="436563" y="-58535"/>
                    <a:pt x="439737" y="55765"/>
                    <a:pt x="438150" y="58940"/>
                  </a:cubicBezTo>
                  <a:cubicBezTo>
                    <a:pt x="436563" y="62115"/>
                    <a:pt x="432594" y="60527"/>
                    <a:pt x="428625" y="5894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Freihandform 4"/>
            <p:cNvSpPr/>
            <p:nvPr/>
          </p:nvSpPr>
          <p:spPr>
            <a:xfrm rot="5734983">
              <a:off x="2455908" y="2063310"/>
              <a:ext cx="1098671" cy="1319836"/>
            </a:xfrm>
            <a:custGeom>
              <a:avLst/>
              <a:gdLst>
                <a:gd name="connsiteX0" fmla="*/ 0 w 800100"/>
                <a:gd name="connsiteY0" fmla="*/ 2979 h 945954"/>
                <a:gd name="connsiteX1" fmla="*/ 533400 w 800100"/>
                <a:gd name="connsiteY1" fmla="*/ 145854 h 945954"/>
                <a:gd name="connsiteX2" fmla="*/ 800100 w 800100"/>
                <a:gd name="connsiteY2" fmla="*/ 945954 h 945954"/>
                <a:gd name="connsiteX3" fmla="*/ 800100 w 800100"/>
                <a:gd name="connsiteY3" fmla="*/ 945954 h 945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100" h="945954">
                  <a:moveTo>
                    <a:pt x="0" y="2979"/>
                  </a:moveTo>
                  <a:cubicBezTo>
                    <a:pt x="200025" y="-4165"/>
                    <a:pt x="400050" y="-11308"/>
                    <a:pt x="533400" y="145854"/>
                  </a:cubicBezTo>
                  <a:cubicBezTo>
                    <a:pt x="666750" y="303016"/>
                    <a:pt x="800100" y="945954"/>
                    <a:pt x="800100" y="945954"/>
                  </a:cubicBezTo>
                  <a:lnTo>
                    <a:pt x="800100" y="945954"/>
                  </a:lnTo>
                </a:path>
              </a:pathLst>
            </a:custGeom>
            <a:noFill/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Freihandform 5"/>
            <p:cNvSpPr/>
            <p:nvPr/>
          </p:nvSpPr>
          <p:spPr>
            <a:xfrm rot="4964400">
              <a:off x="1847637" y="2833269"/>
              <a:ext cx="2902227" cy="1076465"/>
            </a:xfrm>
            <a:custGeom>
              <a:avLst/>
              <a:gdLst>
                <a:gd name="connsiteX0" fmla="*/ 170429 w 2113529"/>
                <a:gd name="connsiteY0" fmla="*/ 0 h 771525"/>
                <a:gd name="connsiteX1" fmla="*/ 122804 w 2113529"/>
                <a:gd name="connsiteY1" fmla="*/ 371475 h 771525"/>
                <a:gd name="connsiteX2" fmla="*/ 1551554 w 2113529"/>
                <a:gd name="connsiteY2" fmla="*/ 371475 h 771525"/>
                <a:gd name="connsiteX3" fmla="*/ 2113529 w 2113529"/>
                <a:gd name="connsiteY3" fmla="*/ 771525 h 771525"/>
                <a:gd name="connsiteX4" fmla="*/ 2113529 w 2113529"/>
                <a:gd name="connsiteY4" fmla="*/ 771525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13529" h="771525">
                  <a:moveTo>
                    <a:pt x="170429" y="0"/>
                  </a:moveTo>
                  <a:cubicBezTo>
                    <a:pt x="31523" y="154781"/>
                    <a:pt x="-107383" y="309563"/>
                    <a:pt x="122804" y="371475"/>
                  </a:cubicBezTo>
                  <a:cubicBezTo>
                    <a:pt x="352991" y="433387"/>
                    <a:pt x="1219766" y="304800"/>
                    <a:pt x="1551554" y="371475"/>
                  </a:cubicBezTo>
                  <a:cubicBezTo>
                    <a:pt x="1883342" y="438150"/>
                    <a:pt x="2113529" y="771525"/>
                    <a:pt x="2113529" y="771525"/>
                  </a:cubicBezTo>
                  <a:lnTo>
                    <a:pt x="2113529" y="771525"/>
                  </a:ln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Freihandform 6"/>
            <p:cNvSpPr/>
            <p:nvPr/>
          </p:nvSpPr>
          <p:spPr>
            <a:xfrm rot="5734983">
              <a:off x="1805788" y="2410974"/>
              <a:ext cx="2244172" cy="1421997"/>
            </a:xfrm>
            <a:custGeom>
              <a:avLst/>
              <a:gdLst>
                <a:gd name="connsiteX0" fmla="*/ 227390 w 1634304"/>
                <a:gd name="connsiteY0" fmla="*/ 0 h 1019175"/>
                <a:gd name="connsiteX1" fmla="*/ 94040 w 1634304"/>
                <a:gd name="connsiteY1" fmla="*/ 314325 h 1019175"/>
                <a:gd name="connsiteX2" fmla="*/ 1456115 w 1634304"/>
                <a:gd name="connsiteY2" fmla="*/ 762000 h 1019175"/>
                <a:gd name="connsiteX3" fmla="*/ 1618040 w 1634304"/>
                <a:gd name="connsiteY3" fmla="*/ 1019175 h 1019175"/>
                <a:gd name="connsiteX4" fmla="*/ 1618040 w 1634304"/>
                <a:gd name="connsiteY4" fmla="*/ 1019175 h 1019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4304" h="1019175">
                  <a:moveTo>
                    <a:pt x="227390" y="0"/>
                  </a:moveTo>
                  <a:cubicBezTo>
                    <a:pt x="58321" y="93662"/>
                    <a:pt x="-110747" y="187325"/>
                    <a:pt x="94040" y="314325"/>
                  </a:cubicBezTo>
                  <a:cubicBezTo>
                    <a:pt x="298827" y="441325"/>
                    <a:pt x="1202115" y="644525"/>
                    <a:pt x="1456115" y="762000"/>
                  </a:cubicBezTo>
                  <a:cubicBezTo>
                    <a:pt x="1710115" y="879475"/>
                    <a:pt x="1618040" y="1019175"/>
                    <a:pt x="1618040" y="1019175"/>
                  </a:cubicBezTo>
                  <a:lnTo>
                    <a:pt x="1618040" y="1019175"/>
                  </a:lnTo>
                </a:path>
              </a:pathLst>
            </a:custGeom>
            <a:noFill/>
            <a:ln w="1905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217" r="56281" b="-23469"/>
            <a:stretch/>
          </p:blipFill>
          <p:spPr bwMode="auto">
            <a:xfrm rot="7677833">
              <a:off x="3513042" y="3025959"/>
              <a:ext cx="2027309" cy="5360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9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099" r="27906" b="6123"/>
            <a:stretch/>
          </p:blipFill>
          <p:spPr bwMode="auto">
            <a:xfrm rot="3470434">
              <a:off x="5403536" y="4305490"/>
              <a:ext cx="2458929" cy="407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0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909" r="36721"/>
            <a:stretch/>
          </p:blipFill>
          <p:spPr bwMode="auto">
            <a:xfrm rot="14529153">
              <a:off x="1253819" y="1717258"/>
              <a:ext cx="1752641" cy="434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Freihandform 7"/>
            <p:cNvSpPr/>
            <p:nvPr/>
          </p:nvSpPr>
          <p:spPr>
            <a:xfrm rot="5734983">
              <a:off x="5943958" y="738945"/>
              <a:ext cx="1278289" cy="3005454"/>
            </a:xfrm>
            <a:custGeom>
              <a:avLst/>
              <a:gdLst>
                <a:gd name="connsiteX0" fmla="*/ 715545 w 930906"/>
                <a:gd name="connsiteY0" fmla="*/ 2154072 h 2154072"/>
                <a:gd name="connsiteX1" fmla="*/ 886995 w 930906"/>
                <a:gd name="connsiteY1" fmla="*/ 1544472 h 2154072"/>
                <a:gd name="connsiteX2" fmla="*/ 1170 w 930906"/>
                <a:gd name="connsiteY2" fmla="*/ 1344447 h 2154072"/>
                <a:gd name="connsiteX3" fmla="*/ 696495 w 930906"/>
                <a:gd name="connsiteY3" fmla="*/ 515772 h 2154072"/>
                <a:gd name="connsiteX4" fmla="*/ 620295 w 930906"/>
                <a:gd name="connsiteY4" fmla="*/ 58572 h 2154072"/>
                <a:gd name="connsiteX5" fmla="*/ 620295 w 930906"/>
                <a:gd name="connsiteY5" fmla="*/ 20472 h 2154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0906" h="2154072">
                  <a:moveTo>
                    <a:pt x="715545" y="2154072"/>
                  </a:moveTo>
                  <a:cubicBezTo>
                    <a:pt x="860801" y="1916740"/>
                    <a:pt x="1006057" y="1679409"/>
                    <a:pt x="886995" y="1544472"/>
                  </a:cubicBezTo>
                  <a:cubicBezTo>
                    <a:pt x="767933" y="1409535"/>
                    <a:pt x="32920" y="1515897"/>
                    <a:pt x="1170" y="1344447"/>
                  </a:cubicBezTo>
                  <a:cubicBezTo>
                    <a:pt x="-30580" y="1172997"/>
                    <a:pt x="593307" y="730085"/>
                    <a:pt x="696495" y="515772"/>
                  </a:cubicBezTo>
                  <a:cubicBezTo>
                    <a:pt x="799683" y="301459"/>
                    <a:pt x="632995" y="141122"/>
                    <a:pt x="620295" y="58572"/>
                  </a:cubicBezTo>
                  <a:cubicBezTo>
                    <a:pt x="607595" y="-23978"/>
                    <a:pt x="613945" y="-1753"/>
                    <a:pt x="620295" y="20472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Freihandform 8"/>
            <p:cNvSpPr/>
            <p:nvPr/>
          </p:nvSpPr>
          <p:spPr>
            <a:xfrm rot="5734983">
              <a:off x="5872541" y="724086"/>
              <a:ext cx="1517212" cy="2578200"/>
            </a:xfrm>
            <a:custGeom>
              <a:avLst/>
              <a:gdLst>
                <a:gd name="connsiteX0" fmla="*/ 1104900 w 1104900"/>
                <a:gd name="connsiteY0" fmla="*/ 1847850 h 1847850"/>
                <a:gd name="connsiteX1" fmla="*/ 657225 w 1104900"/>
                <a:gd name="connsiteY1" fmla="*/ 1571625 h 1847850"/>
                <a:gd name="connsiteX2" fmla="*/ 866775 w 1104900"/>
                <a:gd name="connsiteY2" fmla="*/ 714375 h 1847850"/>
                <a:gd name="connsiteX3" fmla="*/ 0 w 1104900"/>
                <a:gd name="connsiteY3" fmla="*/ 0 h 1847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4900" h="1847850">
                  <a:moveTo>
                    <a:pt x="1104900" y="1847850"/>
                  </a:moveTo>
                  <a:cubicBezTo>
                    <a:pt x="900906" y="1804193"/>
                    <a:pt x="696912" y="1760537"/>
                    <a:pt x="657225" y="1571625"/>
                  </a:cubicBezTo>
                  <a:cubicBezTo>
                    <a:pt x="617538" y="1382713"/>
                    <a:pt x="976312" y="976312"/>
                    <a:pt x="866775" y="714375"/>
                  </a:cubicBezTo>
                  <a:cubicBezTo>
                    <a:pt x="757238" y="452438"/>
                    <a:pt x="378619" y="226219"/>
                    <a:pt x="0" y="0"/>
                  </a:cubicBezTo>
                </a:path>
              </a:pathLst>
            </a:custGeom>
            <a:noFill/>
            <a:ln w="1905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Freihandform 9"/>
            <p:cNvSpPr/>
            <p:nvPr/>
          </p:nvSpPr>
          <p:spPr>
            <a:xfrm rot="5734983">
              <a:off x="5118836" y="990504"/>
              <a:ext cx="1702897" cy="1598175"/>
            </a:xfrm>
            <a:custGeom>
              <a:avLst/>
              <a:gdLst>
                <a:gd name="connsiteX0" fmla="*/ 1240124 w 1240124"/>
                <a:gd name="connsiteY0" fmla="*/ 1009650 h 1145446"/>
                <a:gd name="connsiteX1" fmla="*/ 897224 w 1240124"/>
                <a:gd name="connsiteY1" fmla="*/ 1123950 h 1145446"/>
                <a:gd name="connsiteX2" fmla="*/ 906749 w 1240124"/>
                <a:gd name="connsiteY2" fmla="*/ 628650 h 1145446"/>
                <a:gd name="connsiteX3" fmla="*/ 125699 w 1240124"/>
                <a:gd name="connsiteY3" fmla="*/ 419100 h 1145446"/>
                <a:gd name="connsiteX4" fmla="*/ 1874 w 1240124"/>
                <a:gd name="connsiteY4" fmla="*/ 0 h 1145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124" h="1145446">
                  <a:moveTo>
                    <a:pt x="1240124" y="1009650"/>
                  </a:moveTo>
                  <a:cubicBezTo>
                    <a:pt x="1096455" y="1098550"/>
                    <a:pt x="952786" y="1187450"/>
                    <a:pt x="897224" y="1123950"/>
                  </a:cubicBezTo>
                  <a:cubicBezTo>
                    <a:pt x="841662" y="1060450"/>
                    <a:pt x="1035336" y="746125"/>
                    <a:pt x="906749" y="628650"/>
                  </a:cubicBezTo>
                  <a:cubicBezTo>
                    <a:pt x="778161" y="511175"/>
                    <a:pt x="276511" y="523875"/>
                    <a:pt x="125699" y="419100"/>
                  </a:cubicBezTo>
                  <a:cubicBezTo>
                    <a:pt x="-25113" y="314325"/>
                    <a:pt x="1874" y="0"/>
                    <a:pt x="1874" y="0"/>
                  </a:cubicBezTo>
                </a:path>
              </a:pathLst>
            </a:custGeom>
            <a:noFill/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Freihandform 10"/>
            <p:cNvSpPr/>
            <p:nvPr/>
          </p:nvSpPr>
          <p:spPr>
            <a:xfrm rot="5734983">
              <a:off x="2732271" y="3628691"/>
              <a:ext cx="850162" cy="1727660"/>
            </a:xfrm>
            <a:custGeom>
              <a:avLst/>
              <a:gdLst>
                <a:gd name="connsiteX0" fmla="*/ 0 w 619125"/>
                <a:gd name="connsiteY0" fmla="*/ 0 h 1238250"/>
                <a:gd name="connsiteX1" fmla="*/ 85725 w 619125"/>
                <a:gd name="connsiteY1" fmla="*/ 390525 h 1238250"/>
                <a:gd name="connsiteX2" fmla="*/ 333375 w 619125"/>
                <a:gd name="connsiteY2" fmla="*/ 485775 h 1238250"/>
                <a:gd name="connsiteX3" fmla="*/ 323850 w 619125"/>
                <a:gd name="connsiteY3" fmla="*/ 952500 h 1238250"/>
                <a:gd name="connsiteX4" fmla="*/ 619125 w 619125"/>
                <a:gd name="connsiteY4" fmla="*/ 1238250 h 123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5" h="1238250">
                  <a:moveTo>
                    <a:pt x="0" y="0"/>
                  </a:moveTo>
                  <a:cubicBezTo>
                    <a:pt x="15081" y="154781"/>
                    <a:pt x="30163" y="309563"/>
                    <a:pt x="85725" y="390525"/>
                  </a:cubicBezTo>
                  <a:cubicBezTo>
                    <a:pt x="141288" y="471488"/>
                    <a:pt x="293688" y="392113"/>
                    <a:pt x="333375" y="485775"/>
                  </a:cubicBezTo>
                  <a:cubicBezTo>
                    <a:pt x="373063" y="579438"/>
                    <a:pt x="276225" y="827088"/>
                    <a:pt x="323850" y="952500"/>
                  </a:cubicBezTo>
                  <a:cubicBezTo>
                    <a:pt x="371475" y="1077912"/>
                    <a:pt x="495300" y="1158081"/>
                    <a:pt x="619125" y="1238250"/>
                  </a:cubicBezTo>
                </a:path>
              </a:pathLst>
            </a:custGeom>
            <a:noFill/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Freihandform 11"/>
            <p:cNvSpPr/>
            <p:nvPr/>
          </p:nvSpPr>
          <p:spPr>
            <a:xfrm rot="5734983">
              <a:off x="2401173" y="3661782"/>
              <a:ext cx="1474568" cy="2311450"/>
            </a:xfrm>
            <a:custGeom>
              <a:avLst/>
              <a:gdLst>
                <a:gd name="connsiteX0" fmla="*/ 0 w 1073845"/>
                <a:gd name="connsiteY0" fmla="*/ 237440 h 1656665"/>
                <a:gd name="connsiteX1" fmla="*/ 342900 w 1073845"/>
                <a:gd name="connsiteY1" fmla="*/ 46940 h 1656665"/>
                <a:gd name="connsiteX2" fmla="*/ 152400 w 1073845"/>
                <a:gd name="connsiteY2" fmla="*/ 1008965 h 1656665"/>
                <a:gd name="connsiteX3" fmla="*/ 962025 w 1073845"/>
                <a:gd name="connsiteY3" fmla="*/ 1199465 h 1656665"/>
                <a:gd name="connsiteX4" fmla="*/ 1066800 w 1073845"/>
                <a:gd name="connsiteY4" fmla="*/ 1656665 h 1656665"/>
                <a:gd name="connsiteX5" fmla="*/ 1066800 w 1073845"/>
                <a:gd name="connsiteY5" fmla="*/ 1656665 h 1656665"/>
                <a:gd name="connsiteX6" fmla="*/ 1066800 w 1073845"/>
                <a:gd name="connsiteY6" fmla="*/ 1656665 h 1656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73845" h="1656665">
                  <a:moveTo>
                    <a:pt x="0" y="237440"/>
                  </a:moveTo>
                  <a:cubicBezTo>
                    <a:pt x="158750" y="77896"/>
                    <a:pt x="317500" y="-81648"/>
                    <a:pt x="342900" y="46940"/>
                  </a:cubicBezTo>
                  <a:cubicBezTo>
                    <a:pt x="368300" y="175528"/>
                    <a:pt x="49213" y="816878"/>
                    <a:pt x="152400" y="1008965"/>
                  </a:cubicBezTo>
                  <a:cubicBezTo>
                    <a:pt x="255587" y="1201052"/>
                    <a:pt x="809625" y="1091515"/>
                    <a:pt x="962025" y="1199465"/>
                  </a:cubicBezTo>
                  <a:cubicBezTo>
                    <a:pt x="1114425" y="1307415"/>
                    <a:pt x="1066800" y="1656665"/>
                    <a:pt x="1066800" y="1656665"/>
                  </a:cubicBezTo>
                  <a:lnTo>
                    <a:pt x="1066800" y="1656665"/>
                  </a:lnTo>
                  <a:lnTo>
                    <a:pt x="1066800" y="1656665"/>
                  </a:ln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Freihandform 12"/>
            <p:cNvSpPr/>
            <p:nvPr/>
          </p:nvSpPr>
          <p:spPr>
            <a:xfrm rot="16495621">
              <a:off x="2109733" y="3183360"/>
              <a:ext cx="958393" cy="2403363"/>
            </a:xfrm>
            <a:custGeom>
              <a:avLst/>
              <a:gdLst>
                <a:gd name="connsiteX0" fmla="*/ 200268 w 697944"/>
                <a:gd name="connsiteY0" fmla="*/ 27091 h 1722541"/>
                <a:gd name="connsiteX1" fmla="*/ 666993 w 697944"/>
                <a:gd name="connsiteY1" fmla="*/ 141391 h 1722541"/>
                <a:gd name="connsiteX2" fmla="*/ 243 w 697944"/>
                <a:gd name="connsiteY2" fmla="*/ 1122466 h 1722541"/>
                <a:gd name="connsiteX3" fmla="*/ 590793 w 697944"/>
                <a:gd name="connsiteY3" fmla="*/ 1512991 h 1722541"/>
                <a:gd name="connsiteX4" fmla="*/ 695568 w 697944"/>
                <a:gd name="connsiteY4" fmla="*/ 1722541 h 1722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7944" h="1722541">
                  <a:moveTo>
                    <a:pt x="200268" y="27091"/>
                  </a:moveTo>
                  <a:cubicBezTo>
                    <a:pt x="450299" y="-7040"/>
                    <a:pt x="700330" y="-41171"/>
                    <a:pt x="666993" y="141391"/>
                  </a:cubicBezTo>
                  <a:cubicBezTo>
                    <a:pt x="633656" y="323953"/>
                    <a:pt x="12943" y="893866"/>
                    <a:pt x="243" y="1122466"/>
                  </a:cubicBezTo>
                  <a:cubicBezTo>
                    <a:pt x="-12457" y="1351066"/>
                    <a:pt x="474906" y="1412979"/>
                    <a:pt x="590793" y="1512991"/>
                  </a:cubicBezTo>
                  <a:cubicBezTo>
                    <a:pt x="706681" y="1613004"/>
                    <a:pt x="701124" y="1667772"/>
                    <a:pt x="695568" y="1722541"/>
                  </a:cubicBezTo>
                </a:path>
              </a:pathLst>
            </a:custGeom>
            <a:noFill/>
            <a:ln w="1905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Freihandform 15"/>
            <p:cNvSpPr/>
            <p:nvPr/>
          </p:nvSpPr>
          <p:spPr>
            <a:xfrm rot="5734983">
              <a:off x="3926544" y="1107065"/>
              <a:ext cx="677148" cy="3738724"/>
            </a:xfrm>
            <a:custGeom>
              <a:avLst/>
              <a:gdLst>
                <a:gd name="connsiteX0" fmla="*/ 438414 w 493129"/>
                <a:gd name="connsiteY0" fmla="*/ 0 h 2679622"/>
                <a:gd name="connsiteX1" fmla="*/ 459679 w 493129"/>
                <a:gd name="connsiteY1" fmla="*/ 425302 h 2679622"/>
                <a:gd name="connsiteX2" fmla="*/ 55642 w 493129"/>
                <a:gd name="connsiteY2" fmla="*/ 542260 h 2679622"/>
                <a:gd name="connsiteX3" fmla="*/ 23744 w 493129"/>
                <a:gd name="connsiteY3" fmla="*/ 1594884 h 2679622"/>
                <a:gd name="connsiteX4" fmla="*/ 247028 w 493129"/>
                <a:gd name="connsiteY4" fmla="*/ 2020186 h 2679622"/>
                <a:gd name="connsiteX5" fmla="*/ 34377 w 493129"/>
                <a:gd name="connsiteY5" fmla="*/ 2328530 h 2679622"/>
                <a:gd name="connsiteX6" fmla="*/ 491577 w 493129"/>
                <a:gd name="connsiteY6" fmla="*/ 2658139 h 2679622"/>
                <a:gd name="connsiteX7" fmla="*/ 183233 w 493129"/>
                <a:gd name="connsiteY7" fmla="*/ 2647507 h 2679622"/>
                <a:gd name="connsiteX8" fmla="*/ 172600 w 493129"/>
                <a:gd name="connsiteY8" fmla="*/ 2647507 h 26796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3129" h="2679622">
                  <a:moveTo>
                    <a:pt x="438414" y="0"/>
                  </a:moveTo>
                  <a:cubicBezTo>
                    <a:pt x="480944" y="167462"/>
                    <a:pt x="523474" y="334925"/>
                    <a:pt x="459679" y="425302"/>
                  </a:cubicBezTo>
                  <a:cubicBezTo>
                    <a:pt x="395884" y="515679"/>
                    <a:pt x="128298" y="347330"/>
                    <a:pt x="55642" y="542260"/>
                  </a:cubicBezTo>
                  <a:cubicBezTo>
                    <a:pt x="-17014" y="737190"/>
                    <a:pt x="-8154" y="1348563"/>
                    <a:pt x="23744" y="1594884"/>
                  </a:cubicBezTo>
                  <a:cubicBezTo>
                    <a:pt x="55642" y="1841205"/>
                    <a:pt x="245256" y="1897912"/>
                    <a:pt x="247028" y="2020186"/>
                  </a:cubicBezTo>
                  <a:cubicBezTo>
                    <a:pt x="248800" y="2142460"/>
                    <a:pt x="-6381" y="2222204"/>
                    <a:pt x="34377" y="2328530"/>
                  </a:cubicBezTo>
                  <a:cubicBezTo>
                    <a:pt x="75135" y="2434856"/>
                    <a:pt x="466768" y="2604976"/>
                    <a:pt x="491577" y="2658139"/>
                  </a:cubicBezTo>
                  <a:cubicBezTo>
                    <a:pt x="516386" y="2711302"/>
                    <a:pt x="236396" y="2649279"/>
                    <a:pt x="183233" y="2647507"/>
                  </a:cubicBezTo>
                  <a:cubicBezTo>
                    <a:pt x="130070" y="2645735"/>
                    <a:pt x="151335" y="2646621"/>
                    <a:pt x="172600" y="2647507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Freihandform 60"/>
            <p:cNvSpPr/>
            <p:nvPr/>
          </p:nvSpPr>
          <p:spPr>
            <a:xfrm rot="5734983">
              <a:off x="3792590" y="1509513"/>
              <a:ext cx="875199" cy="3408846"/>
            </a:xfrm>
            <a:custGeom>
              <a:avLst/>
              <a:gdLst>
                <a:gd name="connsiteX0" fmla="*/ 490673 w 650169"/>
                <a:gd name="connsiteY0" fmla="*/ 61499 h 2443192"/>
                <a:gd name="connsiteX1" fmla="*/ 267389 w 650169"/>
                <a:gd name="connsiteY1" fmla="*/ 50866 h 2443192"/>
                <a:gd name="connsiteX2" fmla="*/ 309919 w 650169"/>
                <a:gd name="connsiteY2" fmla="*/ 614392 h 2443192"/>
                <a:gd name="connsiteX3" fmla="*/ 650161 w 650169"/>
                <a:gd name="connsiteY3" fmla="*/ 869573 h 2443192"/>
                <a:gd name="connsiteX4" fmla="*/ 299287 w 650169"/>
                <a:gd name="connsiteY4" fmla="*/ 1294876 h 2443192"/>
                <a:gd name="connsiteX5" fmla="*/ 639529 w 650169"/>
                <a:gd name="connsiteY5" fmla="*/ 1815871 h 2443192"/>
                <a:gd name="connsiteX6" fmla="*/ 44105 w 650169"/>
                <a:gd name="connsiteY6" fmla="*/ 2315601 h 2443192"/>
                <a:gd name="connsiteX7" fmla="*/ 44105 w 650169"/>
                <a:gd name="connsiteY7" fmla="*/ 2443192 h 2443192"/>
                <a:gd name="connsiteX8" fmla="*/ 44105 w 650169"/>
                <a:gd name="connsiteY8" fmla="*/ 2443192 h 2443192"/>
                <a:gd name="connsiteX9" fmla="*/ 44105 w 650169"/>
                <a:gd name="connsiteY9" fmla="*/ 2443192 h 2443192"/>
                <a:gd name="connsiteX10" fmla="*/ 44105 w 650169"/>
                <a:gd name="connsiteY10" fmla="*/ 2443192 h 2443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0169" h="2443192">
                  <a:moveTo>
                    <a:pt x="490673" y="61499"/>
                  </a:moveTo>
                  <a:cubicBezTo>
                    <a:pt x="394094" y="10108"/>
                    <a:pt x="297515" y="-41283"/>
                    <a:pt x="267389" y="50866"/>
                  </a:cubicBezTo>
                  <a:cubicBezTo>
                    <a:pt x="237263" y="143015"/>
                    <a:pt x="246124" y="477941"/>
                    <a:pt x="309919" y="614392"/>
                  </a:cubicBezTo>
                  <a:cubicBezTo>
                    <a:pt x="373714" y="750843"/>
                    <a:pt x="651933" y="756159"/>
                    <a:pt x="650161" y="869573"/>
                  </a:cubicBezTo>
                  <a:cubicBezTo>
                    <a:pt x="648389" y="982987"/>
                    <a:pt x="301059" y="1137160"/>
                    <a:pt x="299287" y="1294876"/>
                  </a:cubicBezTo>
                  <a:cubicBezTo>
                    <a:pt x="297515" y="1452592"/>
                    <a:pt x="682059" y="1645750"/>
                    <a:pt x="639529" y="1815871"/>
                  </a:cubicBezTo>
                  <a:cubicBezTo>
                    <a:pt x="596999" y="1985992"/>
                    <a:pt x="143342" y="2211048"/>
                    <a:pt x="44105" y="2315601"/>
                  </a:cubicBezTo>
                  <a:cubicBezTo>
                    <a:pt x="-55132" y="2420154"/>
                    <a:pt x="44105" y="2443192"/>
                    <a:pt x="44105" y="2443192"/>
                  </a:cubicBezTo>
                  <a:lnTo>
                    <a:pt x="44105" y="2443192"/>
                  </a:lnTo>
                  <a:lnTo>
                    <a:pt x="44105" y="2443192"/>
                  </a:lnTo>
                  <a:lnTo>
                    <a:pt x="44105" y="2443192"/>
                  </a:lnTo>
                </a:path>
              </a:pathLst>
            </a:custGeom>
            <a:noFill/>
            <a:ln w="1905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Freihandform 61"/>
            <p:cNvSpPr/>
            <p:nvPr/>
          </p:nvSpPr>
          <p:spPr>
            <a:xfrm rot="5734983">
              <a:off x="3440835" y="1275591"/>
              <a:ext cx="1881733" cy="3585053"/>
            </a:xfrm>
            <a:custGeom>
              <a:avLst/>
              <a:gdLst>
                <a:gd name="connsiteX0" fmla="*/ 827783 w 1370360"/>
                <a:gd name="connsiteY0" fmla="*/ 70707 h 2569483"/>
                <a:gd name="connsiteX1" fmla="*/ 391849 w 1370360"/>
                <a:gd name="connsiteY1" fmla="*/ 28177 h 2569483"/>
                <a:gd name="connsiteX2" fmla="*/ 126035 w 1370360"/>
                <a:gd name="connsiteY2" fmla="*/ 442847 h 2569483"/>
                <a:gd name="connsiteX3" fmla="*/ 94137 w 1370360"/>
                <a:gd name="connsiteY3" fmla="*/ 995740 h 2569483"/>
                <a:gd name="connsiteX4" fmla="*/ 1359411 w 1370360"/>
                <a:gd name="connsiteY4" fmla="*/ 1793182 h 2569483"/>
                <a:gd name="connsiteX5" fmla="*/ 710825 w 1370360"/>
                <a:gd name="connsiteY5" fmla="*/ 2218484 h 2569483"/>
                <a:gd name="connsiteX6" fmla="*/ 763988 w 1370360"/>
                <a:gd name="connsiteY6" fmla="*/ 2516196 h 2569483"/>
                <a:gd name="connsiteX7" fmla="*/ 530072 w 1370360"/>
                <a:gd name="connsiteY7" fmla="*/ 2569358 h 2569483"/>
                <a:gd name="connsiteX8" fmla="*/ 530072 w 1370360"/>
                <a:gd name="connsiteY8" fmla="*/ 2569358 h 2569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70360" h="2569483">
                  <a:moveTo>
                    <a:pt x="827783" y="70707"/>
                  </a:moveTo>
                  <a:cubicBezTo>
                    <a:pt x="668295" y="18430"/>
                    <a:pt x="508807" y="-33846"/>
                    <a:pt x="391849" y="28177"/>
                  </a:cubicBezTo>
                  <a:cubicBezTo>
                    <a:pt x="274891" y="90200"/>
                    <a:pt x="175654" y="281586"/>
                    <a:pt x="126035" y="442847"/>
                  </a:cubicBezTo>
                  <a:cubicBezTo>
                    <a:pt x="76416" y="604108"/>
                    <a:pt x="-111426" y="770684"/>
                    <a:pt x="94137" y="995740"/>
                  </a:cubicBezTo>
                  <a:cubicBezTo>
                    <a:pt x="299700" y="1220796"/>
                    <a:pt x="1256630" y="1589391"/>
                    <a:pt x="1359411" y="1793182"/>
                  </a:cubicBezTo>
                  <a:cubicBezTo>
                    <a:pt x="1462192" y="1996973"/>
                    <a:pt x="810062" y="2097982"/>
                    <a:pt x="710825" y="2218484"/>
                  </a:cubicBezTo>
                  <a:cubicBezTo>
                    <a:pt x="611588" y="2338986"/>
                    <a:pt x="794113" y="2457717"/>
                    <a:pt x="763988" y="2516196"/>
                  </a:cubicBezTo>
                  <a:cubicBezTo>
                    <a:pt x="733863" y="2574675"/>
                    <a:pt x="530072" y="2569358"/>
                    <a:pt x="530072" y="2569358"/>
                  </a:cubicBezTo>
                  <a:lnTo>
                    <a:pt x="530072" y="2569358"/>
                  </a:lnTo>
                </a:path>
              </a:pathLst>
            </a:custGeom>
            <a:noFill/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Freihandform 62"/>
            <p:cNvSpPr/>
            <p:nvPr/>
          </p:nvSpPr>
          <p:spPr>
            <a:xfrm rot="5734983">
              <a:off x="6189853" y="5022687"/>
              <a:ext cx="518189" cy="1431043"/>
            </a:xfrm>
            <a:custGeom>
              <a:avLst/>
              <a:gdLst>
                <a:gd name="connsiteX0" fmla="*/ 0 w 377368"/>
                <a:gd name="connsiteY0" fmla="*/ 0 h 1025659"/>
                <a:gd name="connsiteX1" fmla="*/ 212651 w 377368"/>
                <a:gd name="connsiteY1" fmla="*/ 116958 h 1025659"/>
                <a:gd name="connsiteX2" fmla="*/ 10632 w 377368"/>
                <a:gd name="connsiteY2" fmla="*/ 606056 h 1025659"/>
                <a:gd name="connsiteX3" fmla="*/ 350874 w 377368"/>
                <a:gd name="connsiteY3" fmla="*/ 988828 h 1025659"/>
                <a:gd name="connsiteX4" fmla="*/ 329609 w 377368"/>
                <a:gd name="connsiteY4" fmla="*/ 988828 h 1025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368" h="1025659">
                  <a:moveTo>
                    <a:pt x="0" y="0"/>
                  </a:moveTo>
                  <a:cubicBezTo>
                    <a:pt x="105439" y="7974"/>
                    <a:pt x="210879" y="15949"/>
                    <a:pt x="212651" y="116958"/>
                  </a:cubicBezTo>
                  <a:cubicBezTo>
                    <a:pt x="214423" y="217967"/>
                    <a:pt x="-12405" y="460744"/>
                    <a:pt x="10632" y="606056"/>
                  </a:cubicBezTo>
                  <a:cubicBezTo>
                    <a:pt x="33669" y="751368"/>
                    <a:pt x="297711" y="925033"/>
                    <a:pt x="350874" y="988828"/>
                  </a:cubicBezTo>
                  <a:cubicBezTo>
                    <a:pt x="404037" y="1052623"/>
                    <a:pt x="366823" y="1020725"/>
                    <a:pt x="329609" y="988828"/>
                  </a:cubicBezTo>
                </a:path>
              </a:pathLst>
            </a:custGeom>
            <a:noFill/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24" name="Freihandform 1023"/>
            <p:cNvSpPr/>
            <p:nvPr/>
          </p:nvSpPr>
          <p:spPr>
            <a:xfrm rot="5734983">
              <a:off x="6474123" y="4636789"/>
              <a:ext cx="1283143" cy="702382"/>
            </a:xfrm>
            <a:custGeom>
              <a:avLst/>
              <a:gdLst>
                <a:gd name="connsiteX0" fmla="*/ 907170 w 934441"/>
                <a:gd name="connsiteY0" fmla="*/ 173802 h 503412"/>
                <a:gd name="connsiteX1" fmla="*/ 885905 w 934441"/>
                <a:gd name="connsiteY1" fmla="*/ 14314 h 503412"/>
                <a:gd name="connsiteX2" fmla="*/ 460603 w 934441"/>
                <a:gd name="connsiteY2" fmla="*/ 120640 h 503412"/>
                <a:gd name="connsiteX3" fmla="*/ 67198 w 934441"/>
                <a:gd name="connsiteY3" fmla="*/ 14314 h 503412"/>
                <a:gd name="connsiteX4" fmla="*/ 3403 w 934441"/>
                <a:gd name="connsiteY4" fmla="*/ 503412 h 503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4441" h="503412">
                  <a:moveTo>
                    <a:pt x="907170" y="173802"/>
                  </a:moveTo>
                  <a:cubicBezTo>
                    <a:pt x="933751" y="98488"/>
                    <a:pt x="960333" y="23174"/>
                    <a:pt x="885905" y="14314"/>
                  </a:cubicBezTo>
                  <a:cubicBezTo>
                    <a:pt x="811477" y="5454"/>
                    <a:pt x="597054" y="120640"/>
                    <a:pt x="460603" y="120640"/>
                  </a:cubicBezTo>
                  <a:cubicBezTo>
                    <a:pt x="324152" y="120640"/>
                    <a:pt x="143398" y="-49481"/>
                    <a:pt x="67198" y="14314"/>
                  </a:cubicBezTo>
                  <a:cubicBezTo>
                    <a:pt x="-9002" y="78109"/>
                    <a:pt x="-2800" y="290760"/>
                    <a:pt x="3403" y="503412"/>
                  </a:cubicBezTo>
                </a:path>
              </a:pathLst>
            </a:custGeom>
            <a:noFill/>
            <a:ln w="1905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25" name="Freihandform 1024"/>
            <p:cNvSpPr/>
            <p:nvPr/>
          </p:nvSpPr>
          <p:spPr>
            <a:xfrm rot="5734983">
              <a:off x="6358479" y="5464764"/>
              <a:ext cx="1168022" cy="1029929"/>
            </a:xfrm>
            <a:custGeom>
              <a:avLst/>
              <a:gdLst>
                <a:gd name="connsiteX0" fmla="*/ 0 w 850605"/>
                <a:gd name="connsiteY0" fmla="*/ 78953 h 738172"/>
                <a:gd name="connsiteX1" fmla="*/ 340242 w 850605"/>
                <a:gd name="connsiteY1" fmla="*/ 4525 h 738172"/>
                <a:gd name="connsiteX2" fmla="*/ 467832 w 850605"/>
                <a:gd name="connsiteY2" fmla="*/ 195911 h 738172"/>
                <a:gd name="connsiteX3" fmla="*/ 765544 w 850605"/>
                <a:gd name="connsiteY3" fmla="*/ 376665 h 738172"/>
                <a:gd name="connsiteX4" fmla="*/ 850605 w 850605"/>
                <a:gd name="connsiteY4" fmla="*/ 738172 h 738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605" h="738172">
                  <a:moveTo>
                    <a:pt x="0" y="78953"/>
                  </a:moveTo>
                  <a:cubicBezTo>
                    <a:pt x="131135" y="31992"/>
                    <a:pt x="262270" y="-14968"/>
                    <a:pt x="340242" y="4525"/>
                  </a:cubicBezTo>
                  <a:cubicBezTo>
                    <a:pt x="418214" y="24018"/>
                    <a:pt x="396948" y="133888"/>
                    <a:pt x="467832" y="195911"/>
                  </a:cubicBezTo>
                  <a:cubicBezTo>
                    <a:pt x="538716" y="257934"/>
                    <a:pt x="701749" y="286288"/>
                    <a:pt x="765544" y="376665"/>
                  </a:cubicBezTo>
                  <a:cubicBezTo>
                    <a:pt x="829340" y="467042"/>
                    <a:pt x="850605" y="738172"/>
                    <a:pt x="850605" y="738172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28" name="Freihandform 1027"/>
            <p:cNvSpPr/>
            <p:nvPr/>
          </p:nvSpPr>
          <p:spPr>
            <a:xfrm rot="5734983">
              <a:off x="1433407" y="-126580"/>
              <a:ext cx="1041993" cy="1513537"/>
            </a:xfrm>
            <a:custGeom>
              <a:avLst/>
              <a:gdLst>
                <a:gd name="connsiteX0" fmla="*/ 745426 w 758825"/>
                <a:gd name="connsiteY0" fmla="*/ 584791 h 1084784"/>
                <a:gd name="connsiteX1" fmla="*/ 702896 w 758825"/>
                <a:gd name="connsiteY1" fmla="*/ 978196 h 1084784"/>
                <a:gd name="connsiteX2" fmla="*/ 298859 w 758825"/>
                <a:gd name="connsiteY2" fmla="*/ 1073889 h 1084784"/>
                <a:gd name="connsiteX3" fmla="*/ 1147 w 758825"/>
                <a:gd name="connsiteY3" fmla="*/ 776177 h 1084784"/>
                <a:gd name="connsiteX4" fmla="*/ 192533 w 758825"/>
                <a:gd name="connsiteY4" fmla="*/ 542261 h 1084784"/>
                <a:gd name="connsiteX5" fmla="*/ 96840 w 758825"/>
                <a:gd name="connsiteY5" fmla="*/ 0 h 1084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8825" h="1084784">
                  <a:moveTo>
                    <a:pt x="745426" y="584791"/>
                  </a:moveTo>
                  <a:cubicBezTo>
                    <a:pt x="761375" y="740735"/>
                    <a:pt x="777324" y="896680"/>
                    <a:pt x="702896" y="978196"/>
                  </a:cubicBezTo>
                  <a:cubicBezTo>
                    <a:pt x="628468" y="1059712"/>
                    <a:pt x="415817" y="1107559"/>
                    <a:pt x="298859" y="1073889"/>
                  </a:cubicBezTo>
                  <a:cubicBezTo>
                    <a:pt x="181901" y="1040219"/>
                    <a:pt x="18868" y="864782"/>
                    <a:pt x="1147" y="776177"/>
                  </a:cubicBezTo>
                  <a:cubicBezTo>
                    <a:pt x="-16574" y="687572"/>
                    <a:pt x="176584" y="671624"/>
                    <a:pt x="192533" y="542261"/>
                  </a:cubicBezTo>
                  <a:cubicBezTo>
                    <a:pt x="208482" y="412898"/>
                    <a:pt x="152661" y="206449"/>
                    <a:pt x="96840" y="0"/>
                  </a:cubicBezTo>
                </a:path>
              </a:pathLst>
            </a:custGeom>
            <a:noFill/>
            <a:ln w="1905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29" name="Freihandform 1028"/>
            <p:cNvSpPr/>
            <p:nvPr/>
          </p:nvSpPr>
          <p:spPr>
            <a:xfrm rot="5734983">
              <a:off x="1738574" y="-105802"/>
              <a:ext cx="1080431" cy="1516273"/>
            </a:xfrm>
            <a:custGeom>
              <a:avLst/>
              <a:gdLst>
                <a:gd name="connsiteX0" fmla="*/ 786817 w 786817"/>
                <a:gd name="connsiteY0" fmla="*/ 839972 h 1086745"/>
                <a:gd name="connsiteX1" fmla="*/ 542268 w 786817"/>
                <a:gd name="connsiteY1" fmla="*/ 786810 h 1086745"/>
                <a:gd name="connsiteX2" fmla="*/ 361514 w 786817"/>
                <a:gd name="connsiteY2" fmla="*/ 1084521 h 1086745"/>
                <a:gd name="connsiteX3" fmla="*/ 8 w 786817"/>
                <a:gd name="connsiteY3" fmla="*/ 893135 h 1086745"/>
                <a:gd name="connsiteX4" fmla="*/ 372147 w 786817"/>
                <a:gd name="connsiteY4" fmla="*/ 372140 h 1086745"/>
                <a:gd name="connsiteX5" fmla="*/ 148863 w 786817"/>
                <a:gd name="connsiteY5" fmla="*/ 0 h 1086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86817" h="1086745">
                  <a:moveTo>
                    <a:pt x="786817" y="839972"/>
                  </a:moveTo>
                  <a:cubicBezTo>
                    <a:pt x="699984" y="793012"/>
                    <a:pt x="613152" y="746052"/>
                    <a:pt x="542268" y="786810"/>
                  </a:cubicBezTo>
                  <a:cubicBezTo>
                    <a:pt x="471384" y="827568"/>
                    <a:pt x="451891" y="1066800"/>
                    <a:pt x="361514" y="1084521"/>
                  </a:cubicBezTo>
                  <a:cubicBezTo>
                    <a:pt x="271137" y="1102242"/>
                    <a:pt x="-1764" y="1011865"/>
                    <a:pt x="8" y="893135"/>
                  </a:cubicBezTo>
                  <a:cubicBezTo>
                    <a:pt x="1780" y="774405"/>
                    <a:pt x="347338" y="520996"/>
                    <a:pt x="372147" y="372140"/>
                  </a:cubicBezTo>
                  <a:cubicBezTo>
                    <a:pt x="396956" y="223284"/>
                    <a:pt x="272909" y="111642"/>
                    <a:pt x="148863" y="0"/>
                  </a:cubicBezTo>
                </a:path>
              </a:pathLst>
            </a:custGeom>
            <a:noFill/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30" name="Freihandform 1029"/>
            <p:cNvSpPr/>
            <p:nvPr/>
          </p:nvSpPr>
          <p:spPr>
            <a:xfrm rot="5734983">
              <a:off x="811606" y="263571"/>
              <a:ext cx="480194" cy="1348318"/>
            </a:xfrm>
            <a:custGeom>
              <a:avLst/>
              <a:gdLst>
                <a:gd name="connsiteX0" fmla="*/ 349698 w 349698"/>
                <a:gd name="connsiteY0" fmla="*/ 62600 h 966368"/>
                <a:gd name="connsiteX1" fmla="*/ 62618 w 349698"/>
                <a:gd name="connsiteY1" fmla="*/ 9437 h 966368"/>
                <a:gd name="connsiteX2" fmla="*/ 20088 w 349698"/>
                <a:gd name="connsiteY2" fmla="*/ 232721 h 966368"/>
                <a:gd name="connsiteX3" fmla="*/ 317800 w 349698"/>
                <a:gd name="connsiteY3" fmla="*/ 551698 h 966368"/>
                <a:gd name="connsiteX4" fmla="*/ 243372 w 349698"/>
                <a:gd name="connsiteY4" fmla="*/ 966368 h 966368"/>
                <a:gd name="connsiteX5" fmla="*/ 243372 w 349698"/>
                <a:gd name="connsiteY5" fmla="*/ 966368 h 966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698" h="966368">
                  <a:moveTo>
                    <a:pt x="349698" y="62600"/>
                  </a:moveTo>
                  <a:cubicBezTo>
                    <a:pt x="233625" y="21841"/>
                    <a:pt x="117553" y="-18917"/>
                    <a:pt x="62618" y="9437"/>
                  </a:cubicBezTo>
                  <a:cubicBezTo>
                    <a:pt x="7683" y="37790"/>
                    <a:pt x="-22442" y="142344"/>
                    <a:pt x="20088" y="232721"/>
                  </a:cubicBezTo>
                  <a:cubicBezTo>
                    <a:pt x="62618" y="323098"/>
                    <a:pt x="280586" y="429424"/>
                    <a:pt x="317800" y="551698"/>
                  </a:cubicBezTo>
                  <a:cubicBezTo>
                    <a:pt x="355014" y="673973"/>
                    <a:pt x="243372" y="966368"/>
                    <a:pt x="243372" y="966368"/>
                  </a:cubicBezTo>
                  <a:lnTo>
                    <a:pt x="243372" y="966368"/>
                  </a:ln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25657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A4-Papier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Malte Christoph Michelsen</dc:creator>
  <cp:lastModifiedBy>Malte Christoph Michelsen</cp:lastModifiedBy>
  <cp:revision>1</cp:revision>
  <dcterms:created xsi:type="dcterms:W3CDTF">2016-07-14T16:05:31Z</dcterms:created>
  <dcterms:modified xsi:type="dcterms:W3CDTF">2016-07-14T16:05:59Z</dcterms:modified>
</cp:coreProperties>
</file>