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40" y="-10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78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35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11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02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11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92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7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76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08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20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48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92AB4-07BA-40EC-A615-C78C39FA4EE7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4D2B-5A6B-47E9-B767-B89756E1E0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50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/>
          <p:cNvSpPr/>
          <p:nvPr/>
        </p:nvSpPr>
        <p:spPr>
          <a:xfrm>
            <a:off x="145216" y="8568002"/>
            <a:ext cx="2736304" cy="452592"/>
          </a:xfrm>
          <a:prstGeom prst="rect">
            <a:avLst/>
          </a:pr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Freihandform 30"/>
          <p:cNvSpPr/>
          <p:nvPr/>
        </p:nvSpPr>
        <p:spPr>
          <a:xfrm rot="16200000">
            <a:off x="847610" y="6582993"/>
            <a:ext cx="1280243" cy="2618652"/>
          </a:xfrm>
          <a:custGeom>
            <a:avLst/>
            <a:gdLst>
              <a:gd name="connsiteX0" fmla="*/ 1280243 w 1280243"/>
              <a:gd name="connsiteY0" fmla="*/ 0 h 2618652"/>
              <a:gd name="connsiteX1" fmla="*/ 1280243 w 1280243"/>
              <a:gd name="connsiteY1" fmla="*/ 2618652 h 2618652"/>
              <a:gd name="connsiteX2" fmla="*/ 436339 w 1280243"/>
              <a:gd name="connsiteY2" fmla="*/ 2618652 h 2618652"/>
              <a:gd name="connsiteX3" fmla="*/ 436339 w 1280243"/>
              <a:gd name="connsiteY3" fmla="*/ 1447237 h 2618652"/>
              <a:gd name="connsiteX4" fmla="*/ 285928 w 1280243"/>
              <a:gd name="connsiteY4" fmla="*/ 1447237 h 2618652"/>
              <a:gd name="connsiteX5" fmla="*/ 285928 w 1280243"/>
              <a:gd name="connsiteY5" fmla="*/ 1590200 h 2618652"/>
              <a:gd name="connsiteX6" fmla="*/ 0 w 1280243"/>
              <a:gd name="connsiteY6" fmla="*/ 1304274 h 2618652"/>
              <a:gd name="connsiteX7" fmla="*/ 285928 w 1280243"/>
              <a:gd name="connsiteY7" fmla="*/ 1018347 h 2618652"/>
              <a:gd name="connsiteX8" fmla="*/ 285928 w 1280243"/>
              <a:gd name="connsiteY8" fmla="*/ 1161310 h 2618652"/>
              <a:gd name="connsiteX9" fmla="*/ 436339 w 1280243"/>
              <a:gd name="connsiteY9" fmla="*/ 1161310 h 2618652"/>
              <a:gd name="connsiteX10" fmla="*/ 436339 w 1280243"/>
              <a:gd name="connsiteY10" fmla="*/ 0 h 261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80243" h="2618652">
                <a:moveTo>
                  <a:pt x="1280243" y="0"/>
                </a:moveTo>
                <a:lnTo>
                  <a:pt x="1280243" y="2618652"/>
                </a:lnTo>
                <a:lnTo>
                  <a:pt x="436339" y="2618652"/>
                </a:lnTo>
                <a:lnTo>
                  <a:pt x="436339" y="1447237"/>
                </a:lnTo>
                <a:lnTo>
                  <a:pt x="285928" y="1447237"/>
                </a:lnTo>
                <a:lnTo>
                  <a:pt x="285928" y="1590200"/>
                </a:lnTo>
                <a:lnTo>
                  <a:pt x="0" y="1304274"/>
                </a:lnTo>
                <a:lnTo>
                  <a:pt x="285928" y="1018347"/>
                </a:lnTo>
                <a:lnTo>
                  <a:pt x="285928" y="1161310"/>
                </a:lnTo>
                <a:lnTo>
                  <a:pt x="436339" y="1161310"/>
                </a:lnTo>
                <a:lnTo>
                  <a:pt x="436339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30" name="Freihandform 29"/>
          <p:cNvSpPr/>
          <p:nvPr/>
        </p:nvSpPr>
        <p:spPr>
          <a:xfrm>
            <a:off x="170453" y="5817335"/>
            <a:ext cx="2618653" cy="1411010"/>
          </a:xfrm>
          <a:custGeom>
            <a:avLst/>
            <a:gdLst>
              <a:gd name="connsiteX0" fmla="*/ 0 w 2618653"/>
              <a:gd name="connsiteY0" fmla="*/ 0 h 1411010"/>
              <a:gd name="connsiteX1" fmla="*/ 2618653 w 2618653"/>
              <a:gd name="connsiteY1" fmla="*/ 0 h 1411010"/>
              <a:gd name="connsiteX2" fmla="*/ 2618653 w 2618653"/>
              <a:gd name="connsiteY2" fmla="*/ 947716 h 1411010"/>
              <a:gd name="connsiteX3" fmla="*/ 1463141 w 2618653"/>
              <a:gd name="connsiteY3" fmla="*/ 947716 h 1411010"/>
              <a:gd name="connsiteX4" fmla="*/ 1463141 w 2618653"/>
              <a:gd name="connsiteY4" fmla="*/ 1125083 h 1411010"/>
              <a:gd name="connsiteX5" fmla="*/ 1606104 w 2618653"/>
              <a:gd name="connsiteY5" fmla="*/ 1125083 h 1411010"/>
              <a:gd name="connsiteX6" fmla="*/ 1320178 w 2618653"/>
              <a:gd name="connsiteY6" fmla="*/ 1411010 h 1411010"/>
              <a:gd name="connsiteX7" fmla="*/ 1034251 w 2618653"/>
              <a:gd name="connsiteY7" fmla="*/ 1125083 h 1411010"/>
              <a:gd name="connsiteX8" fmla="*/ 1177214 w 2618653"/>
              <a:gd name="connsiteY8" fmla="*/ 1125083 h 1411010"/>
              <a:gd name="connsiteX9" fmla="*/ 1177214 w 2618653"/>
              <a:gd name="connsiteY9" fmla="*/ 947716 h 1411010"/>
              <a:gd name="connsiteX10" fmla="*/ 0 w 2618653"/>
              <a:gd name="connsiteY10" fmla="*/ 947716 h 141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18653" h="1411010">
                <a:moveTo>
                  <a:pt x="0" y="0"/>
                </a:moveTo>
                <a:lnTo>
                  <a:pt x="2618653" y="0"/>
                </a:lnTo>
                <a:lnTo>
                  <a:pt x="2618653" y="947716"/>
                </a:lnTo>
                <a:lnTo>
                  <a:pt x="1463141" y="947716"/>
                </a:lnTo>
                <a:lnTo>
                  <a:pt x="1463141" y="1125083"/>
                </a:lnTo>
                <a:lnTo>
                  <a:pt x="1606104" y="1125083"/>
                </a:lnTo>
                <a:lnTo>
                  <a:pt x="1320178" y="1411010"/>
                </a:lnTo>
                <a:lnTo>
                  <a:pt x="1034251" y="1125083"/>
                </a:lnTo>
                <a:lnTo>
                  <a:pt x="1177214" y="1125083"/>
                </a:lnTo>
                <a:lnTo>
                  <a:pt x="1177214" y="947716"/>
                </a:lnTo>
                <a:lnTo>
                  <a:pt x="0" y="947716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 rot="16200000">
            <a:off x="899627" y="3986842"/>
            <a:ext cx="1080120" cy="2538466"/>
          </a:xfrm>
          <a:custGeom>
            <a:avLst/>
            <a:gdLst>
              <a:gd name="connsiteX0" fmla="*/ 1080120 w 1080120"/>
              <a:gd name="connsiteY0" fmla="*/ 0 h 2538466"/>
              <a:gd name="connsiteX1" fmla="*/ 1080120 w 1080120"/>
              <a:gd name="connsiteY1" fmla="*/ 2538466 h 2538466"/>
              <a:gd name="connsiteX2" fmla="*/ 432048 w 1080120"/>
              <a:gd name="connsiteY2" fmla="*/ 2538466 h 2538466"/>
              <a:gd name="connsiteX3" fmla="*/ 432048 w 1080120"/>
              <a:gd name="connsiteY3" fmla="*/ 1459398 h 2538466"/>
              <a:gd name="connsiteX4" fmla="*/ 285927 w 1080120"/>
              <a:gd name="connsiteY4" fmla="*/ 1459398 h 2538466"/>
              <a:gd name="connsiteX5" fmla="*/ 285927 w 1080120"/>
              <a:gd name="connsiteY5" fmla="*/ 1602361 h 2538466"/>
              <a:gd name="connsiteX6" fmla="*/ 0 w 1080120"/>
              <a:gd name="connsiteY6" fmla="*/ 1316435 h 2538466"/>
              <a:gd name="connsiteX7" fmla="*/ 285927 w 1080120"/>
              <a:gd name="connsiteY7" fmla="*/ 1030508 h 2538466"/>
              <a:gd name="connsiteX8" fmla="*/ 285927 w 1080120"/>
              <a:gd name="connsiteY8" fmla="*/ 1173471 h 2538466"/>
              <a:gd name="connsiteX9" fmla="*/ 432048 w 1080120"/>
              <a:gd name="connsiteY9" fmla="*/ 1173471 h 2538466"/>
              <a:gd name="connsiteX10" fmla="*/ 432048 w 1080120"/>
              <a:gd name="connsiteY10" fmla="*/ 0 h 253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80120" h="2538466">
                <a:moveTo>
                  <a:pt x="1080120" y="0"/>
                </a:moveTo>
                <a:lnTo>
                  <a:pt x="1080120" y="2538466"/>
                </a:lnTo>
                <a:lnTo>
                  <a:pt x="432048" y="2538466"/>
                </a:lnTo>
                <a:lnTo>
                  <a:pt x="432048" y="1459398"/>
                </a:lnTo>
                <a:lnTo>
                  <a:pt x="285927" y="1459398"/>
                </a:lnTo>
                <a:lnTo>
                  <a:pt x="285927" y="1602361"/>
                </a:lnTo>
                <a:lnTo>
                  <a:pt x="0" y="1316435"/>
                </a:lnTo>
                <a:lnTo>
                  <a:pt x="285927" y="1030508"/>
                </a:lnTo>
                <a:lnTo>
                  <a:pt x="285927" y="1173471"/>
                </a:lnTo>
                <a:lnTo>
                  <a:pt x="432048" y="1173471"/>
                </a:lnTo>
                <a:lnTo>
                  <a:pt x="432048" y="0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5" name="Freihandform 24"/>
          <p:cNvSpPr/>
          <p:nvPr/>
        </p:nvSpPr>
        <p:spPr>
          <a:xfrm rot="5400000">
            <a:off x="23179" y="220574"/>
            <a:ext cx="2859300" cy="2577452"/>
          </a:xfrm>
          <a:custGeom>
            <a:avLst/>
            <a:gdLst>
              <a:gd name="connsiteX0" fmla="*/ 0 w 2859300"/>
              <a:gd name="connsiteY0" fmla="*/ 2251815 h 2577452"/>
              <a:gd name="connsiteX1" fmla="*/ 0 w 2859300"/>
              <a:gd name="connsiteY1" fmla="*/ 320663 h 2577452"/>
              <a:gd name="connsiteX2" fmla="*/ 747064 w 2859300"/>
              <a:gd name="connsiteY2" fmla="*/ 320663 h 2577452"/>
              <a:gd name="connsiteX3" fmla="*/ 747064 w 2859300"/>
              <a:gd name="connsiteY3" fmla="*/ 321082 h 2577452"/>
              <a:gd name="connsiteX4" fmla="*/ 2217136 w 2859300"/>
              <a:gd name="connsiteY4" fmla="*/ 321082 h 2577452"/>
              <a:gd name="connsiteX5" fmla="*/ 2217136 w 2859300"/>
              <a:gd name="connsiteY5" fmla="*/ 0 h 2577452"/>
              <a:gd name="connsiteX6" fmla="*/ 2859300 w 2859300"/>
              <a:gd name="connsiteY6" fmla="*/ 642165 h 2577452"/>
              <a:gd name="connsiteX7" fmla="*/ 2217136 w 2859300"/>
              <a:gd name="connsiteY7" fmla="*/ 1284329 h 2577452"/>
              <a:gd name="connsiteX8" fmla="*/ 2217136 w 2859300"/>
              <a:gd name="connsiteY8" fmla="*/ 963247 h 2577452"/>
              <a:gd name="connsiteX9" fmla="*/ 747064 w 2859300"/>
              <a:gd name="connsiteY9" fmla="*/ 963247 h 2577452"/>
              <a:gd name="connsiteX10" fmla="*/ 747064 w 2859300"/>
              <a:gd name="connsiteY10" fmla="*/ 1614205 h 2577452"/>
              <a:gd name="connsiteX11" fmla="*/ 2210442 w 2859300"/>
              <a:gd name="connsiteY11" fmla="*/ 1614205 h 2577452"/>
              <a:gd name="connsiteX12" fmla="*/ 2210442 w 2859300"/>
              <a:gd name="connsiteY12" fmla="*/ 1293123 h 2577452"/>
              <a:gd name="connsiteX13" fmla="*/ 2852606 w 2859300"/>
              <a:gd name="connsiteY13" fmla="*/ 1935288 h 2577452"/>
              <a:gd name="connsiteX14" fmla="*/ 2210442 w 2859300"/>
              <a:gd name="connsiteY14" fmla="*/ 2577452 h 2577452"/>
              <a:gd name="connsiteX15" fmla="*/ 2210442 w 2859300"/>
              <a:gd name="connsiteY15" fmla="*/ 2256370 h 2577452"/>
              <a:gd name="connsiteX16" fmla="*/ 352457 w 2859300"/>
              <a:gd name="connsiteY16" fmla="*/ 2256370 h 2577452"/>
              <a:gd name="connsiteX17" fmla="*/ 352457 w 2859300"/>
              <a:gd name="connsiteY17" fmla="*/ 2251815 h 257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59300" h="2577452">
                <a:moveTo>
                  <a:pt x="0" y="2251815"/>
                </a:moveTo>
                <a:lnTo>
                  <a:pt x="0" y="320663"/>
                </a:lnTo>
                <a:lnTo>
                  <a:pt x="747064" y="320663"/>
                </a:lnTo>
                <a:lnTo>
                  <a:pt x="747064" y="321082"/>
                </a:lnTo>
                <a:lnTo>
                  <a:pt x="2217136" y="321082"/>
                </a:lnTo>
                <a:lnTo>
                  <a:pt x="2217136" y="0"/>
                </a:lnTo>
                <a:lnTo>
                  <a:pt x="2859300" y="642165"/>
                </a:lnTo>
                <a:lnTo>
                  <a:pt x="2217136" y="1284329"/>
                </a:lnTo>
                <a:lnTo>
                  <a:pt x="2217136" y="963247"/>
                </a:lnTo>
                <a:lnTo>
                  <a:pt x="747064" y="963247"/>
                </a:lnTo>
                <a:lnTo>
                  <a:pt x="747064" y="1614205"/>
                </a:lnTo>
                <a:lnTo>
                  <a:pt x="2210442" y="1614205"/>
                </a:lnTo>
                <a:lnTo>
                  <a:pt x="2210442" y="1293123"/>
                </a:lnTo>
                <a:lnTo>
                  <a:pt x="2852606" y="1935288"/>
                </a:lnTo>
                <a:lnTo>
                  <a:pt x="2210442" y="2577452"/>
                </a:lnTo>
                <a:lnTo>
                  <a:pt x="2210442" y="2256370"/>
                </a:lnTo>
                <a:lnTo>
                  <a:pt x="352457" y="2256370"/>
                </a:lnTo>
                <a:lnTo>
                  <a:pt x="352457" y="2251815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458639" y="79650"/>
            <a:ext cx="1189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Spalt</a:t>
            </a:r>
          </a:p>
          <a:p>
            <a:r>
              <a:rPr lang="de-DE" dirty="0" smtClean="0"/>
              <a:t>Knochen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427406" y="361495"/>
            <a:ext cx="120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Schwarte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 rot="16200000">
            <a:off x="-751162" y="366669"/>
            <a:ext cx="311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8-12 Wochen </a:t>
            </a:r>
          </a:p>
          <a:p>
            <a:r>
              <a:rPr lang="de-DE" sz="1600" dirty="0"/>
              <a:t>b</a:t>
            </a:r>
            <a:r>
              <a:rPr lang="de-DE" sz="1600" dirty="0" smtClean="0"/>
              <a:t>ei pH 12-13</a:t>
            </a:r>
            <a:endParaRPr lang="de-DE" sz="1600" baseline="-25000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644292" y="489831"/>
            <a:ext cx="2873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24-48 h </a:t>
            </a:r>
          </a:p>
          <a:p>
            <a:r>
              <a:rPr lang="de-DE" sz="1600" dirty="0" smtClean="0"/>
              <a:t>bei pH 1-2 </a:t>
            </a:r>
            <a:endParaRPr lang="de-DE" sz="1600" dirty="0"/>
          </a:p>
        </p:txBody>
      </p:sp>
      <p:sp>
        <p:nvSpPr>
          <p:cNvPr id="28" name="Freihandform 27"/>
          <p:cNvSpPr/>
          <p:nvPr/>
        </p:nvSpPr>
        <p:spPr>
          <a:xfrm>
            <a:off x="170454" y="2969428"/>
            <a:ext cx="2538466" cy="1733304"/>
          </a:xfrm>
          <a:custGeom>
            <a:avLst/>
            <a:gdLst>
              <a:gd name="connsiteX0" fmla="*/ 0 w 2538466"/>
              <a:gd name="connsiteY0" fmla="*/ 0 h 1733304"/>
              <a:gd name="connsiteX1" fmla="*/ 2538466 w 2538466"/>
              <a:gd name="connsiteY1" fmla="*/ 0 h 1733304"/>
              <a:gd name="connsiteX2" fmla="*/ 2538466 w 2538466"/>
              <a:gd name="connsiteY2" fmla="*/ 1277085 h 1733304"/>
              <a:gd name="connsiteX3" fmla="*/ 1459399 w 2538466"/>
              <a:gd name="connsiteY3" fmla="*/ 1277085 h 1733304"/>
              <a:gd name="connsiteX4" fmla="*/ 1459399 w 2538466"/>
              <a:gd name="connsiteY4" fmla="*/ 1447377 h 1733304"/>
              <a:gd name="connsiteX5" fmla="*/ 1602362 w 2538466"/>
              <a:gd name="connsiteY5" fmla="*/ 1447377 h 1733304"/>
              <a:gd name="connsiteX6" fmla="*/ 1316436 w 2538466"/>
              <a:gd name="connsiteY6" fmla="*/ 1733304 h 1733304"/>
              <a:gd name="connsiteX7" fmla="*/ 1030509 w 2538466"/>
              <a:gd name="connsiteY7" fmla="*/ 1447377 h 1733304"/>
              <a:gd name="connsiteX8" fmla="*/ 1173472 w 2538466"/>
              <a:gd name="connsiteY8" fmla="*/ 1447377 h 1733304"/>
              <a:gd name="connsiteX9" fmla="*/ 1173472 w 2538466"/>
              <a:gd name="connsiteY9" fmla="*/ 1277085 h 1733304"/>
              <a:gd name="connsiteX10" fmla="*/ 0 w 2538466"/>
              <a:gd name="connsiteY10" fmla="*/ 1277085 h 1733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38466" h="1733304">
                <a:moveTo>
                  <a:pt x="0" y="0"/>
                </a:moveTo>
                <a:lnTo>
                  <a:pt x="2538466" y="0"/>
                </a:lnTo>
                <a:lnTo>
                  <a:pt x="2538466" y="1277085"/>
                </a:lnTo>
                <a:lnTo>
                  <a:pt x="1459399" y="1277085"/>
                </a:lnTo>
                <a:lnTo>
                  <a:pt x="1459399" y="1447377"/>
                </a:lnTo>
                <a:lnTo>
                  <a:pt x="1602362" y="1447377"/>
                </a:lnTo>
                <a:lnTo>
                  <a:pt x="1316436" y="1733304"/>
                </a:lnTo>
                <a:lnTo>
                  <a:pt x="1030509" y="1447377"/>
                </a:lnTo>
                <a:lnTo>
                  <a:pt x="1173472" y="1447377"/>
                </a:lnTo>
                <a:lnTo>
                  <a:pt x="1173472" y="1277085"/>
                </a:lnTo>
                <a:lnTo>
                  <a:pt x="0" y="1277085"/>
                </a:lnTo>
                <a:close/>
              </a:path>
            </a:pathLst>
          </a:custGeom>
          <a:solidFill>
            <a:srgbClr val="00FF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396374" y="2984630"/>
            <a:ext cx="2312546" cy="1261884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s</a:t>
            </a:r>
            <a:r>
              <a:rPr lang="de-DE" sz="2000" dirty="0" smtClean="0"/>
              <a:t>tufenweise Extraktion mit heißem Wasser </a:t>
            </a:r>
          </a:p>
          <a:p>
            <a:pPr algn="ctr"/>
            <a:r>
              <a:rPr lang="de-DE" sz="1600" dirty="0" smtClean="0"/>
              <a:t>(55-100°C)</a:t>
            </a:r>
            <a:endParaRPr lang="de-DE" sz="1600" dirty="0"/>
          </a:p>
        </p:txBody>
      </p:sp>
      <p:sp>
        <p:nvSpPr>
          <p:cNvPr id="15" name="Textfeld 14"/>
          <p:cNvSpPr txBox="1"/>
          <p:nvPr/>
        </p:nvSpPr>
        <p:spPr>
          <a:xfrm>
            <a:off x="242462" y="4644008"/>
            <a:ext cx="253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Reinigung</a:t>
            </a:r>
          </a:p>
          <a:p>
            <a:pPr algn="ctr"/>
            <a:r>
              <a:rPr lang="de-DE" sz="1600" dirty="0" smtClean="0"/>
              <a:t>Separatoren+ Ionentauscher</a:t>
            </a:r>
            <a:endParaRPr lang="de-DE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170453" y="5826614"/>
            <a:ext cx="253846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Eindickung + Sterilisation</a:t>
            </a:r>
          </a:p>
          <a:p>
            <a:pPr algn="ctr"/>
            <a:r>
              <a:rPr lang="de-DE" sz="1600" dirty="0" smtClean="0"/>
              <a:t>(140°C)</a:t>
            </a:r>
            <a:endParaRPr lang="de-DE" sz="1600" dirty="0"/>
          </a:p>
        </p:txBody>
      </p:sp>
      <p:sp>
        <p:nvSpPr>
          <p:cNvPr id="20" name="Textfeld 19"/>
          <p:cNvSpPr txBox="1"/>
          <p:nvPr/>
        </p:nvSpPr>
        <p:spPr>
          <a:xfrm>
            <a:off x="170454" y="7238037"/>
            <a:ext cx="2561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Trocknung</a:t>
            </a:r>
          </a:p>
          <a:p>
            <a:pPr algn="ctr"/>
            <a:r>
              <a:rPr lang="de-DE" sz="1600" dirty="0" smtClean="0"/>
              <a:t>Endfeuchte 9-13%</a:t>
            </a:r>
            <a:endParaRPr lang="de-DE" sz="1600" dirty="0"/>
          </a:p>
        </p:txBody>
      </p:sp>
      <p:sp>
        <p:nvSpPr>
          <p:cNvPr id="24" name="Textfeld 23"/>
          <p:cNvSpPr txBox="1"/>
          <p:nvPr/>
        </p:nvSpPr>
        <p:spPr>
          <a:xfrm>
            <a:off x="-109892" y="8568002"/>
            <a:ext cx="3258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Mahlen, Sieben+ Mischen</a:t>
            </a:r>
            <a:endParaRPr lang="de-DE" sz="2000" dirty="0"/>
          </a:p>
        </p:txBody>
      </p:sp>
      <p:cxnSp>
        <p:nvCxnSpPr>
          <p:cNvPr id="6" name="Gerader Verbinder 5"/>
          <p:cNvCxnSpPr/>
          <p:nvPr/>
        </p:nvCxnSpPr>
        <p:spPr>
          <a:xfrm flipV="1">
            <a:off x="1451388" y="79650"/>
            <a:ext cx="0" cy="735663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377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Jana</dc:creator>
  <cp:lastModifiedBy>Malte Christoph Michelsen</cp:lastModifiedBy>
  <cp:revision>17</cp:revision>
  <dcterms:created xsi:type="dcterms:W3CDTF">2014-04-30T08:22:54Z</dcterms:created>
  <dcterms:modified xsi:type="dcterms:W3CDTF">2016-07-14T15:19:49Z</dcterms:modified>
</cp:coreProperties>
</file>