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9"/>
    <a:srgbClr val="00E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6751" autoAdjust="0"/>
  </p:normalViewPr>
  <p:slideViewPr>
    <p:cSldViewPr snapToGrid="0">
      <p:cViewPr varScale="1">
        <p:scale>
          <a:sx n="55" d="100"/>
          <a:sy n="55" d="100"/>
        </p:scale>
        <p:origin x="174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6AC-DD8E-400E-AE80-D18983996337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AB432-AAFF-4448-A785-1DC9F227B9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51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AB432-AAFF-4448-A785-1DC9F227B97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1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AB432-AAFF-4448-A785-1DC9F227B97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45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9A44F6-A968-44D1-9521-8234279BE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763849-DFEA-CCFB-6034-C53549A85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C9C9B4-5B15-545A-BE9F-864DD131F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CC71F8-6068-F51D-B324-13CE1C37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162BDB-AEC0-DFDB-5E51-6C324B86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4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2F2955-9CED-CCA5-E2E5-5D5DD617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85D7B7-7056-1B7E-B34A-D1CD3B8FE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16BE7B-7EDB-E7BE-A5F6-688EA2959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142FE1-80D3-B7D2-11A8-6958087A9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24C48-3C7B-84FC-C3CF-B11271AAF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67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C194E44-D314-B765-6AEC-C70597DEE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6E210C-1E57-3978-A6B1-21D1E866B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4AD4A7-D1AC-3337-8B8B-B92986C1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7483EB-1C90-1EBA-2E36-4CAFEDA8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16FB9-899B-3A45-7FDF-1933BC70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0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E8D49-28E0-E374-BE83-5386EEEF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CBF2F3-7765-90EF-56E3-1B216256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774E63-8F96-6F67-3261-421871283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684D5C-0883-0603-50EF-A9C1C708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5A3801-D1F5-BB0A-8587-F67E51B7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98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0ED95-196C-FBFE-9A70-C1C34AA6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5E1274-70DF-306A-81B1-A1F67D6D9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64BA43-1ABE-30F0-F30D-8CF2F1F2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05D2C-8581-8D6B-9EF1-9B4B8CA6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2B3CBE-3A62-268D-948B-314E4EAD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46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79AF6-D98B-49DD-411B-370F21EEF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03E31A-CE76-830C-1171-848C6F505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F182B7-92D1-3C89-B387-DC716C298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52E872-9E90-8D79-6794-5E801C23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CF2EA0-EDBB-B709-FBA7-0516C7A9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299E05-5CBC-6CC4-75D8-3140810F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4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1C96C-CB3F-4A95-D1CB-C992F3EAF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1C1921-4B9C-1DBC-5150-769430061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A7D33B-B499-A012-2522-5C85B0BE2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1CBE59-F25C-162B-D378-2F7329F11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0749EE9-74A3-E50A-00FE-2D2E113EB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92D58C-5B0E-18EC-004E-879EA857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F343F50-C698-C580-37EE-D932C7E3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40251AC-4C48-9BC9-8F56-530A407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71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3EC51-6FDA-43A6-A095-59271B09D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4625CE-D132-3A2F-BC3D-051158B4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F302DF2-0E43-9944-46EF-80E8930D6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0AAA8C-A823-4875-98DE-E1A2AAD8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041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33CF16B-D4C0-A278-9FCD-4A81F6F0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246CE65-56A3-0C5E-282C-0D8825A0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FE67FD-D89B-5ABF-764E-C4D8A518C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78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016F4-4F3A-61E2-983D-2912FFE76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BE0E30-C68C-40B9-F12B-D128DD6D5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B8A466-4FCE-BF97-043E-CB3C2076C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213EC6-6925-D0D1-B359-392358CA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117FC2-98F2-024F-26E0-439BA9CA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CC6A8A-4DA3-AF95-2CB2-60C5B8C3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20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12AE94-9CF4-1090-CBFC-C4AD93D0E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7F48BA-D955-315B-AB7E-C065830B1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D589A9-3570-D3D0-B79A-9A4624B65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6396C3-C838-3E34-CF31-71141EE85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ECAA76-AA9B-4942-D341-D6E50BB3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6C532D6-F534-199C-7703-FD28C21B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56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6DD6141-D164-E1A9-6691-260F4C29B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23D4CB-8DD6-A3DD-0E1A-F7A06E5F5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45E977-DA37-FEC9-3924-D0D9A6C1F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55CA7-F1EC-4E54-A18C-58FDA62CF60D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D51FA0-C0FE-9763-03C1-F55C4ECE6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F5043-C98B-B810-4979-608035C6A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6A293-E759-4DF0-A5C4-9E10E7A27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05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Entwurf, Zeichnung, Kunst, Grafiken enthält.&#10;&#10;Automatisch generierte Beschreibung">
            <a:extLst>
              <a:ext uri="{FF2B5EF4-FFF2-40B4-BE49-F238E27FC236}">
                <a16:creationId xmlns:a16="http://schemas.microsoft.com/office/drawing/2014/main" id="{D1C6930B-47BC-2047-DE4E-1BE12065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000" y="549000"/>
            <a:ext cx="7680000" cy="5760000"/>
          </a:xfrm>
          <a:prstGeom prst="rect">
            <a:avLst/>
          </a:prstGeom>
        </p:spPr>
      </p:pic>
      <p:pic>
        <p:nvPicPr>
          <p:cNvPr id="10" name="Grafik 9" descr="Ein Bild, das Screenshot, Farbigkeit, Grün enthält.&#10;&#10;Automatisch generierte Beschreibung">
            <a:extLst>
              <a:ext uri="{FF2B5EF4-FFF2-40B4-BE49-F238E27FC236}">
                <a16:creationId xmlns:a16="http://schemas.microsoft.com/office/drawing/2014/main" id="{7946E4C9-FD73-DE47-A102-082A9BB8EA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68" t="46377" r="62101" b="29710"/>
          <a:stretch/>
        </p:blipFill>
        <p:spPr>
          <a:xfrm rot="3893406">
            <a:off x="8120026" y="1843724"/>
            <a:ext cx="743110" cy="1459681"/>
          </a:xfrm>
          <a:prstGeom prst="rect">
            <a:avLst/>
          </a:prstGeom>
        </p:spPr>
      </p:pic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E0913117-CB8F-6B25-19CB-84611C92C901}"/>
              </a:ext>
            </a:extLst>
          </p:cNvPr>
          <p:cNvGrpSpPr/>
          <p:nvPr/>
        </p:nvGrpSpPr>
        <p:grpSpPr>
          <a:xfrm>
            <a:off x="9531626" y="1433582"/>
            <a:ext cx="1709531" cy="626165"/>
            <a:chOff x="8338930" y="477078"/>
            <a:chExt cx="2117035" cy="675861"/>
          </a:xfrm>
          <a:solidFill>
            <a:srgbClr val="FFFF00"/>
          </a:solidFill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9B0BF010-93DF-A4FF-EDE0-7E955D447BE2}"/>
                </a:ext>
              </a:extLst>
            </p:cNvPr>
            <p:cNvSpPr/>
            <p:nvPr/>
          </p:nvSpPr>
          <p:spPr>
            <a:xfrm>
              <a:off x="8338930" y="477078"/>
              <a:ext cx="2117035" cy="675861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D8BB2EE7-C8D5-EE30-B718-30473BD82ED6}"/>
                </a:ext>
              </a:extLst>
            </p:cNvPr>
            <p:cNvSpPr txBox="1"/>
            <p:nvPr/>
          </p:nvSpPr>
          <p:spPr>
            <a:xfrm>
              <a:off x="8765705" y="599075"/>
              <a:ext cx="1263484" cy="431865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/>
                <a:t>Glucose</a:t>
              </a:r>
            </a:p>
          </p:txBody>
        </p:sp>
      </p:grpSp>
      <p:sp>
        <p:nvSpPr>
          <p:cNvPr id="9" name="Ellipse 8">
            <a:extLst>
              <a:ext uri="{FF2B5EF4-FFF2-40B4-BE49-F238E27FC236}">
                <a16:creationId xmlns:a16="http://schemas.microsoft.com/office/drawing/2014/main" id="{BCD3E5C4-9167-BCD0-3189-ACD159CBCAC7}"/>
              </a:ext>
            </a:extLst>
          </p:cNvPr>
          <p:cNvSpPr/>
          <p:nvPr/>
        </p:nvSpPr>
        <p:spPr>
          <a:xfrm>
            <a:off x="841330" y="1083364"/>
            <a:ext cx="377687" cy="357809"/>
          </a:xfrm>
          <a:prstGeom prst="ellipse">
            <a:avLst/>
          </a:prstGeom>
          <a:solidFill>
            <a:srgbClr val="0000E9"/>
          </a:solidFill>
          <a:ln>
            <a:solidFill>
              <a:srgbClr val="0000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285FE7E-ECA3-55D1-BED5-9CC56AD13835}"/>
              </a:ext>
            </a:extLst>
          </p:cNvPr>
          <p:cNvSpPr/>
          <p:nvPr/>
        </p:nvSpPr>
        <p:spPr>
          <a:xfrm>
            <a:off x="5301831" y="2448448"/>
            <a:ext cx="377687" cy="357809"/>
          </a:xfrm>
          <a:prstGeom prst="ellipse">
            <a:avLst/>
          </a:prstGeom>
          <a:solidFill>
            <a:srgbClr val="0000E9"/>
          </a:solidFill>
          <a:ln>
            <a:solidFill>
              <a:srgbClr val="0000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D1E40744-BC4B-E010-B302-0533E9DCD3BD}"/>
              </a:ext>
            </a:extLst>
          </p:cNvPr>
          <p:cNvSpPr/>
          <p:nvPr/>
        </p:nvSpPr>
        <p:spPr>
          <a:xfrm>
            <a:off x="5112987" y="3693935"/>
            <a:ext cx="377687" cy="357809"/>
          </a:xfrm>
          <a:prstGeom prst="ellipse">
            <a:avLst/>
          </a:prstGeom>
          <a:solidFill>
            <a:srgbClr val="0000E9"/>
          </a:solidFill>
          <a:ln>
            <a:solidFill>
              <a:srgbClr val="0000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2630BBE-BA72-4A51-AA5E-213BF3AB899F}"/>
              </a:ext>
            </a:extLst>
          </p:cNvPr>
          <p:cNvSpPr txBox="1"/>
          <p:nvPr/>
        </p:nvSpPr>
        <p:spPr>
          <a:xfrm>
            <a:off x="1951198" y="6063159"/>
            <a:ext cx="3293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kleine, fettlösliche Moleküle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B3FBE6F-9FE9-3E18-5C5C-0EDFFCC89059}"/>
              </a:ext>
            </a:extLst>
          </p:cNvPr>
          <p:cNvSpPr/>
          <p:nvPr/>
        </p:nvSpPr>
        <p:spPr>
          <a:xfrm>
            <a:off x="1421113" y="6116947"/>
            <a:ext cx="377687" cy="357809"/>
          </a:xfrm>
          <a:prstGeom prst="ellipse">
            <a:avLst/>
          </a:prstGeom>
          <a:solidFill>
            <a:srgbClr val="0000E9"/>
          </a:solidFill>
          <a:ln>
            <a:solidFill>
              <a:srgbClr val="0000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Ein Bild, das Screenshot, Farbigkeit, Grün enthält.&#10;&#10;Automatisch generierte Beschreibung">
            <a:extLst>
              <a:ext uri="{FF2B5EF4-FFF2-40B4-BE49-F238E27FC236}">
                <a16:creationId xmlns:a16="http://schemas.microsoft.com/office/drawing/2014/main" id="{085AF5AE-124E-7EF3-9C24-A0FA2B676D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68" t="46377" r="62101" b="29710"/>
          <a:stretch/>
        </p:blipFill>
        <p:spPr>
          <a:xfrm rot="5400000">
            <a:off x="7315239" y="5722586"/>
            <a:ext cx="550458" cy="1081257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FBC4FE2-27D8-07C0-415A-912B9D0E62D4}"/>
              </a:ext>
            </a:extLst>
          </p:cNvPr>
          <p:cNvSpPr txBox="1"/>
          <p:nvPr/>
        </p:nvSpPr>
        <p:spPr>
          <a:xfrm>
            <a:off x="8289131" y="6074285"/>
            <a:ext cx="3293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GLUT1-Transporter</a:t>
            </a:r>
          </a:p>
        </p:txBody>
      </p:sp>
    </p:spTree>
    <p:extLst>
      <p:ext uri="{BB962C8B-B14F-4D97-AF65-F5344CB8AC3E}">
        <p14:creationId xmlns:p14="http://schemas.microsoft.com/office/powerpoint/2010/main" val="45884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0046 L -0.28606 0.23079 L -0.28606 0.23079 " pathEditMode="relative" ptsTypes="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8B60388A-480C-6468-86F4-FAE50C271EB9}"/>
              </a:ext>
            </a:extLst>
          </p:cNvPr>
          <p:cNvGrpSpPr/>
          <p:nvPr/>
        </p:nvGrpSpPr>
        <p:grpSpPr>
          <a:xfrm>
            <a:off x="1012134" y="2604053"/>
            <a:ext cx="3637722" cy="2375452"/>
            <a:chOff x="1520687" y="1729409"/>
            <a:chExt cx="3637722" cy="2375452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64CE4F7D-433E-7F03-90CC-8638647A49C2}"/>
                </a:ext>
              </a:extLst>
            </p:cNvPr>
            <p:cNvSpPr/>
            <p:nvPr/>
          </p:nvSpPr>
          <p:spPr>
            <a:xfrm>
              <a:off x="3667539" y="1729409"/>
              <a:ext cx="1490870" cy="23754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13995338-0F42-E064-8E0E-8D64BBA07166}"/>
                </a:ext>
              </a:extLst>
            </p:cNvPr>
            <p:cNvSpPr/>
            <p:nvPr/>
          </p:nvSpPr>
          <p:spPr>
            <a:xfrm>
              <a:off x="1520687" y="2360542"/>
              <a:ext cx="2216426" cy="11131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FE40D822-5721-6A41-8028-C114CB8A10AD}"/>
                </a:ext>
              </a:extLst>
            </p:cNvPr>
            <p:cNvSpPr/>
            <p:nvPr/>
          </p:nvSpPr>
          <p:spPr>
            <a:xfrm>
              <a:off x="3583056" y="2371733"/>
              <a:ext cx="308113" cy="1090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C77CB1F4-D4F1-79C9-B9E6-5637095AB63E}"/>
              </a:ext>
            </a:extLst>
          </p:cNvPr>
          <p:cNvGrpSpPr/>
          <p:nvPr/>
        </p:nvGrpSpPr>
        <p:grpSpPr>
          <a:xfrm flipH="1">
            <a:off x="6212978" y="2604051"/>
            <a:ext cx="3637722" cy="2375452"/>
            <a:chOff x="1520687" y="1729409"/>
            <a:chExt cx="3637722" cy="2375452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6FAB5DC-5DC7-CA85-27DA-22357CB9EB3D}"/>
                </a:ext>
              </a:extLst>
            </p:cNvPr>
            <p:cNvSpPr/>
            <p:nvPr/>
          </p:nvSpPr>
          <p:spPr>
            <a:xfrm>
              <a:off x="3667539" y="1729409"/>
              <a:ext cx="1490870" cy="23754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CB6AD906-5784-8924-041F-C951C01DD8E2}"/>
                </a:ext>
              </a:extLst>
            </p:cNvPr>
            <p:cNvSpPr/>
            <p:nvPr/>
          </p:nvSpPr>
          <p:spPr>
            <a:xfrm>
              <a:off x="1520687" y="2360542"/>
              <a:ext cx="2216426" cy="11131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804A751F-9E15-E6EE-CCC8-548D84E3FECB}"/>
                </a:ext>
              </a:extLst>
            </p:cNvPr>
            <p:cNvSpPr/>
            <p:nvPr/>
          </p:nvSpPr>
          <p:spPr>
            <a:xfrm>
              <a:off x="3583056" y="2371733"/>
              <a:ext cx="308113" cy="1090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368618CF-0E35-6A0B-5E62-4DCA735A1924}"/>
              </a:ext>
            </a:extLst>
          </p:cNvPr>
          <p:cNvGrpSpPr/>
          <p:nvPr/>
        </p:nvGrpSpPr>
        <p:grpSpPr>
          <a:xfrm>
            <a:off x="3047791" y="3354455"/>
            <a:ext cx="456373" cy="437322"/>
            <a:chOff x="1964633" y="1565411"/>
            <a:chExt cx="456373" cy="437322"/>
          </a:xfrm>
        </p:grpSpPr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90B3DF86-5500-C263-EA15-E0661B75E667}"/>
                </a:ext>
              </a:extLst>
            </p:cNvPr>
            <p:cNvGrpSpPr/>
            <p:nvPr/>
          </p:nvGrpSpPr>
          <p:grpSpPr>
            <a:xfrm>
              <a:off x="1964633" y="1565411"/>
              <a:ext cx="456373" cy="437322"/>
              <a:chOff x="1663974" y="1113183"/>
              <a:chExt cx="456373" cy="437322"/>
            </a:xfrm>
          </p:grpSpPr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0BB073D6-B16E-793B-3322-6825284F2D66}"/>
                  </a:ext>
                </a:extLst>
              </p:cNvPr>
              <p:cNvSpPr/>
              <p:nvPr/>
            </p:nvSpPr>
            <p:spPr>
              <a:xfrm>
                <a:off x="1663974" y="1113183"/>
                <a:ext cx="456373" cy="437322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09650552-FE60-9980-6FDD-A3B69290A961}"/>
                  </a:ext>
                </a:extLst>
              </p:cNvPr>
              <p:cNvSpPr/>
              <p:nvPr/>
            </p:nvSpPr>
            <p:spPr>
              <a:xfrm>
                <a:off x="1692134" y="1242392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711B010E-B3EC-F593-6832-5E716216422C}"/>
                  </a:ext>
                </a:extLst>
              </p:cNvPr>
              <p:cNvSpPr/>
              <p:nvPr/>
            </p:nvSpPr>
            <p:spPr>
              <a:xfrm>
                <a:off x="1871452" y="1152940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id="{62EF3513-AEA6-8255-ABF6-53DDADAE9508}"/>
                  </a:ext>
                </a:extLst>
              </p:cNvPr>
              <p:cNvSpPr/>
              <p:nvPr/>
            </p:nvSpPr>
            <p:spPr>
              <a:xfrm>
                <a:off x="1841632" y="1306996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" name="Ellipse 16">
                <a:extLst>
                  <a:ext uri="{FF2B5EF4-FFF2-40B4-BE49-F238E27FC236}">
                    <a16:creationId xmlns:a16="http://schemas.microsoft.com/office/drawing/2014/main" id="{D7FF0FC3-6EF6-92BA-2F41-1FC0F19F4A3E}"/>
                  </a:ext>
                </a:extLst>
              </p:cNvPr>
              <p:cNvSpPr/>
              <p:nvPr/>
            </p:nvSpPr>
            <p:spPr>
              <a:xfrm>
                <a:off x="1996926" y="1237421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FF2D9524-6E7A-F142-B4EA-1343ED915593}"/>
                  </a:ext>
                </a:extLst>
              </p:cNvPr>
              <p:cNvSpPr/>
              <p:nvPr/>
            </p:nvSpPr>
            <p:spPr>
              <a:xfrm>
                <a:off x="1955935" y="1393963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2A9E1AC8-DD48-0ECB-BB5B-770E80324706}"/>
                </a:ext>
              </a:extLst>
            </p:cNvPr>
            <p:cNvSpPr/>
            <p:nvPr/>
          </p:nvSpPr>
          <p:spPr>
            <a:xfrm>
              <a:off x="2070229" y="1853644"/>
              <a:ext cx="84483" cy="8945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B47EA074-2D58-75D0-C2BF-9E989F2B053F}"/>
              </a:ext>
            </a:extLst>
          </p:cNvPr>
          <p:cNvGrpSpPr/>
          <p:nvPr/>
        </p:nvGrpSpPr>
        <p:grpSpPr>
          <a:xfrm>
            <a:off x="3710710" y="4025356"/>
            <a:ext cx="456373" cy="437322"/>
            <a:chOff x="1964633" y="1565411"/>
            <a:chExt cx="456373" cy="437322"/>
          </a:xfrm>
        </p:grpSpPr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A510FC42-E8A3-4DD6-C327-F866C4BE6BA0}"/>
                </a:ext>
              </a:extLst>
            </p:cNvPr>
            <p:cNvGrpSpPr/>
            <p:nvPr/>
          </p:nvGrpSpPr>
          <p:grpSpPr>
            <a:xfrm>
              <a:off x="1964633" y="1565411"/>
              <a:ext cx="456373" cy="437322"/>
              <a:chOff x="1663974" y="1113183"/>
              <a:chExt cx="456373" cy="437322"/>
            </a:xfrm>
          </p:grpSpPr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62F5F52D-B18A-BB6D-311E-C45C34F948ED}"/>
                  </a:ext>
                </a:extLst>
              </p:cNvPr>
              <p:cNvSpPr/>
              <p:nvPr/>
            </p:nvSpPr>
            <p:spPr>
              <a:xfrm>
                <a:off x="1663974" y="1113183"/>
                <a:ext cx="456373" cy="437322"/>
              </a:xfrm>
              <a:prstGeom prst="ellipse">
                <a:avLst/>
              </a:prstGeom>
              <a:solidFill>
                <a:srgbClr val="00E900"/>
              </a:solidFill>
              <a:ln>
                <a:solidFill>
                  <a:srgbClr val="00E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E65D03F2-654D-098C-F6B3-F7B9FF878C38}"/>
                  </a:ext>
                </a:extLst>
              </p:cNvPr>
              <p:cNvSpPr/>
              <p:nvPr/>
            </p:nvSpPr>
            <p:spPr>
              <a:xfrm>
                <a:off x="1692134" y="1242392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81332E7D-8AF2-FBFD-54F4-2EA6FCB87A72}"/>
                  </a:ext>
                </a:extLst>
              </p:cNvPr>
              <p:cNvSpPr/>
              <p:nvPr/>
            </p:nvSpPr>
            <p:spPr>
              <a:xfrm>
                <a:off x="1871452" y="1152940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201C0C00-E1F0-8808-9054-8B026CEEB129}"/>
                  </a:ext>
                </a:extLst>
              </p:cNvPr>
              <p:cNvSpPr/>
              <p:nvPr/>
            </p:nvSpPr>
            <p:spPr>
              <a:xfrm>
                <a:off x="1841632" y="1306996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" name="Ellipse 28">
                <a:extLst>
                  <a:ext uri="{FF2B5EF4-FFF2-40B4-BE49-F238E27FC236}">
                    <a16:creationId xmlns:a16="http://schemas.microsoft.com/office/drawing/2014/main" id="{67E319F7-DE2B-E6EF-1059-2FE25CD1FF8B}"/>
                  </a:ext>
                </a:extLst>
              </p:cNvPr>
              <p:cNvSpPr/>
              <p:nvPr/>
            </p:nvSpPr>
            <p:spPr>
              <a:xfrm>
                <a:off x="1996926" y="1237421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B8AAE85B-C695-A6EB-8997-F6ACBF202877}"/>
                  </a:ext>
                </a:extLst>
              </p:cNvPr>
              <p:cNvSpPr/>
              <p:nvPr/>
            </p:nvSpPr>
            <p:spPr>
              <a:xfrm>
                <a:off x="1955935" y="1393963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09371CA8-B701-FF67-82B7-886C88DF35F5}"/>
                </a:ext>
              </a:extLst>
            </p:cNvPr>
            <p:cNvSpPr/>
            <p:nvPr/>
          </p:nvSpPr>
          <p:spPr>
            <a:xfrm>
              <a:off x="2070229" y="1853644"/>
              <a:ext cx="84483" cy="894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44DA0491-E6EA-B20D-618C-9AAE4E121BC3}"/>
              </a:ext>
            </a:extLst>
          </p:cNvPr>
          <p:cNvGrpSpPr/>
          <p:nvPr/>
        </p:nvGrpSpPr>
        <p:grpSpPr>
          <a:xfrm>
            <a:off x="4331111" y="3287365"/>
            <a:ext cx="456373" cy="437322"/>
            <a:chOff x="1964633" y="1565411"/>
            <a:chExt cx="456373" cy="437322"/>
          </a:xfrm>
        </p:grpSpPr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5F444EA7-B72A-93BE-DE97-6461FBA2968D}"/>
                </a:ext>
              </a:extLst>
            </p:cNvPr>
            <p:cNvGrpSpPr/>
            <p:nvPr/>
          </p:nvGrpSpPr>
          <p:grpSpPr>
            <a:xfrm>
              <a:off x="1964633" y="1565411"/>
              <a:ext cx="456373" cy="437322"/>
              <a:chOff x="1663974" y="1113183"/>
              <a:chExt cx="456373" cy="437322"/>
            </a:xfrm>
          </p:grpSpPr>
          <p:sp>
            <p:nvSpPr>
              <p:cNvPr id="34" name="Ellipse 33">
                <a:extLst>
                  <a:ext uri="{FF2B5EF4-FFF2-40B4-BE49-F238E27FC236}">
                    <a16:creationId xmlns:a16="http://schemas.microsoft.com/office/drawing/2014/main" id="{C32900DE-351C-319E-796B-AB4581B5BA1C}"/>
                  </a:ext>
                </a:extLst>
              </p:cNvPr>
              <p:cNvSpPr/>
              <p:nvPr/>
            </p:nvSpPr>
            <p:spPr>
              <a:xfrm>
                <a:off x="1663974" y="1113183"/>
                <a:ext cx="456373" cy="437322"/>
              </a:xfrm>
              <a:prstGeom prst="ellipse">
                <a:avLst/>
              </a:prstGeom>
              <a:solidFill>
                <a:srgbClr val="00E900"/>
              </a:solidFill>
              <a:ln>
                <a:solidFill>
                  <a:srgbClr val="00E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5" name="Ellipse 34">
                <a:extLst>
                  <a:ext uri="{FF2B5EF4-FFF2-40B4-BE49-F238E27FC236}">
                    <a16:creationId xmlns:a16="http://schemas.microsoft.com/office/drawing/2014/main" id="{F4EA2874-F6C8-DE37-4EFB-FB0BA935DF82}"/>
                  </a:ext>
                </a:extLst>
              </p:cNvPr>
              <p:cNvSpPr/>
              <p:nvPr/>
            </p:nvSpPr>
            <p:spPr>
              <a:xfrm>
                <a:off x="1692134" y="1242392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6" name="Ellipse 35">
                <a:extLst>
                  <a:ext uri="{FF2B5EF4-FFF2-40B4-BE49-F238E27FC236}">
                    <a16:creationId xmlns:a16="http://schemas.microsoft.com/office/drawing/2014/main" id="{0B0ABE89-80AD-CA9E-80BE-AE90B99FF009}"/>
                  </a:ext>
                </a:extLst>
              </p:cNvPr>
              <p:cNvSpPr/>
              <p:nvPr/>
            </p:nvSpPr>
            <p:spPr>
              <a:xfrm>
                <a:off x="1871452" y="1152940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37" name="Ellipse 36">
                <a:extLst>
                  <a:ext uri="{FF2B5EF4-FFF2-40B4-BE49-F238E27FC236}">
                    <a16:creationId xmlns:a16="http://schemas.microsoft.com/office/drawing/2014/main" id="{4B915CDD-A25E-F600-CDC9-86CF9AB1418B}"/>
                  </a:ext>
                </a:extLst>
              </p:cNvPr>
              <p:cNvSpPr/>
              <p:nvPr/>
            </p:nvSpPr>
            <p:spPr>
              <a:xfrm>
                <a:off x="1841371" y="1307831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" name="Ellipse 37">
                <a:extLst>
                  <a:ext uri="{FF2B5EF4-FFF2-40B4-BE49-F238E27FC236}">
                    <a16:creationId xmlns:a16="http://schemas.microsoft.com/office/drawing/2014/main" id="{8A5BFCCA-353B-F03F-8DAC-5222498BD0A3}"/>
                  </a:ext>
                </a:extLst>
              </p:cNvPr>
              <p:cNvSpPr/>
              <p:nvPr/>
            </p:nvSpPr>
            <p:spPr>
              <a:xfrm>
                <a:off x="1996926" y="1237421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D8580FAF-6610-0394-AD1D-71CC5D267E41}"/>
                  </a:ext>
                </a:extLst>
              </p:cNvPr>
              <p:cNvSpPr/>
              <p:nvPr/>
            </p:nvSpPr>
            <p:spPr>
              <a:xfrm>
                <a:off x="1955935" y="1393963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FAE36B9F-236E-47E5-1160-D718C63CA528}"/>
                </a:ext>
              </a:extLst>
            </p:cNvPr>
            <p:cNvSpPr/>
            <p:nvPr/>
          </p:nvSpPr>
          <p:spPr>
            <a:xfrm>
              <a:off x="2070229" y="1853644"/>
              <a:ext cx="84483" cy="894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1" name="Mond 40">
            <a:extLst>
              <a:ext uri="{FF2B5EF4-FFF2-40B4-BE49-F238E27FC236}">
                <a16:creationId xmlns:a16="http://schemas.microsoft.com/office/drawing/2014/main" id="{2803A692-B25B-ED43-EDD3-9C7969303A51}"/>
              </a:ext>
            </a:extLst>
          </p:cNvPr>
          <p:cNvSpPr/>
          <p:nvPr/>
        </p:nvSpPr>
        <p:spPr>
          <a:xfrm rot="21431240" flipH="1">
            <a:off x="4291312" y="2323429"/>
            <a:ext cx="789340" cy="3142102"/>
          </a:xfrm>
          <a:prstGeom prst="mo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FC40FDB9-B902-2F0B-BD81-348B0D9CD573}"/>
              </a:ext>
            </a:extLst>
          </p:cNvPr>
          <p:cNvGrpSpPr/>
          <p:nvPr/>
        </p:nvGrpSpPr>
        <p:grpSpPr>
          <a:xfrm>
            <a:off x="3047674" y="3354455"/>
            <a:ext cx="456373" cy="437322"/>
            <a:chOff x="1964633" y="1565411"/>
            <a:chExt cx="456373" cy="437322"/>
          </a:xfrm>
        </p:grpSpPr>
        <p:grpSp>
          <p:nvGrpSpPr>
            <p:cNvPr id="43" name="Gruppieren 42">
              <a:extLst>
                <a:ext uri="{FF2B5EF4-FFF2-40B4-BE49-F238E27FC236}">
                  <a16:creationId xmlns:a16="http://schemas.microsoft.com/office/drawing/2014/main" id="{F5F913D9-91B5-A41E-5159-17FC7E8F3C47}"/>
                </a:ext>
              </a:extLst>
            </p:cNvPr>
            <p:cNvGrpSpPr/>
            <p:nvPr/>
          </p:nvGrpSpPr>
          <p:grpSpPr>
            <a:xfrm>
              <a:off x="1964633" y="1565411"/>
              <a:ext cx="456373" cy="437322"/>
              <a:chOff x="1663974" y="1113183"/>
              <a:chExt cx="456373" cy="437322"/>
            </a:xfrm>
          </p:grpSpPr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61B4531A-E6FC-A0B2-7CC0-5103949827F1}"/>
                  </a:ext>
                </a:extLst>
              </p:cNvPr>
              <p:cNvSpPr/>
              <p:nvPr/>
            </p:nvSpPr>
            <p:spPr>
              <a:xfrm>
                <a:off x="1663974" y="1113183"/>
                <a:ext cx="456373" cy="437322"/>
              </a:xfrm>
              <a:prstGeom prst="ellipse">
                <a:avLst/>
              </a:prstGeom>
              <a:solidFill>
                <a:srgbClr val="00E900"/>
              </a:solidFill>
              <a:ln>
                <a:solidFill>
                  <a:srgbClr val="00E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0B1C842A-4647-2425-CD95-E9A238F50E26}"/>
                  </a:ext>
                </a:extLst>
              </p:cNvPr>
              <p:cNvSpPr/>
              <p:nvPr/>
            </p:nvSpPr>
            <p:spPr>
              <a:xfrm>
                <a:off x="1692134" y="1242392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DF83C23-3F29-CECA-ED52-C5A7DB94FF11}"/>
                  </a:ext>
                </a:extLst>
              </p:cNvPr>
              <p:cNvSpPr/>
              <p:nvPr/>
            </p:nvSpPr>
            <p:spPr>
              <a:xfrm>
                <a:off x="1872308" y="1152940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A617C7B3-43F8-8C65-FAE0-EB57E701DD1A}"/>
                  </a:ext>
                </a:extLst>
              </p:cNvPr>
              <p:cNvSpPr/>
              <p:nvPr/>
            </p:nvSpPr>
            <p:spPr>
              <a:xfrm>
                <a:off x="1841632" y="1306996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Ellipse 48">
                <a:extLst>
                  <a:ext uri="{FF2B5EF4-FFF2-40B4-BE49-F238E27FC236}">
                    <a16:creationId xmlns:a16="http://schemas.microsoft.com/office/drawing/2014/main" id="{6E01A4BE-6FFE-7CE3-3855-BE60F60B372E}"/>
                  </a:ext>
                </a:extLst>
              </p:cNvPr>
              <p:cNvSpPr/>
              <p:nvPr/>
            </p:nvSpPr>
            <p:spPr>
              <a:xfrm>
                <a:off x="1996926" y="1237421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0" name="Ellipse 49">
                <a:extLst>
                  <a:ext uri="{FF2B5EF4-FFF2-40B4-BE49-F238E27FC236}">
                    <a16:creationId xmlns:a16="http://schemas.microsoft.com/office/drawing/2014/main" id="{F2701188-EE55-933B-7184-B92EE7ACD3DF}"/>
                  </a:ext>
                </a:extLst>
              </p:cNvPr>
              <p:cNvSpPr/>
              <p:nvPr/>
            </p:nvSpPr>
            <p:spPr>
              <a:xfrm>
                <a:off x="1955935" y="1393963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33581C75-1646-7E01-F33D-227D3179EE6F}"/>
                </a:ext>
              </a:extLst>
            </p:cNvPr>
            <p:cNvSpPr/>
            <p:nvPr/>
          </p:nvSpPr>
          <p:spPr>
            <a:xfrm>
              <a:off x="2070229" y="1853644"/>
              <a:ext cx="84483" cy="894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3" name="Ellipse 52">
            <a:extLst>
              <a:ext uri="{FF2B5EF4-FFF2-40B4-BE49-F238E27FC236}">
                <a16:creationId xmlns:a16="http://schemas.microsoft.com/office/drawing/2014/main" id="{43E85D5F-4391-A772-D5C4-9588FCF96BE1}"/>
              </a:ext>
            </a:extLst>
          </p:cNvPr>
          <p:cNvSpPr/>
          <p:nvPr/>
        </p:nvSpPr>
        <p:spPr>
          <a:xfrm>
            <a:off x="4626218" y="3571722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D141A8AF-9AE6-6531-C5CE-0744F140D79F}"/>
              </a:ext>
            </a:extLst>
          </p:cNvPr>
          <p:cNvSpPr/>
          <p:nvPr/>
        </p:nvSpPr>
        <p:spPr>
          <a:xfrm>
            <a:off x="4743018" y="3339548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B59045A8-4421-9AEC-CAC3-169246B75860}"/>
              </a:ext>
            </a:extLst>
          </p:cNvPr>
          <p:cNvSpPr/>
          <p:nvPr/>
        </p:nvSpPr>
        <p:spPr>
          <a:xfrm>
            <a:off x="4325995" y="6060144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B93CCCC7-CDCA-B31B-0787-448E324B917A}"/>
              </a:ext>
            </a:extLst>
          </p:cNvPr>
          <p:cNvGrpSpPr/>
          <p:nvPr/>
        </p:nvGrpSpPr>
        <p:grpSpPr>
          <a:xfrm>
            <a:off x="5989348" y="2969313"/>
            <a:ext cx="671837" cy="318052"/>
            <a:chOff x="6000633" y="1205940"/>
            <a:chExt cx="671837" cy="318052"/>
          </a:xfrm>
        </p:grpSpPr>
        <p:sp>
          <p:nvSpPr>
            <p:cNvPr id="70" name="Rechteck: abgerundete Ecken 69">
              <a:extLst>
                <a:ext uri="{FF2B5EF4-FFF2-40B4-BE49-F238E27FC236}">
                  <a16:creationId xmlns:a16="http://schemas.microsoft.com/office/drawing/2014/main" id="{7EE9D5F3-AB79-DC61-B3B9-6367D51E87B7}"/>
                </a:ext>
              </a:extLst>
            </p:cNvPr>
            <p:cNvSpPr/>
            <p:nvPr/>
          </p:nvSpPr>
          <p:spPr>
            <a:xfrm>
              <a:off x="6096000" y="1205940"/>
              <a:ext cx="576470" cy="318052"/>
            </a:xfrm>
            <a:prstGeom prst="roundRect">
              <a:avLst/>
            </a:prstGeom>
            <a:solidFill>
              <a:srgbClr val="0000E9"/>
            </a:solidFill>
            <a:ln>
              <a:solidFill>
                <a:srgbClr val="0000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015CD7D5-C9D4-9AB6-DCA1-3D9D69A981D2}"/>
                </a:ext>
              </a:extLst>
            </p:cNvPr>
            <p:cNvSpPr/>
            <p:nvPr/>
          </p:nvSpPr>
          <p:spPr>
            <a:xfrm>
              <a:off x="6000633" y="1268684"/>
              <a:ext cx="212345" cy="1925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BDE3DD12-C7F9-7759-C4D9-1F296969CCBD}"/>
              </a:ext>
            </a:extLst>
          </p:cNvPr>
          <p:cNvGrpSpPr/>
          <p:nvPr/>
        </p:nvGrpSpPr>
        <p:grpSpPr>
          <a:xfrm>
            <a:off x="5893637" y="3429000"/>
            <a:ext cx="671837" cy="318052"/>
            <a:chOff x="6000633" y="1205940"/>
            <a:chExt cx="671837" cy="318052"/>
          </a:xfrm>
        </p:grpSpPr>
        <p:sp>
          <p:nvSpPr>
            <p:cNvPr id="74" name="Rechteck: abgerundete Ecken 73">
              <a:extLst>
                <a:ext uri="{FF2B5EF4-FFF2-40B4-BE49-F238E27FC236}">
                  <a16:creationId xmlns:a16="http://schemas.microsoft.com/office/drawing/2014/main" id="{476E9F83-F961-6416-6897-F57269011B91}"/>
                </a:ext>
              </a:extLst>
            </p:cNvPr>
            <p:cNvSpPr/>
            <p:nvPr/>
          </p:nvSpPr>
          <p:spPr>
            <a:xfrm>
              <a:off x="6096000" y="1205940"/>
              <a:ext cx="576470" cy="318052"/>
            </a:xfrm>
            <a:prstGeom prst="roundRect">
              <a:avLst/>
            </a:prstGeom>
            <a:solidFill>
              <a:srgbClr val="0000E9"/>
            </a:solidFill>
            <a:ln>
              <a:solidFill>
                <a:srgbClr val="0000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36B7474C-14D4-20D4-5487-FEC40A6F6532}"/>
                </a:ext>
              </a:extLst>
            </p:cNvPr>
            <p:cNvSpPr/>
            <p:nvPr/>
          </p:nvSpPr>
          <p:spPr>
            <a:xfrm>
              <a:off x="6000633" y="1268684"/>
              <a:ext cx="212345" cy="1925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C011343E-50CC-F81F-D942-6739E50BED9E}"/>
              </a:ext>
            </a:extLst>
          </p:cNvPr>
          <p:cNvGrpSpPr/>
          <p:nvPr/>
        </p:nvGrpSpPr>
        <p:grpSpPr>
          <a:xfrm>
            <a:off x="5864650" y="3897788"/>
            <a:ext cx="671837" cy="318052"/>
            <a:chOff x="6000633" y="1205940"/>
            <a:chExt cx="671837" cy="318052"/>
          </a:xfrm>
        </p:grpSpPr>
        <p:sp>
          <p:nvSpPr>
            <p:cNvPr id="77" name="Rechteck: abgerundete Ecken 76">
              <a:extLst>
                <a:ext uri="{FF2B5EF4-FFF2-40B4-BE49-F238E27FC236}">
                  <a16:creationId xmlns:a16="http://schemas.microsoft.com/office/drawing/2014/main" id="{AF629825-90E5-2E40-9EC6-D17ACE213C4A}"/>
                </a:ext>
              </a:extLst>
            </p:cNvPr>
            <p:cNvSpPr/>
            <p:nvPr/>
          </p:nvSpPr>
          <p:spPr>
            <a:xfrm>
              <a:off x="6096000" y="1205940"/>
              <a:ext cx="576470" cy="318052"/>
            </a:xfrm>
            <a:prstGeom prst="roundRect">
              <a:avLst/>
            </a:prstGeom>
            <a:solidFill>
              <a:srgbClr val="0000E9"/>
            </a:solidFill>
            <a:ln>
              <a:solidFill>
                <a:srgbClr val="0000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695E0CF2-C760-46A3-E874-4F0B7399E57F}"/>
                </a:ext>
              </a:extLst>
            </p:cNvPr>
            <p:cNvSpPr/>
            <p:nvPr/>
          </p:nvSpPr>
          <p:spPr>
            <a:xfrm>
              <a:off x="6000633" y="1268684"/>
              <a:ext cx="212345" cy="1925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6D80767D-759D-F792-96A2-F1F06604852E}"/>
              </a:ext>
            </a:extLst>
          </p:cNvPr>
          <p:cNvGrpSpPr/>
          <p:nvPr/>
        </p:nvGrpSpPr>
        <p:grpSpPr>
          <a:xfrm>
            <a:off x="5999809" y="4354566"/>
            <a:ext cx="672181" cy="318052"/>
            <a:chOff x="6000633" y="1205939"/>
            <a:chExt cx="672181" cy="318052"/>
          </a:xfrm>
        </p:grpSpPr>
        <p:sp>
          <p:nvSpPr>
            <p:cNvPr id="80" name="Rechteck: abgerundete Ecken 79">
              <a:extLst>
                <a:ext uri="{FF2B5EF4-FFF2-40B4-BE49-F238E27FC236}">
                  <a16:creationId xmlns:a16="http://schemas.microsoft.com/office/drawing/2014/main" id="{465FA616-F3F3-194D-6685-55BD93A2E30D}"/>
                </a:ext>
              </a:extLst>
            </p:cNvPr>
            <p:cNvSpPr/>
            <p:nvPr/>
          </p:nvSpPr>
          <p:spPr>
            <a:xfrm>
              <a:off x="6096344" y="1205939"/>
              <a:ext cx="576470" cy="318052"/>
            </a:xfrm>
            <a:prstGeom prst="roundRect">
              <a:avLst/>
            </a:prstGeom>
            <a:solidFill>
              <a:srgbClr val="0000E9"/>
            </a:solidFill>
            <a:ln>
              <a:solidFill>
                <a:srgbClr val="0000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55F57A7E-D62A-6ACC-11C9-AF6879E61242}"/>
                </a:ext>
              </a:extLst>
            </p:cNvPr>
            <p:cNvSpPr/>
            <p:nvPr/>
          </p:nvSpPr>
          <p:spPr>
            <a:xfrm>
              <a:off x="6000633" y="1268684"/>
              <a:ext cx="212345" cy="1925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82" name="Ellipse 81">
            <a:extLst>
              <a:ext uri="{FF2B5EF4-FFF2-40B4-BE49-F238E27FC236}">
                <a16:creationId xmlns:a16="http://schemas.microsoft.com/office/drawing/2014/main" id="{0F478E42-68AD-E4F1-6C00-57C156C3FB25}"/>
              </a:ext>
            </a:extLst>
          </p:cNvPr>
          <p:cNvSpPr/>
          <p:nvPr/>
        </p:nvSpPr>
        <p:spPr>
          <a:xfrm>
            <a:off x="5114095" y="4206728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C4389942-764E-BC51-DA40-9CFC6B7A5211}"/>
              </a:ext>
            </a:extLst>
          </p:cNvPr>
          <p:cNvSpPr/>
          <p:nvPr/>
        </p:nvSpPr>
        <p:spPr>
          <a:xfrm>
            <a:off x="6073430" y="3080517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A1DCDB63-D152-7EDE-1583-ECE7D9089251}"/>
              </a:ext>
            </a:extLst>
          </p:cNvPr>
          <p:cNvSpPr/>
          <p:nvPr/>
        </p:nvSpPr>
        <p:spPr>
          <a:xfrm>
            <a:off x="5340109" y="3424025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08A7CEFF-19E9-ABA2-6490-F2E3256FE168}"/>
              </a:ext>
            </a:extLst>
          </p:cNvPr>
          <p:cNvSpPr/>
          <p:nvPr/>
        </p:nvSpPr>
        <p:spPr>
          <a:xfrm>
            <a:off x="5928580" y="4014176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1FB47862-DEA4-D6BE-FF44-5F90F8C5DFAA}"/>
              </a:ext>
            </a:extLst>
          </p:cNvPr>
          <p:cNvSpPr/>
          <p:nvPr/>
        </p:nvSpPr>
        <p:spPr>
          <a:xfrm>
            <a:off x="5106215" y="3791775"/>
            <a:ext cx="84483" cy="894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39EFB044-A019-B0CA-7F9F-FBB579495683}"/>
              </a:ext>
            </a:extLst>
          </p:cNvPr>
          <p:cNvSpPr txBox="1"/>
          <p:nvPr/>
        </p:nvSpPr>
        <p:spPr>
          <a:xfrm>
            <a:off x="1698953" y="5298340"/>
            <a:ext cx="214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präsynaptische Zelle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70504929-155F-FBAA-1140-0604255B1B3C}"/>
              </a:ext>
            </a:extLst>
          </p:cNvPr>
          <p:cNvSpPr txBox="1"/>
          <p:nvPr/>
        </p:nvSpPr>
        <p:spPr>
          <a:xfrm>
            <a:off x="7034733" y="5252495"/>
            <a:ext cx="22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postsynaptische Zelle</a:t>
            </a:r>
          </a:p>
        </p:txBody>
      </p: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65B71625-C7D3-D641-63C9-703A62F7B486}"/>
              </a:ext>
            </a:extLst>
          </p:cNvPr>
          <p:cNvGrpSpPr/>
          <p:nvPr/>
        </p:nvGrpSpPr>
        <p:grpSpPr>
          <a:xfrm>
            <a:off x="6169905" y="5945843"/>
            <a:ext cx="671837" cy="318052"/>
            <a:chOff x="6000633" y="1205940"/>
            <a:chExt cx="671837" cy="318052"/>
          </a:xfrm>
        </p:grpSpPr>
        <p:sp>
          <p:nvSpPr>
            <p:cNvPr id="91" name="Rechteck: abgerundete Ecken 90">
              <a:extLst>
                <a:ext uri="{FF2B5EF4-FFF2-40B4-BE49-F238E27FC236}">
                  <a16:creationId xmlns:a16="http://schemas.microsoft.com/office/drawing/2014/main" id="{2B380E1A-5C1A-E68D-09F2-84C11294860B}"/>
                </a:ext>
              </a:extLst>
            </p:cNvPr>
            <p:cNvSpPr/>
            <p:nvPr/>
          </p:nvSpPr>
          <p:spPr>
            <a:xfrm>
              <a:off x="6096000" y="1205940"/>
              <a:ext cx="576470" cy="318052"/>
            </a:xfrm>
            <a:prstGeom prst="roundRect">
              <a:avLst/>
            </a:prstGeom>
            <a:solidFill>
              <a:srgbClr val="0000E9"/>
            </a:solidFill>
            <a:ln>
              <a:solidFill>
                <a:srgbClr val="0000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2B3F6EB4-CF4B-BCC2-E228-5C5CAD50C912}"/>
                </a:ext>
              </a:extLst>
            </p:cNvPr>
            <p:cNvSpPr/>
            <p:nvPr/>
          </p:nvSpPr>
          <p:spPr>
            <a:xfrm>
              <a:off x="6000633" y="1268684"/>
              <a:ext cx="212345" cy="1925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9055A873-FC37-37CC-ADAD-689D05BED1AE}"/>
              </a:ext>
            </a:extLst>
          </p:cNvPr>
          <p:cNvGrpSpPr/>
          <p:nvPr/>
        </p:nvGrpSpPr>
        <p:grpSpPr>
          <a:xfrm>
            <a:off x="1841000" y="5891179"/>
            <a:ext cx="456373" cy="437322"/>
            <a:chOff x="1964633" y="1565411"/>
            <a:chExt cx="456373" cy="437322"/>
          </a:xfrm>
        </p:grpSpPr>
        <p:grpSp>
          <p:nvGrpSpPr>
            <p:cNvPr id="94" name="Gruppieren 93">
              <a:extLst>
                <a:ext uri="{FF2B5EF4-FFF2-40B4-BE49-F238E27FC236}">
                  <a16:creationId xmlns:a16="http://schemas.microsoft.com/office/drawing/2014/main" id="{0177CC91-41CE-188D-DC80-9AD7C713CC1C}"/>
                </a:ext>
              </a:extLst>
            </p:cNvPr>
            <p:cNvGrpSpPr/>
            <p:nvPr/>
          </p:nvGrpSpPr>
          <p:grpSpPr>
            <a:xfrm>
              <a:off x="1964633" y="1565411"/>
              <a:ext cx="456373" cy="437322"/>
              <a:chOff x="1663974" y="1113183"/>
              <a:chExt cx="456373" cy="437322"/>
            </a:xfrm>
          </p:grpSpPr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id="{CC34B326-C703-1660-8CE8-AEC74B8E0D44}"/>
                  </a:ext>
                </a:extLst>
              </p:cNvPr>
              <p:cNvSpPr/>
              <p:nvPr/>
            </p:nvSpPr>
            <p:spPr>
              <a:xfrm>
                <a:off x="1663974" y="1113183"/>
                <a:ext cx="456373" cy="437322"/>
              </a:xfrm>
              <a:prstGeom prst="ellipse">
                <a:avLst/>
              </a:prstGeom>
              <a:solidFill>
                <a:srgbClr val="00E900"/>
              </a:solidFill>
              <a:ln>
                <a:solidFill>
                  <a:srgbClr val="00E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id="{CAEA52DF-B9BA-9B6A-011E-D4076ADFE883}"/>
                  </a:ext>
                </a:extLst>
              </p:cNvPr>
              <p:cNvSpPr/>
              <p:nvPr/>
            </p:nvSpPr>
            <p:spPr>
              <a:xfrm>
                <a:off x="1692134" y="1242392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8" name="Ellipse 97">
                <a:extLst>
                  <a:ext uri="{FF2B5EF4-FFF2-40B4-BE49-F238E27FC236}">
                    <a16:creationId xmlns:a16="http://schemas.microsoft.com/office/drawing/2014/main" id="{C700D6FA-A929-F669-C5E3-3DAC6FCD7742}"/>
                  </a:ext>
                </a:extLst>
              </p:cNvPr>
              <p:cNvSpPr/>
              <p:nvPr/>
            </p:nvSpPr>
            <p:spPr>
              <a:xfrm>
                <a:off x="1871452" y="1152940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9" name="Ellipse 98">
                <a:extLst>
                  <a:ext uri="{FF2B5EF4-FFF2-40B4-BE49-F238E27FC236}">
                    <a16:creationId xmlns:a16="http://schemas.microsoft.com/office/drawing/2014/main" id="{9D52F0B9-947C-2777-C8A9-DAC3D6E587FA}"/>
                  </a:ext>
                </a:extLst>
              </p:cNvPr>
              <p:cNvSpPr/>
              <p:nvPr/>
            </p:nvSpPr>
            <p:spPr>
              <a:xfrm>
                <a:off x="1841632" y="1306996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0" name="Ellipse 99">
                <a:extLst>
                  <a:ext uri="{FF2B5EF4-FFF2-40B4-BE49-F238E27FC236}">
                    <a16:creationId xmlns:a16="http://schemas.microsoft.com/office/drawing/2014/main" id="{B647AEDB-402A-8DF6-CC07-F9F4152BE3F6}"/>
                  </a:ext>
                </a:extLst>
              </p:cNvPr>
              <p:cNvSpPr/>
              <p:nvPr/>
            </p:nvSpPr>
            <p:spPr>
              <a:xfrm>
                <a:off x="1996926" y="1237421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1" name="Ellipse 100">
                <a:extLst>
                  <a:ext uri="{FF2B5EF4-FFF2-40B4-BE49-F238E27FC236}">
                    <a16:creationId xmlns:a16="http://schemas.microsoft.com/office/drawing/2014/main" id="{C743E983-8DE8-1996-7B3D-1F176DF239C5}"/>
                  </a:ext>
                </a:extLst>
              </p:cNvPr>
              <p:cNvSpPr/>
              <p:nvPr/>
            </p:nvSpPr>
            <p:spPr>
              <a:xfrm>
                <a:off x="1955935" y="1393963"/>
                <a:ext cx="84483" cy="894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2F1DE059-B47B-453E-E9F3-6C8F788DBC77}"/>
                </a:ext>
              </a:extLst>
            </p:cNvPr>
            <p:cNvSpPr/>
            <p:nvPr/>
          </p:nvSpPr>
          <p:spPr>
            <a:xfrm>
              <a:off x="2070229" y="1853644"/>
              <a:ext cx="84483" cy="894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0" name="Textfeld 119">
            <a:extLst>
              <a:ext uri="{FF2B5EF4-FFF2-40B4-BE49-F238E27FC236}">
                <a16:creationId xmlns:a16="http://schemas.microsoft.com/office/drawing/2014/main" id="{47D1B030-39E4-9685-86BA-109854B47E16}"/>
              </a:ext>
            </a:extLst>
          </p:cNvPr>
          <p:cNvSpPr txBox="1"/>
          <p:nvPr/>
        </p:nvSpPr>
        <p:spPr>
          <a:xfrm>
            <a:off x="2420782" y="5936926"/>
            <a:ext cx="849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Vesikel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FA0F4A13-EBED-6A1E-75FE-B0FFDBC9DFDA}"/>
              </a:ext>
            </a:extLst>
          </p:cNvPr>
          <p:cNvSpPr txBox="1"/>
          <p:nvPr/>
        </p:nvSpPr>
        <p:spPr>
          <a:xfrm>
            <a:off x="4492111" y="5931112"/>
            <a:ext cx="1064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Dopamin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64AFF287-B663-4E54-E5C8-5371173EC950}"/>
              </a:ext>
            </a:extLst>
          </p:cNvPr>
          <p:cNvSpPr txBox="1"/>
          <p:nvPr/>
        </p:nvSpPr>
        <p:spPr>
          <a:xfrm>
            <a:off x="6937115" y="5931112"/>
            <a:ext cx="2062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Dopamin-Rezeptor</a:t>
            </a:r>
          </a:p>
        </p:txBody>
      </p:sp>
    </p:spTree>
    <p:extLst>
      <p:ext uri="{BB962C8B-B14F-4D97-AF65-F5344CB8AC3E}">
        <p14:creationId xmlns:p14="http://schemas.microsoft.com/office/powerpoint/2010/main" val="285858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10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Meister, Theresa</dc:creator>
  <cp:lastModifiedBy>Meister, Theresa</cp:lastModifiedBy>
  <cp:revision>17</cp:revision>
  <dcterms:created xsi:type="dcterms:W3CDTF">2023-05-31T05:15:00Z</dcterms:created>
  <dcterms:modified xsi:type="dcterms:W3CDTF">2023-08-10T13:24:19Z</dcterms:modified>
</cp:coreProperties>
</file>