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AFDC-9B23-4299-A01D-6CFCB19E2886}" type="datetimeFigureOut">
              <a:rPr lang="de-DE" smtClean="0"/>
              <a:pPr/>
              <a:t>25.08.2010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6A081-6F84-42B9-8796-751F626BB83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143375" y="3071813"/>
          <a:ext cx="942975" cy="573087"/>
        </p:xfrm>
        <a:graphic>
          <a:graphicData uri="http://schemas.openxmlformats.org/presentationml/2006/ole">
            <p:oleObj spid="_x0000_s1030" name="Formel" r:id="rId3" imgW="6476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924300" y="3232150"/>
          <a:ext cx="1882775" cy="571500"/>
        </p:xfrm>
        <a:graphic>
          <a:graphicData uri="http://schemas.openxmlformats.org/presentationml/2006/ole">
            <p:oleObj spid="_x0000_s22530" name="Formel" r:id="rId3" imgW="1295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644900" y="3219450"/>
          <a:ext cx="2482850" cy="561975"/>
        </p:xfrm>
        <a:graphic>
          <a:graphicData uri="http://schemas.openxmlformats.org/presentationml/2006/ole">
            <p:oleObj spid="_x0000_s23554" name="Formel" r:id="rId3" imgW="185400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2500313" y="3071813"/>
          <a:ext cx="3095625" cy="573087"/>
        </p:xfrm>
        <a:graphic>
          <a:graphicData uri="http://schemas.openxmlformats.org/presentationml/2006/ole">
            <p:oleObj spid="_x0000_s24578" name="Formel" r:id="rId3" imgW="240012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2598738" y="2571750"/>
          <a:ext cx="1579562" cy="320675"/>
        </p:xfrm>
        <a:graphic>
          <a:graphicData uri="http://schemas.openxmlformats.org/presentationml/2006/ole">
            <p:oleObj spid="_x0000_s25602" name="Formel" r:id="rId3" imgW="10029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86125" y="2890838"/>
          <a:ext cx="1622425" cy="571500"/>
        </p:xfrm>
        <a:graphic>
          <a:graphicData uri="http://schemas.openxmlformats.org/presentationml/2006/ole">
            <p:oleObj spid="_x0000_s14341" name="Formel" r:id="rId3" imgW="11174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5362" name="Formel" r:id="rId3" imgW="914400" imgH="215640" progId="Equation.3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/>
        </p:nvGraphicFramePr>
        <p:xfrm>
          <a:off x="3854450" y="3321050"/>
          <a:ext cx="2138363" cy="320675"/>
        </p:xfrm>
        <a:graphic>
          <a:graphicData uri="http://schemas.openxmlformats.org/presentationml/2006/ole">
            <p:oleObj spid="_x0000_s15363" name="Formel" r:id="rId4" imgW="143496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2500313" y="2895600"/>
          <a:ext cx="2897187" cy="573088"/>
        </p:xfrm>
        <a:graphic>
          <a:graphicData uri="http://schemas.openxmlformats.org/presentationml/2006/ole">
            <p:oleObj spid="_x0000_s16386" name="Formel" r:id="rId3" imgW="2120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642910" y="3000372"/>
          <a:ext cx="5481638" cy="571500"/>
        </p:xfrm>
        <a:graphic>
          <a:graphicData uri="http://schemas.openxmlformats.org/presentationml/2006/ole">
            <p:oleObj spid="_x0000_s17410" name="Formel" r:id="rId3" imgW="4012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841750" y="3219450"/>
          <a:ext cx="1993900" cy="571500"/>
        </p:xfrm>
        <a:graphic>
          <a:graphicData uri="http://schemas.openxmlformats.org/presentationml/2006/ole">
            <p:oleObj spid="_x0000_s18434" name="Formel" r:id="rId3" imgW="14601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740150" y="3219450"/>
          <a:ext cx="2270125" cy="571500"/>
        </p:xfrm>
        <a:graphic>
          <a:graphicData uri="http://schemas.openxmlformats.org/presentationml/2006/ole">
            <p:oleObj spid="_x0000_s19458" name="Formel" r:id="rId3" imgW="16635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816350" y="3219450"/>
          <a:ext cx="2062163" cy="571500"/>
        </p:xfrm>
        <a:graphic>
          <a:graphicData uri="http://schemas.openxmlformats.org/presentationml/2006/ole">
            <p:oleObj spid="_x0000_s20482" name="Formel" r:id="rId3" imgW="151128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3473450" y="3302000"/>
          <a:ext cx="3062288" cy="355600"/>
        </p:xfrm>
        <a:graphic>
          <a:graphicData uri="http://schemas.openxmlformats.org/presentationml/2006/ole">
            <p:oleObj spid="_x0000_s21506" name="Formel" r:id="rId3" imgW="2184120" imgH="253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6" baseType="lpstr">
      <vt:lpstr>Larissa-Design</vt:lpstr>
      <vt:lpstr>Microsoft Formel-Editor 3.0</vt:lpstr>
      <vt:lpstr>Formel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Achim Zänkert</dc:creator>
  <cp:lastModifiedBy>Suzie</cp:lastModifiedBy>
  <cp:revision>14</cp:revision>
  <dcterms:created xsi:type="dcterms:W3CDTF">2010-07-19T17:27:35Z</dcterms:created>
  <dcterms:modified xsi:type="dcterms:W3CDTF">2010-08-25T15:17:02Z</dcterms:modified>
</cp:coreProperties>
</file>