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howGuides="1"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FAFDC-9B23-4299-A01D-6CFCB19E2886}" type="datetimeFigureOut">
              <a:rPr lang="de-DE" smtClean="0"/>
              <a:pPr/>
              <a:t>25.08.2010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6A081-6F84-42B9-8796-751F626BB83A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FAFDC-9B23-4299-A01D-6CFCB19E2886}" type="datetimeFigureOut">
              <a:rPr lang="de-DE" smtClean="0"/>
              <a:pPr/>
              <a:t>25.08.2010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6A081-6F84-42B9-8796-751F626BB83A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FAFDC-9B23-4299-A01D-6CFCB19E2886}" type="datetimeFigureOut">
              <a:rPr lang="de-DE" smtClean="0"/>
              <a:pPr/>
              <a:t>25.08.2010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6A081-6F84-42B9-8796-751F626BB83A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FAFDC-9B23-4299-A01D-6CFCB19E2886}" type="datetimeFigureOut">
              <a:rPr lang="de-DE" smtClean="0"/>
              <a:pPr/>
              <a:t>25.08.2010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6A081-6F84-42B9-8796-751F626BB83A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FAFDC-9B23-4299-A01D-6CFCB19E2886}" type="datetimeFigureOut">
              <a:rPr lang="de-DE" smtClean="0"/>
              <a:pPr/>
              <a:t>25.08.2010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6A081-6F84-42B9-8796-751F626BB83A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FAFDC-9B23-4299-A01D-6CFCB19E2886}" type="datetimeFigureOut">
              <a:rPr lang="de-DE" smtClean="0"/>
              <a:pPr/>
              <a:t>25.08.2010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6A081-6F84-42B9-8796-751F626BB83A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FAFDC-9B23-4299-A01D-6CFCB19E2886}" type="datetimeFigureOut">
              <a:rPr lang="de-DE" smtClean="0"/>
              <a:pPr/>
              <a:t>25.08.2010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6A081-6F84-42B9-8796-751F626BB83A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FAFDC-9B23-4299-A01D-6CFCB19E2886}" type="datetimeFigureOut">
              <a:rPr lang="de-DE" smtClean="0"/>
              <a:pPr/>
              <a:t>25.08.2010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6A081-6F84-42B9-8796-751F626BB83A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FAFDC-9B23-4299-A01D-6CFCB19E2886}" type="datetimeFigureOut">
              <a:rPr lang="de-DE" smtClean="0"/>
              <a:pPr/>
              <a:t>25.08.2010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6A081-6F84-42B9-8796-751F626BB83A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FAFDC-9B23-4299-A01D-6CFCB19E2886}" type="datetimeFigureOut">
              <a:rPr lang="de-DE" smtClean="0"/>
              <a:pPr/>
              <a:t>25.08.2010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6A081-6F84-42B9-8796-751F626BB83A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FAFDC-9B23-4299-A01D-6CFCB19E2886}" type="datetimeFigureOut">
              <a:rPr lang="de-DE" smtClean="0"/>
              <a:pPr/>
              <a:t>25.08.2010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6A081-6F84-42B9-8796-751F626BB83A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7FAFDC-9B23-4299-A01D-6CFCB19E2886}" type="datetimeFigureOut">
              <a:rPr lang="de-DE" smtClean="0"/>
              <a:pPr/>
              <a:t>25.08.2010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66A081-6F84-42B9-8796-751F626BB83A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4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graphicFrame>
        <p:nvGraphicFramePr>
          <p:cNvPr id="8" name="Objekt 7"/>
          <p:cNvGraphicFramePr>
            <a:graphicFrameLocks noChangeAspect="1"/>
          </p:cNvGraphicFramePr>
          <p:nvPr/>
        </p:nvGraphicFramePr>
        <p:xfrm>
          <a:off x="4143375" y="3071813"/>
          <a:ext cx="942975" cy="573087"/>
        </p:xfrm>
        <a:graphic>
          <a:graphicData uri="http://schemas.openxmlformats.org/presentationml/2006/ole">
            <p:oleObj spid="_x0000_s1030" name="Formel" r:id="rId3" imgW="647640" imgH="393480" progId="Equation.3">
              <p:embed/>
            </p:oleObj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/>
          <p:cNvGraphicFramePr>
            <a:graphicFrameLocks noChangeAspect="1"/>
          </p:cNvGraphicFramePr>
          <p:nvPr/>
        </p:nvGraphicFramePr>
        <p:xfrm>
          <a:off x="3924300" y="3232150"/>
          <a:ext cx="1882775" cy="571500"/>
        </p:xfrm>
        <a:graphic>
          <a:graphicData uri="http://schemas.openxmlformats.org/presentationml/2006/ole">
            <p:oleObj spid="_x0000_s22530" name="Formel" r:id="rId3" imgW="1295280" imgH="393480" progId="Equation.3">
              <p:embed/>
            </p:oleObj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/>
          <p:cNvGraphicFramePr>
            <a:graphicFrameLocks noChangeAspect="1"/>
          </p:cNvGraphicFramePr>
          <p:nvPr/>
        </p:nvGraphicFramePr>
        <p:xfrm>
          <a:off x="3644900" y="3219450"/>
          <a:ext cx="2482850" cy="561975"/>
        </p:xfrm>
        <a:graphic>
          <a:graphicData uri="http://schemas.openxmlformats.org/presentationml/2006/ole">
            <p:oleObj spid="_x0000_s23554" name="Formel" r:id="rId3" imgW="1854000" imgH="419040" progId="Equation.3">
              <p:embed/>
            </p:oleObj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/>
          <p:cNvGraphicFramePr>
            <a:graphicFrameLocks noChangeAspect="1"/>
          </p:cNvGraphicFramePr>
          <p:nvPr/>
        </p:nvGraphicFramePr>
        <p:xfrm>
          <a:off x="2500313" y="3071813"/>
          <a:ext cx="3095625" cy="573087"/>
        </p:xfrm>
        <a:graphic>
          <a:graphicData uri="http://schemas.openxmlformats.org/presentationml/2006/ole">
            <p:oleObj spid="_x0000_s24578" name="Formel" r:id="rId3" imgW="2400120" imgH="444240" progId="Equation.3">
              <p:embed/>
            </p:oleObj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/>
          <p:cNvGraphicFramePr>
            <a:graphicFrameLocks noChangeAspect="1"/>
          </p:cNvGraphicFramePr>
          <p:nvPr/>
        </p:nvGraphicFramePr>
        <p:xfrm>
          <a:off x="2598738" y="2571750"/>
          <a:ext cx="1579562" cy="320675"/>
        </p:xfrm>
        <a:graphic>
          <a:graphicData uri="http://schemas.openxmlformats.org/presentationml/2006/ole">
            <p:oleObj spid="_x0000_s25602" name="Formel" r:id="rId3" imgW="1002960" imgH="203040" progId="Equation.3">
              <p:embed/>
            </p:oleObj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graphicFrame>
        <p:nvGraphicFramePr>
          <p:cNvPr id="6" name="Objekt 5"/>
          <p:cNvGraphicFramePr>
            <a:graphicFrameLocks noChangeAspect="1"/>
          </p:cNvGraphicFramePr>
          <p:nvPr/>
        </p:nvGraphicFramePr>
        <p:xfrm>
          <a:off x="3286125" y="2890838"/>
          <a:ext cx="1622425" cy="571500"/>
        </p:xfrm>
        <a:graphic>
          <a:graphicData uri="http://schemas.openxmlformats.org/presentationml/2006/ole">
            <p:oleObj spid="_x0000_s14341" name="Formel" r:id="rId3" imgW="1117440" imgH="393480" progId="Equation.3">
              <p:embed/>
            </p:oleObj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/>
          <p:cNvGraphicFramePr>
            <a:graphicFrameLocks noChangeAspect="1"/>
          </p:cNvGraphicFramePr>
          <p:nvPr/>
        </p:nvGraphicFramePr>
        <p:xfrm>
          <a:off x="4114800" y="3321050"/>
          <a:ext cx="914400" cy="215900"/>
        </p:xfrm>
        <a:graphic>
          <a:graphicData uri="http://schemas.openxmlformats.org/presentationml/2006/ole">
            <p:oleObj spid="_x0000_s15362" name="Formel" r:id="rId3" imgW="914400" imgH="215640" progId="Equation.3">
              <p:embed/>
            </p:oleObj>
          </a:graphicData>
        </a:graphic>
      </p:graphicFrame>
      <p:graphicFrame>
        <p:nvGraphicFramePr>
          <p:cNvPr id="3" name="Objekt 2"/>
          <p:cNvGraphicFramePr>
            <a:graphicFrameLocks noChangeAspect="1"/>
          </p:cNvGraphicFramePr>
          <p:nvPr/>
        </p:nvGraphicFramePr>
        <p:xfrm>
          <a:off x="3854450" y="3321050"/>
          <a:ext cx="2138363" cy="320675"/>
        </p:xfrm>
        <a:graphic>
          <a:graphicData uri="http://schemas.openxmlformats.org/presentationml/2006/ole">
            <p:oleObj spid="_x0000_s15363" name="Formel" r:id="rId4" imgW="1434960" imgH="215640" progId="Equation.3">
              <p:embed/>
            </p:oleObj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/>
          <p:cNvGraphicFramePr>
            <a:graphicFrameLocks noChangeAspect="1"/>
          </p:cNvGraphicFramePr>
          <p:nvPr/>
        </p:nvGraphicFramePr>
        <p:xfrm>
          <a:off x="2500313" y="2895600"/>
          <a:ext cx="2897187" cy="573088"/>
        </p:xfrm>
        <a:graphic>
          <a:graphicData uri="http://schemas.openxmlformats.org/presentationml/2006/ole">
            <p:oleObj spid="_x0000_s16386" name="Formel" r:id="rId3" imgW="2120760" imgH="419040" progId="Equation.3">
              <p:embed/>
            </p:oleObj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/>
          <p:cNvGraphicFramePr>
            <a:graphicFrameLocks noChangeAspect="1"/>
          </p:cNvGraphicFramePr>
          <p:nvPr/>
        </p:nvGraphicFramePr>
        <p:xfrm>
          <a:off x="642910" y="3000372"/>
          <a:ext cx="5481638" cy="571500"/>
        </p:xfrm>
        <a:graphic>
          <a:graphicData uri="http://schemas.openxmlformats.org/presentationml/2006/ole">
            <p:oleObj spid="_x0000_s17410" name="Formel" r:id="rId3" imgW="4012920" imgH="419040" progId="Equation.3">
              <p:embed/>
            </p:oleObj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/>
          <p:cNvGraphicFramePr>
            <a:graphicFrameLocks noChangeAspect="1"/>
          </p:cNvGraphicFramePr>
          <p:nvPr/>
        </p:nvGraphicFramePr>
        <p:xfrm>
          <a:off x="3841750" y="3219450"/>
          <a:ext cx="1993900" cy="571500"/>
        </p:xfrm>
        <a:graphic>
          <a:graphicData uri="http://schemas.openxmlformats.org/presentationml/2006/ole">
            <p:oleObj spid="_x0000_s18434" name="Formel" r:id="rId3" imgW="1460160" imgH="419040" progId="Equation.3">
              <p:embed/>
            </p:oleObj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/>
          <p:cNvGraphicFramePr>
            <a:graphicFrameLocks noChangeAspect="1"/>
          </p:cNvGraphicFramePr>
          <p:nvPr/>
        </p:nvGraphicFramePr>
        <p:xfrm>
          <a:off x="3740150" y="3219450"/>
          <a:ext cx="2270125" cy="571500"/>
        </p:xfrm>
        <a:graphic>
          <a:graphicData uri="http://schemas.openxmlformats.org/presentationml/2006/ole">
            <p:oleObj spid="_x0000_s19458" name="Formel" r:id="rId3" imgW="1663560" imgH="419040" progId="Equation.3">
              <p:embed/>
            </p:oleObj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/>
          <p:cNvGraphicFramePr>
            <a:graphicFrameLocks noChangeAspect="1"/>
          </p:cNvGraphicFramePr>
          <p:nvPr/>
        </p:nvGraphicFramePr>
        <p:xfrm>
          <a:off x="3816350" y="3219450"/>
          <a:ext cx="2062163" cy="571500"/>
        </p:xfrm>
        <a:graphic>
          <a:graphicData uri="http://schemas.openxmlformats.org/presentationml/2006/ole">
            <p:oleObj spid="_x0000_s20482" name="Formel" r:id="rId3" imgW="1511280" imgH="419040" progId="Equation.3">
              <p:embed/>
            </p:oleObj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/>
          <p:cNvGraphicFramePr>
            <a:graphicFrameLocks noChangeAspect="1"/>
          </p:cNvGraphicFramePr>
          <p:nvPr/>
        </p:nvGraphicFramePr>
        <p:xfrm>
          <a:off x="3473450" y="3302000"/>
          <a:ext cx="3062288" cy="355600"/>
        </p:xfrm>
        <a:graphic>
          <a:graphicData uri="http://schemas.openxmlformats.org/presentationml/2006/ole">
            <p:oleObj spid="_x0000_s21506" name="Formel" r:id="rId3" imgW="2184120" imgH="253800" progId="Equation.3">
              <p:embed/>
            </p:oleObj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Bildschirmpräsentation (4:3)</PresentationFormat>
  <Paragraphs>0</Paragraphs>
  <Slides>13</Slides>
  <Notes>0</Notes>
  <HiddenSlides>0</HiddenSlides>
  <MMClips>0</MMClips>
  <ScaleCrop>false</ScaleCrop>
  <HeadingPairs>
    <vt:vector size="6" baseType="variant">
      <vt:variant>
        <vt:lpstr>Design</vt:lpstr>
      </vt:variant>
      <vt:variant>
        <vt:i4>1</vt:i4>
      </vt:variant>
      <vt:variant>
        <vt:lpstr>Eingebettete OLE-Server</vt:lpstr>
      </vt:variant>
      <vt:variant>
        <vt:i4>2</vt:i4>
      </vt:variant>
      <vt:variant>
        <vt:lpstr>Folientitel</vt:lpstr>
      </vt:variant>
      <vt:variant>
        <vt:i4>13</vt:i4>
      </vt:variant>
    </vt:vector>
  </HeadingPairs>
  <TitlesOfParts>
    <vt:vector size="16" baseType="lpstr">
      <vt:lpstr>Larissa-Design</vt:lpstr>
      <vt:lpstr>Microsoft Formel-Editor 3.0</vt:lpstr>
      <vt:lpstr>Formel</vt:lpstr>
      <vt:lpstr>Folie 1</vt:lpstr>
      <vt:lpstr>Folie 2</vt:lpstr>
      <vt:lpstr>Folie 3</vt:lpstr>
      <vt:lpstr>Folie 4</vt:lpstr>
      <vt:lpstr>Folie 5</vt:lpstr>
      <vt:lpstr>Folie 6</vt:lpstr>
      <vt:lpstr>Folie 7</vt:lpstr>
      <vt:lpstr>Folie 8</vt:lpstr>
      <vt:lpstr>Folie 9</vt:lpstr>
      <vt:lpstr>Folie 10</vt:lpstr>
      <vt:lpstr>Folie 11</vt:lpstr>
      <vt:lpstr>Folie 12</vt:lpstr>
      <vt:lpstr>Folie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Achim Zänkert</dc:creator>
  <cp:lastModifiedBy>Suzie</cp:lastModifiedBy>
  <cp:revision>14</cp:revision>
  <dcterms:created xsi:type="dcterms:W3CDTF">2010-07-19T17:27:35Z</dcterms:created>
  <dcterms:modified xsi:type="dcterms:W3CDTF">2010-08-25T15:17:02Z</dcterms:modified>
</cp:coreProperties>
</file>