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E967E-F28A-426C-B9DA-F3D680ED1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B3CA249-24DC-4F21-9F88-005995BA6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079F83-B7DB-4AE6-ADF4-BD471BA01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09948A-ABDF-4057-BB7E-0EB421B9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3CFE9-C004-49C7-A152-31FAF89E4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73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40AD6-5E26-4866-BC57-800F14EE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F4E9DB-CA2A-40D2-A025-CB9E342FF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CEB17F-2C71-4942-96AC-6FD18047D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73B0E9-B088-4E2C-B07D-8E7DCEA34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10AB5B-081A-44F2-B0F5-CE210AAEA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67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483DEC9-0CC0-4DEB-ACC8-D5269E18B9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4FC82F-8D74-41B2-8C0B-6DB9B8774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1F656E-0CF7-4A46-BAC0-A6B8F54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9AC0FF-9A61-40EA-90D9-83361D57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11BAFE-07FB-466B-8966-E207BB6E1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15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F0814-C67D-459F-B83A-7028AA1F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4316DC-06B2-4D58-AD19-45E50A15B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00C4C1-6646-450D-B31C-E371540A1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6DBA6A-1ED7-4C1E-86CF-994535873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9FF4C1-52A2-49AA-B0BB-744FF244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10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5D2489-663F-4718-AEB6-1193F46CF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7134C4-7DAB-4521-AC60-8723F140C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C3A7C3-7A69-4882-A9E9-1F1097A6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FCB793-FC50-4FA9-9D3A-6609F1E8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633961-2CD9-4A99-8AFA-A3F4A0E6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61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8811E-A70C-48D4-8969-85993A862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3661C9-3594-4A5E-870F-3C36F17EA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DDACD7-E73B-4403-84BF-3AB111CDB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D924A6-AB8F-4A9D-8494-0D2747F06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A8853B-10B8-4557-9A1C-D27BE4DF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2A191C-E066-42E7-B870-3F01083DC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1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341172-0EB1-4B61-8901-C2035FBA9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6A73CA-C87D-482D-B590-ADD67147B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BB220E2-FE54-4C3D-857B-904F4DE90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91DC34C-3131-4B0B-AD93-6694DBC0C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DC72A76-5563-42FB-B1FE-3DAACFD930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5FA88B6-B5B0-4FF9-960B-7371072AF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FC63824-BC07-4525-B395-D4A3AB5E4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5AEBE52-4FB1-4787-BB5E-8803CD6F2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27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C176F7-9D3F-4C0E-AA40-97074567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9BB8A18-8F38-40C2-A9C2-3EA69E921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9AD5F4-5C7B-4EFE-86AC-BD6E7FE94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F2A20E-F8D6-48C2-922E-FE459E69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12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36EAC06-93E9-45B1-AA56-AB8DB4A5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1085801-DD89-4CE6-85A9-6EC8E610A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D42CC1-ECE5-4302-8642-BB094AA4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87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54C79-D0DD-4C0E-912E-729861F49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B9B883-0243-4D18-B4FC-2DCF15CE2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C7C802-B2A0-4F01-8EDB-3FB8216AB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5501A7-B920-48F9-9D1B-DD3689B5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721FA2-BB75-4989-AFBB-84A3EB6BE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CF57D4-49D1-4535-9171-346612D8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80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F8E496-655F-4F8B-BB74-CB6ACBEAD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DF3BBE-97E4-45EE-B794-02EAF38E8B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C95F49-4CEA-405D-B662-C81A4A7EC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BAD211A-97F9-4DDD-A196-C0027653E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B66DCA-302F-4C82-9813-C3AD7E1FF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922A9E-430E-4549-A03F-8B9AE249B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88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E59F457-5298-48F5-A91E-9E95051EA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EDC83C-C83E-4908-A02C-86BF444E0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C5A1B2-2348-412D-9FED-1A772C3E7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CBA5D-B404-4BAD-85F7-FA0EFED9CD0E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82A1B5-EF1A-45F8-B232-D0329EC78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22EFAB-CF1A-4D97-A23B-7F82A2B54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AE8D4-D171-4ED2-9F69-70F357F9AA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63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7/06/relationships/model3d" Target="../media/model3d1.glb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CE793F55-BE38-4AF8-AF7B-EF955EF0BA8E}"/>
              </a:ext>
            </a:extLst>
          </p:cNvPr>
          <p:cNvSpPr txBox="1"/>
          <p:nvPr/>
        </p:nvSpPr>
        <p:spPr>
          <a:xfrm>
            <a:off x="4889525" y="2665367"/>
            <a:ext cx="21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D1242356-B7DC-4982-BE00-52C23CEA7C9F}"/>
              </a:ext>
            </a:extLst>
          </p:cNvPr>
          <p:cNvSpPr/>
          <p:nvPr/>
        </p:nvSpPr>
        <p:spPr>
          <a:xfrm>
            <a:off x="4128400" y="2243935"/>
            <a:ext cx="3329965" cy="1780888"/>
          </a:xfrm>
          <a:prstGeom prst="rect">
            <a:avLst/>
          </a:prstGeom>
          <a:ln w="444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Geschweifte Klammer links 26">
            <a:extLst>
              <a:ext uri="{FF2B5EF4-FFF2-40B4-BE49-F238E27FC236}">
                <a16:creationId xmlns:a16="http://schemas.microsoft.com/office/drawing/2014/main" id="{1CCDAC76-68B8-4D40-8ED3-1928C2D560CD}"/>
              </a:ext>
            </a:extLst>
          </p:cNvPr>
          <p:cNvSpPr/>
          <p:nvPr/>
        </p:nvSpPr>
        <p:spPr>
          <a:xfrm rot="5400000">
            <a:off x="6509230" y="1294797"/>
            <a:ext cx="233291" cy="1664985"/>
          </a:xfrm>
          <a:prstGeom prst="leftBrace">
            <a:avLst>
              <a:gd name="adj1" fmla="val 8333"/>
              <a:gd name="adj2" fmla="val 5084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8D83E863-7A8E-4E00-B7A6-FB6678CC7B8D}"/>
              </a:ext>
            </a:extLst>
          </p:cNvPr>
          <p:cNvCxnSpPr/>
          <p:nvPr/>
        </p:nvCxnSpPr>
        <p:spPr>
          <a:xfrm>
            <a:off x="4128400" y="4024823"/>
            <a:ext cx="371652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9D27A119-AB5D-4622-A003-088F5FD04962}"/>
              </a:ext>
            </a:extLst>
          </p:cNvPr>
          <p:cNvCxnSpPr>
            <a:stCxn id="27" idx="2"/>
            <a:endCxn id="26" idx="2"/>
          </p:cNvCxnSpPr>
          <p:nvPr/>
        </p:nvCxnSpPr>
        <p:spPr>
          <a:xfrm>
            <a:off x="5793383" y="2243935"/>
            <a:ext cx="0" cy="17808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47B99A67-418A-4B4D-A55A-5FC95AF73C2E}"/>
              </a:ext>
            </a:extLst>
          </p:cNvPr>
          <p:cNvCxnSpPr/>
          <p:nvPr/>
        </p:nvCxnSpPr>
        <p:spPr>
          <a:xfrm>
            <a:off x="6290747" y="3000294"/>
            <a:ext cx="1167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824AFF9D-F5C4-4913-B3E6-9C768FE8C968}"/>
              </a:ext>
            </a:extLst>
          </p:cNvPr>
          <p:cNvCxnSpPr>
            <a:cxnSpLocks/>
          </p:cNvCxnSpPr>
          <p:nvPr/>
        </p:nvCxnSpPr>
        <p:spPr>
          <a:xfrm flipH="1">
            <a:off x="6290747" y="3134379"/>
            <a:ext cx="11756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32" name="3D-Modell 31" descr="Rote Kugel">
                <a:extLst>
                  <a:ext uri="{FF2B5EF4-FFF2-40B4-BE49-F238E27FC236}">
                    <a16:creationId xmlns:a16="http://schemas.microsoft.com/office/drawing/2014/main" id="{3DBE7497-12F8-49B9-A9C7-F1DFBDB63F8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9556746"/>
                  </p:ext>
                </p:extLst>
              </p:nvPr>
            </p:nvGraphicFramePr>
            <p:xfrm>
              <a:off x="5920739" y="2873012"/>
              <a:ext cx="423042" cy="423042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423042" cy="423042"/>
                    </a:xfrm>
                    <a:prstGeom prst="rect">
                      <a:avLst/>
                    </a:prstGeom>
                  </am3d:spPr>
                  <am3d:camera>
                    <am3d:pos x="0" y="0" z="81469184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7143146" d="1000000"/>
                    <am3d:preTrans dx="-2" dy="-18000000" dz="3"/>
                    <am3d:scale>
                      <am3d:sx n="1000000" d="1000000"/>
                      <am3d:sy n="1000000" d="1000000"/>
                      <am3d:sz n="1000000" d="1000000"/>
                    </am3d:scale>
                    <am3d:rot ax="6890980" ay="-2043029" az="-7775647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611061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32" name="3D-Modell 31" descr="Rote Kugel">
                <a:extLst>
                  <a:ext uri="{FF2B5EF4-FFF2-40B4-BE49-F238E27FC236}">
                    <a16:creationId xmlns:a16="http://schemas.microsoft.com/office/drawing/2014/main" id="{3DBE7497-12F8-49B9-A9C7-F1DFBDB63F8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20739" y="2873012"/>
                <a:ext cx="423042" cy="423042"/>
              </a:xfrm>
              <a:prstGeom prst="rect">
                <a:avLst/>
              </a:prstGeom>
            </p:spPr>
          </p:pic>
        </mc:Fallback>
      </mc:AlternateContent>
      <p:sp>
        <p:nvSpPr>
          <p:cNvPr id="33" name="Textfeld 32">
            <a:extLst>
              <a:ext uri="{FF2B5EF4-FFF2-40B4-BE49-F238E27FC236}">
                <a16:creationId xmlns:a16="http://schemas.microsoft.com/office/drawing/2014/main" id="{B22A23AF-BDD8-4B94-B583-31CEF713640E}"/>
              </a:ext>
            </a:extLst>
          </p:cNvPr>
          <p:cNvSpPr txBox="1"/>
          <p:nvPr/>
        </p:nvSpPr>
        <p:spPr>
          <a:xfrm>
            <a:off x="7844921" y="3830188"/>
            <a:ext cx="21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hteck 33">
                <a:extLst>
                  <a:ext uri="{FF2B5EF4-FFF2-40B4-BE49-F238E27FC236}">
                    <a16:creationId xmlns:a16="http://schemas.microsoft.com/office/drawing/2014/main" id="{22245649-758B-426F-B0F3-A303CFAF9207}"/>
                  </a:ext>
                </a:extLst>
              </p:cNvPr>
              <p:cNvSpPr/>
              <p:nvPr/>
            </p:nvSpPr>
            <p:spPr>
              <a:xfrm>
                <a:off x="6536422" y="1708191"/>
                <a:ext cx="81091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x</m:t>
                          </m:r>
                        </m:sub>
                      </m:sSub>
                      <m:r>
                        <m:rPr>
                          <m:nor/>
                        </m:rPr>
                        <a:rPr lang="de-DE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⋅</m:t>
                      </m:r>
                      <m:r>
                        <m:rPr>
                          <m:nor/>
                        </m:rPr>
                        <a:rPr lang="de-DE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dt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4" name="Rechteck 33">
                <a:extLst>
                  <a:ext uri="{FF2B5EF4-FFF2-40B4-BE49-F238E27FC236}">
                    <a16:creationId xmlns:a16="http://schemas.microsoft.com/office/drawing/2014/main" id="{22245649-758B-426F-B0F3-A303CFAF92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422" y="1708191"/>
                <a:ext cx="810915" cy="369332"/>
              </a:xfrm>
              <a:prstGeom prst="rect">
                <a:avLst/>
              </a:prstGeom>
              <a:blipFill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hteck 34">
                <a:extLst>
                  <a:ext uri="{FF2B5EF4-FFF2-40B4-BE49-F238E27FC236}">
                    <a16:creationId xmlns:a16="http://schemas.microsoft.com/office/drawing/2014/main" id="{A6AD1514-46B6-4616-BEC0-2D2A805FFD9E}"/>
                  </a:ext>
                </a:extLst>
              </p:cNvPr>
              <p:cNvSpPr/>
              <p:nvPr/>
            </p:nvSpPr>
            <p:spPr>
              <a:xfrm>
                <a:off x="6457742" y="2661219"/>
                <a:ext cx="5120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de-DE" i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x</m:t>
                          </m:r>
                        </m:sub>
                      </m:sSub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Rechteck 34">
                <a:extLst>
                  <a:ext uri="{FF2B5EF4-FFF2-40B4-BE49-F238E27FC236}">
                    <a16:creationId xmlns:a16="http://schemas.microsoft.com/office/drawing/2014/main" id="{A6AD1514-46B6-4616-BEC0-2D2A805FFD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742" y="2661219"/>
                <a:ext cx="512093" cy="369332"/>
              </a:xfrm>
              <a:prstGeom prst="rect">
                <a:avLst/>
              </a:prstGeom>
              <a:blipFill>
                <a:blip r:embed="rId5"/>
                <a:stretch>
                  <a:fillRect r="-26190" b="-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hteck 35">
                <a:extLst>
                  <a:ext uri="{FF2B5EF4-FFF2-40B4-BE49-F238E27FC236}">
                    <a16:creationId xmlns:a16="http://schemas.microsoft.com/office/drawing/2014/main" id="{68E78CE1-11C9-4716-BFE2-6F939D75212A}"/>
                  </a:ext>
                </a:extLst>
              </p:cNvPr>
              <p:cNvSpPr/>
              <p:nvPr/>
            </p:nvSpPr>
            <p:spPr>
              <a:xfrm>
                <a:off x="6388979" y="3063237"/>
                <a:ext cx="5120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-</m:t>
                      </m:r>
                      <m:r>
                        <m:rPr>
                          <m:nor/>
                        </m:rPr>
                        <a:rPr lang="de-DE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de-DE" i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x</m:t>
                          </m:r>
                        </m:sub>
                      </m:sSub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6" name="Rechteck 35">
                <a:extLst>
                  <a:ext uri="{FF2B5EF4-FFF2-40B4-BE49-F238E27FC236}">
                    <a16:creationId xmlns:a16="http://schemas.microsoft.com/office/drawing/2014/main" id="{68E78CE1-11C9-4716-BFE2-6F939D7521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8979" y="3063237"/>
                <a:ext cx="512093" cy="369332"/>
              </a:xfrm>
              <a:prstGeom prst="rect">
                <a:avLst/>
              </a:prstGeom>
              <a:blipFill>
                <a:blip r:embed="rId6"/>
                <a:stretch>
                  <a:fillRect r="-41667" b="-16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73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Reulea, Shayenne</dc:creator>
  <cp:lastModifiedBy>Reulea, Shayenne</cp:lastModifiedBy>
  <cp:revision>4</cp:revision>
  <dcterms:created xsi:type="dcterms:W3CDTF">2020-08-10T12:02:11Z</dcterms:created>
  <dcterms:modified xsi:type="dcterms:W3CDTF">2020-08-10T12:34:41Z</dcterms:modified>
</cp:coreProperties>
</file>