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3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2" autoAdjust="0"/>
    <p:restoredTop sz="94660"/>
  </p:normalViewPr>
  <p:slideViewPr>
    <p:cSldViewPr snapToGrid="0">
      <p:cViewPr varScale="1">
        <p:scale>
          <a:sx n="92" d="100"/>
          <a:sy n="92" d="100"/>
        </p:scale>
        <p:origin x="100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F8784-65C2-4E7D-B6D5-7BBC8C06D294}" type="datetimeFigureOut">
              <a:rPr lang="de-DE" smtClean="0"/>
              <a:t>21.07.2018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0336-5A29-4E4B-B4D6-90AB7AE155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017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F8784-65C2-4E7D-B6D5-7BBC8C06D294}" type="datetimeFigureOut">
              <a:rPr lang="de-DE" smtClean="0"/>
              <a:t>21.07.2018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0336-5A29-4E4B-B4D6-90AB7AE155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2305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F8784-65C2-4E7D-B6D5-7BBC8C06D294}" type="datetimeFigureOut">
              <a:rPr lang="de-DE" smtClean="0"/>
              <a:t>21.07.2018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0336-5A29-4E4B-B4D6-90AB7AE155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6612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F8784-65C2-4E7D-B6D5-7BBC8C06D294}" type="datetimeFigureOut">
              <a:rPr lang="de-DE" smtClean="0"/>
              <a:t>21.07.2018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0336-5A29-4E4B-B4D6-90AB7AE155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9405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F8784-65C2-4E7D-B6D5-7BBC8C06D294}" type="datetimeFigureOut">
              <a:rPr lang="de-DE" smtClean="0"/>
              <a:t>21.07.2018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0336-5A29-4E4B-B4D6-90AB7AE155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3753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F8784-65C2-4E7D-B6D5-7BBC8C06D294}" type="datetimeFigureOut">
              <a:rPr lang="de-DE" smtClean="0"/>
              <a:t>21.07.2018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0336-5A29-4E4B-B4D6-90AB7AE155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8925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F8784-65C2-4E7D-B6D5-7BBC8C06D294}" type="datetimeFigureOut">
              <a:rPr lang="de-DE" smtClean="0"/>
              <a:t>21.07.2018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0336-5A29-4E4B-B4D6-90AB7AE155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2501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F8784-65C2-4E7D-B6D5-7BBC8C06D294}" type="datetimeFigureOut">
              <a:rPr lang="de-DE" smtClean="0"/>
              <a:t>21.07.2018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0336-5A29-4E4B-B4D6-90AB7AE155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3115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F8784-65C2-4E7D-B6D5-7BBC8C06D294}" type="datetimeFigureOut">
              <a:rPr lang="de-DE" smtClean="0"/>
              <a:t>21.07.2018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0336-5A29-4E4B-B4D6-90AB7AE155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8968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F8784-65C2-4E7D-B6D5-7BBC8C06D294}" type="datetimeFigureOut">
              <a:rPr lang="de-DE" smtClean="0"/>
              <a:t>21.07.2018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0336-5A29-4E4B-B4D6-90AB7AE155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1575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F8784-65C2-4E7D-B6D5-7BBC8C06D294}" type="datetimeFigureOut">
              <a:rPr lang="de-DE" smtClean="0"/>
              <a:t>21.07.2018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0336-5A29-4E4B-B4D6-90AB7AE155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9413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F8784-65C2-4E7D-B6D5-7BBC8C06D294}" type="datetimeFigureOut">
              <a:rPr lang="de-DE" smtClean="0"/>
              <a:t>21.07.2018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D0336-5A29-4E4B-B4D6-90AB7AE155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9716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eck 31"/>
          <p:cNvSpPr/>
          <p:nvPr/>
        </p:nvSpPr>
        <p:spPr>
          <a:xfrm>
            <a:off x="0" y="0"/>
            <a:ext cx="9144000" cy="10086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dirty="0">
                <a:solidFill>
                  <a:schemeClr val="tx1"/>
                </a:solidFill>
              </a:rPr>
              <a:t>Absorption - Emission</a:t>
            </a: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A12FAD1F-7969-4366-B354-C9780ABFBEFF}"/>
              </a:ext>
            </a:extLst>
          </p:cNvPr>
          <p:cNvGrpSpPr/>
          <p:nvPr/>
        </p:nvGrpSpPr>
        <p:grpSpPr>
          <a:xfrm>
            <a:off x="330679" y="1138709"/>
            <a:ext cx="8192162" cy="5665501"/>
            <a:chOff x="330679" y="1138709"/>
            <a:chExt cx="8192162" cy="5665501"/>
          </a:xfrm>
        </p:grpSpPr>
        <p:cxnSp>
          <p:nvCxnSpPr>
            <p:cNvPr id="3" name="Gerade Verbindung mit Pfeil 2">
              <a:extLst>
                <a:ext uri="{FF2B5EF4-FFF2-40B4-BE49-F238E27FC236}">
                  <a16:creationId xmlns:a16="http://schemas.microsoft.com/office/drawing/2014/main" id="{34D1C0F5-93ED-4134-AEBD-98B5D039A6E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44387" y="1296997"/>
              <a:ext cx="0" cy="4658883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Gerade Verbindung mit Pfeil 12">
              <a:extLst>
                <a:ext uri="{FF2B5EF4-FFF2-40B4-BE49-F238E27FC236}">
                  <a16:creationId xmlns:a16="http://schemas.microsoft.com/office/drawing/2014/main" id="{31E08AD3-AD4F-4839-92CF-91790BBDAD40}"/>
                </a:ext>
              </a:extLst>
            </p:cNvPr>
            <p:cNvCxnSpPr>
              <a:cxnSpLocks/>
            </p:cNvCxnSpPr>
            <p:nvPr/>
          </p:nvCxnSpPr>
          <p:spPr>
            <a:xfrm>
              <a:off x="744387" y="5938629"/>
              <a:ext cx="6538540" cy="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" name="Freihandform: Form 7">
              <a:extLst>
                <a:ext uri="{FF2B5EF4-FFF2-40B4-BE49-F238E27FC236}">
                  <a16:creationId xmlns:a16="http://schemas.microsoft.com/office/drawing/2014/main" id="{4A41AE62-910D-4123-93E0-A33B4861D1FC}"/>
                </a:ext>
              </a:extLst>
            </p:cNvPr>
            <p:cNvSpPr/>
            <p:nvPr/>
          </p:nvSpPr>
          <p:spPr>
            <a:xfrm>
              <a:off x="1358768" y="1605577"/>
              <a:ext cx="2544792" cy="4219592"/>
            </a:xfrm>
            <a:custGeom>
              <a:avLst/>
              <a:gdLst>
                <a:gd name="connsiteX0" fmla="*/ 0 w 2847819"/>
                <a:gd name="connsiteY0" fmla="*/ 4004627 h 4204552"/>
                <a:gd name="connsiteX1" fmla="*/ 77637 w 2847819"/>
                <a:gd name="connsiteY1" fmla="*/ 4013253 h 4204552"/>
                <a:gd name="connsiteX2" fmla="*/ 155275 w 2847819"/>
                <a:gd name="connsiteY2" fmla="*/ 3374898 h 4204552"/>
                <a:gd name="connsiteX3" fmla="*/ 276045 w 2847819"/>
                <a:gd name="connsiteY3" fmla="*/ 3788966 h 4204552"/>
                <a:gd name="connsiteX4" fmla="*/ 370936 w 2847819"/>
                <a:gd name="connsiteY4" fmla="*/ 2564015 h 4204552"/>
                <a:gd name="connsiteX5" fmla="*/ 508958 w 2847819"/>
                <a:gd name="connsiteY5" fmla="*/ 3116106 h 4204552"/>
                <a:gd name="connsiteX6" fmla="*/ 552090 w 2847819"/>
                <a:gd name="connsiteY6" fmla="*/ 1399449 h 4204552"/>
                <a:gd name="connsiteX7" fmla="*/ 793630 w 2847819"/>
                <a:gd name="connsiteY7" fmla="*/ 1899781 h 4204552"/>
                <a:gd name="connsiteX8" fmla="*/ 923026 w 2847819"/>
                <a:gd name="connsiteY8" fmla="*/ 10596 h 4204552"/>
                <a:gd name="connsiteX9" fmla="*/ 1250830 w 2847819"/>
                <a:gd name="connsiteY9" fmla="*/ 1123404 h 4204552"/>
                <a:gd name="connsiteX10" fmla="*/ 1371600 w 2847819"/>
                <a:gd name="connsiteY10" fmla="*/ 890491 h 4204552"/>
                <a:gd name="connsiteX11" fmla="*/ 1595886 w 2847819"/>
                <a:gd name="connsiteY11" fmla="*/ 2279344 h 4204552"/>
                <a:gd name="connsiteX12" fmla="*/ 1673524 w 2847819"/>
                <a:gd name="connsiteY12" fmla="*/ 2227585 h 4204552"/>
                <a:gd name="connsiteX13" fmla="*/ 2078966 w 2847819"/>
                <a:gd name="connsiteY13" fmla="*/ 4142649 h 4204552"/>
                <a:gd name="connsiteX14" fmla="*/ 2777705 w 2847819"/>
                <a:gd name="connsiteY14" fmla="*/ 3771713 h 4204552"/>
                <a:gd name="connsiteX15" fmla="*/ 2786332 w 2847819"/>
                <a:gd name="connsiteY15" fmla="*/ 3771713 h 4204552"/>
                <a:gd name="connsiteX0" fmla="*/ 0 w 2777705"/>
                <a:gd name="connsiteY0" fmla="*/ 4004627 h 4204552"/>
                <a:gd name="connsiteX1" fmla="*/ 77637 w 2777705"/>
                <a:gd name="connsiteY1" fmla="*/ 4013253 h 4204552"/>
                <a:gd name="connsiteX2" fmla="*/ 155275 w 2777705"/>
                <a:gd name="connsiteY2" fmla="*/ 3374898 h 4204552"/>
                <a:gd name="connsiteX3" fmla="*/ 276045 w 2777705"/>
                <a:gd name="connsiteY3" fmla="*/ 3788966 h 4204552"/>
                <a:gd name="connsiteX4" fmla="*/ 370936 w 2777705"/>
                <a:gd name="connsiteY4" fmla="*/ 2564015 h 4204552"/>
                <a:gd name="connsiteX5" fmla="*/ 508958 w 2777705"/>
                <a:gd name="connsiteY5" fmla="*/ 3116106 h 4204552"/>
                <a:gd name="connsiteX6" fmla="*/ 552090 w 2777705"/>
                <a:gd name="connsiteY6" fmla="*/ 1399449 h 4204552"/>
                <a:gd name="connsiteX7" fmla="*/ 793630 w 2777705"/>
                <a:gd name="connsiteY7" fmla="*/ 1899781 h 4204552"/>
                <a:gd name="connsiteX8" fmla="*/ 923026 w 2777705"/>
                <a:gd name="connsiteY8" fmla="*/ 10596 h 4204552"/>
                <a:gd name="connsiteX9" fmla="*/ 1250830 w 2777705"/>
                <a:gd name="connsiteY9" fmla="*/ 1123404 h 4204552"/>
                <a:gd name="connsiteX10" fmla="*/ 1371600 w 2777705"/>
                <a:gd name="connsiteY10" fmla="*/ 890491 h 4204552"/>
                <a:gd name="connsiteX11" fmla="*/ 1595886 w 2777705"/>
                <a:gd name="connsiteY11" fmla="*/ 2279344 h 4204552"/>
                <a:gd name="connsiteX12" fmla="*/ 1673524 w 2777705"/>
                <a:gd name="connsiteY12" fmla="*/ 2227585 h 4204552"/>
                <a:gd name="connsiteX13" fmla="*/ 2078966 w 2777705"/>
                <a:gd name="connsiteY13" fmla="*/ 4142649 h 4204552"/>
                <a:gd name="connsiteX14" fmla="*/ 2777705 w 2777705"/>
                <a:gd name="connsiteY14" fmla="*/ 3771713 h 4204552"/>
                <a:gd name="connsiteX0" fmla="*/ 0 w 2777705"/>
                <a:gd name="connsiteY0" fmla="*/ 4004627 h 4071928"/>
                <a:gd name="connsiteX1" fmla="*/ 77637 w 2777705"/>
                <a:gd name="connsiteY1" fmla="*/ 4013253 h 4071928"/>
                <a:gd name="connsiteX2" fmla="*/ 155275 w 2777705"/>
                <a:gd name="connsiteY2" fmla="*/ 3374898 h 4071928"/>
                <a:gd name="connsiteX3" fmla="*/ 276045 w 2777705"/>
                <a:gd name="connsiteY3" fmla="*/ 3788966 h 4071928"/>
                <a:gd name="connsiteX4" fmla="*/ 370936 w 2777705"/>
                <a:gd name="connsiteY4" fmla="*/ 2564015 h 4071928"/>
                <a:gd name="connsiteX5" fmla="*/ 508958 w 2777705"/>
                <a:gd name="connsiteY5" fmla="*/ 3116106 h 4071928"/>
                <a:gd name="connsiteX6" fmla="*/ 552090 w 2777705"/>
                <a:gd name="connsiteY6" fmla="*/ 1399449 h 4071928"/>
                <a:gd name="connsiteX7" fmla="*/ 793630 w 2777705"/>
                <a:gd name="connsiteY7" fmla="*/ 1899781 h 4071928"/>
                <a:gd name="connsiteX8" fmla="*/ 923026 w 2777705"/>
                <a:gd name="connsiteY8" fmla="*/ 10596 h 4071928"/>
                <a:gd name="connsiteX9" fmla="*/ 1250830 w 2777705"/>
                <a:gd name="connsiteY9" fmla="*/ 1123404 h 4071928"/>
                <a:gd name="connsiteX10" fmla="*/ 1371600 w 2777705"/>
                <a:gd name="connsiteY10" fmla="*/ 890491 h 4071928"/>
                <a:gd name="connsiteX11" fmla="*/ 1595886 w 2777705"/>
                <a:gd name="connsiteY11" fmla="*/ 2279344 h 4071928"/>
                <a:gd name="connsiteX12" fmla="*/ 1673524 w 2777705"/>
                <a:gd name="connsiteY12" fmla="*/ 2227585 h 4071928"/>
                <a:gd name="connsiteX13" fmla="*/ 2009955 w 2777705"/>
                <a:gd name="connsiteY13" fmla="*/ 3996000 h 4071928"/>
                <a:gd name="connsiteX14" fmla="*/ 2777705 w 2777705"/>
                <a:gd name="connsiteY14" fmla="*/ 3771713 h 4071928"/>
                <a:gd name="connsiteX0" fmla="*/ 0 w 2544792"/>
                <a:gd name="connsiteY0" fmla="*/ 4004627 h 4219592"/>
                <a:gd name="connsiteX1" fmla="*/ 77637 w 2544792"/>
                <a:gd name="connsiteY1" fmla="*/ 4013253 h 4219592"/>
                <a:gd name="connsiteX2" fmla="*/ 155275 w 2544792"/>
                <a:gd name="connsiteY2" fmla="*/ 3374898 h 4219592"/>
                <a:gd name="connsiteX3" fmla="*/ 276045 w 2544792"/>
                <a:gd name="connsiteY3" fmla="*/ 3788966 h 4219592"/>
                <a:gd name="connsiteX4" fmla="*/ 370936 w 2544792"/>
                <a:gd name="connsiteY4" fmla="*/ 2564015 h 4219592"/>
                <a:gd name="connsiteX5" fmla="*/ 508958 w 2544792"/>
                <a:gd name="connsiteY5" fmla="*/ 3116106 h 4219592"/>
                <a:gd name="connsiteX6" fmla="*/ 552090 w 2544792"/>
                <a:gd name="connsiteY6" fmla="*/ 1399449 h 4219592"/>
                <a:gd name="connsiteX7" fmla="*/ 793630 w 2544792"/>
                <a:gd name="connsiteY7" fmla="*/ 1899781 h 4219592"/>
                <a:gd name="connsiteX8" fmla="*/ 923026 w 2544792"/>
                <a:gd name="connsiteY8" fmla="*/ 10596 h 4219592"/>
                <a:gd name="connsiteX9" fmla="*/ 1250830 w 2544792"/>
                <a:gd name="connsiteY9" fmla="*/ 1123404 h 4219592"/>
                <a:gd name="connsiteX10" fmla="*/ 1371600 w 2544792"/>
                <a:gd name="connsiteY10" fmla="*/ 890491 h 4219592"/>
                <a:gd name="connsiteX11" fmla="*/ 1595886 w 2544792"/>
                <a:gd name="connsiteY11" fmla="*/ 2279344 h 4219592"/>
                <a:gd name="connsiteX12" fmla="*/ 1673524 w 2544792"/>
                <a:gd name="connsiteY12" fmla="*/ 2227585 h 4219592"/>
                <a:gd name="connsiteX13" fmla="*/ 2009955 w 2544792"/>
                <a:gd name="connsiteY13" fmla="*/ 3996000 h 4219592"/>
                <a:gd name="connsiteX14" fmla="*/ 2544792 w 2544792"/>
                <a:gd name="connsiteY14" fmla="*/ 4194407 h 4219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44792" h="4219592">
                  <a:moveTo>
                    <a:pt x="0" y="4004627"/>
                  </a:moveTo>
                  <a:cubicBezTo>
                    <a:pt x="25879" y="4061417"/>
                    <a:pt x="51758" y="4118208"/>
                    <a:pt x="77637" y="4013253"/>
                  </a:cubicBezTo>
                  <a:cubicBezTo>
                    <a:pt x="103516" y="3908298"/>
                    <a:pt x="122207" y="3412279"/>
                    <a:pt x="155275" y="3374898"/>
                  </a:cubicBezTo>
                  <a:cubicBezTo>
                    <a:pt x="188343" y="3337517"/>
                    <a:pt x="240101" y="3924113"/>
                    <a:pt x="276045" y="3788966"/>
                  </a:cubicBezTo>
                  <a:cubicBezTo>
                    <a:pt x="311989" y="3653819"/>
                    <a:pt x="332117" y="2676158"/>
                    <a:pt x="370936" y="2564015"/>
                  </a:cubicBezTo>
                  <a:cubicBezTo>
                    <a:pt x="409755" y="2451872"/>
                    <a:pt x="478766" y="3310200"/>
                    <a:pt x="508958" y="3116106"/>
                  </a:cubicBezTo>
                  <a:cubicBezTo>
                    <a:pt x="539150" y="2922012"/>
                    <a:pt x="504645" y="1602170"/>
                    <a:pt x="552090" y="1399449"/>
                  </a:cubicBezTo>
                  <a:cubicBezTo>
                    <a:pt x="599535" y="1196728"/>
                    <a:pt x="731807" y="2131256"/>
                    <a:pt x="793630" y="1899781"/>
                  </a:cubicBezTo>
                  <a:cubicBezTo>
                    <a:pt x="855453" y="1668306"/>
                    <a:pt x="846826" y="139992"/>
                    <a:pt x="923026" y="10596"/>
                  </a:cubicBezTo>
                  <a:cubicBezTo>
                    <a:pt x="999226" y="-118800"/>
                    <a:pt x="1176068" y="976755"/>
                    <a:pt x="1250830" y="1123404"/>
                  </a:cubicBezTo>
                  <a:cubicBezTo>
                    <a:pt x="1325592" y="1270053"/>
                    <a:pt x="1314091" y="697834"/>
                    <a:pt x="1371600" y="890491"/>
                  </a:cubicBezTo>
                  <a:cubicBezTo>
                    <a:pt x="1429109" y="1083148"/>
                    <a:pt x="1545565" y="2056495"/>
                    <a:pt x="1595886" y="2279344"/>
                  </a:cubicBezTo>
                  <a:cubicBezTo>
                    <a:pt x="1646207" y="2502193"/>
                    <a:pt x="1604513" y="1941476"/>
                    <a:pt x="1673524" y="2227585"/>
                  </a:cubicBezTo>
                  <a:cubicBezTo>
                    <a:pt x="1742536" y="2513694"/>
                    <a:pt x="1864744" y="3668196"/>
                    <a:pt x="2009955" y="3996000"/>
                  </a:cubicBezTo>
                  <a:cubicBezTo>
                    <a:pt x="2155166" y="4323804"/>
                    <a:pt x="2544792" y="4194407"/>
                    <a:pt x="2544792" y="4194407"/>
                  </a:cubicBezTo>
                </a:path>
              </a:pathLst>
            </a:custGeom>
            <a:noFill/>
            <a:ln w="38100">
              <a:solidFill>
                <a:srgbClr val="8080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Freihandform: Form 17">
              <a:extLst>
                <a:ext uri="{FF2B5EF4-FFF2-40B4-BE49-F238E27FC236}">
                  <a16:creationId xmlns:a16="http://schemas.microsoft.com/office/drawing/2014/main" id="{E6CF0277-2AF7-44F3-AC07-A04261857E3E}"/>
                </a:ext>
              </a:extLst>
            </p:cNvPr>
            <p:cNvSpPr/>
            <p:nvPr/>
          </p:nvSpPr>
          <p:spPr>
            <a:xfrm flipH="1">
              <a:off x="3064389" y="1451304"/>
              <a:ext cx="2544792" cy="4390836"/>
            </a:xfrm>
            <a:custGeom>
              <a:avLst/>
              <a:gdLst>
                <a:gd name="connsiteX0" fmla="*/ 0 w 2847819"/>
                <a:gd name="connsiteY0" fmla="*/ 4004627 h 4204552"/>
                <a:gd name="connsiteX1" fmla="*/ 77637 w 2847819"/>
                <a:gd name="connsiteY1" fmla="*/ 4013253 h 4204552"/>
                <a:gd name="connsiteX2" fmla="*/ 155275 w 2847819"/>
                <a:gd name="connsiteY2" fmla="*/ 3374898 h 4204552"/>
                <a:gd name="connsiteX3" fmla="*/ 276045 w 2847819"/>
                <a:gd name="connsiteY3" fmla="*/ 3788966 h 4204552"/>
                <a:gd name="connsiteX4" fmla="*/ 370936 w 2847819"/>
                <a:gd name="connsiteY4" fmla="*/ 2564015 h 4204552"/>
                <a:gd name="connsiteX5" fmla="*/ 508958 w 2847819"/>
                <a:gd name="connsiteY5" fmla="*/ 3116106 h 4204552"/>
                <a:gd name="connsiteX6" fmla="*/ 552090 w 2847819"/>
                <a:gd name="connsiteY6" fmla="*/ 1399449 h 4204552"/>
                <a:gd name="connsiteX7" fmla="*/ 793630 w 2847819"/>
                <a:gd name="connsiteY7" fmla="*/ 1899781 h 4204552"/>
                <a:gd name="connsiteX8" fmla="*/ 923026 w 2847819"/>
                <a:gd name="connsiteY8" fmla="*/ 10596 h 4204552"/>
                <a:gd name="connsiteX9" fmla="*/ 1250830 w 2847819"/>
                <a:gd name="connsiteY9" fmla="*/ 1123404 h 4204552"/>
                <a:gd name="connsiteX10" fmla="*/ 1371600 w 2847819"/>
                <a:gd name="connsiteY10" fmla="*/ 890491 h 4204552"/>
                <a:gd name="connsiteX11" fmla="*/ 1595886 w 2847819"/>
                <a:gd name="connsiteY11" fmla="*/ 2279344 h 4204552"/>
                <a:gd name="connsiteX12" fmla="*/ 1673524 w 2847819"/>
                <a:gd name="connsiteY12" fmla="*/ 2227585 h 4204552"/>
                <a:gd name="connsiteX13" fmla="*/ 2078966 w 2847819"/>
                <a:gd name="connsiteY13" fmla="*/ 4142649 h 4204552"/>
                <a:gd name="connsiteX14" fmla="*/ 2777705 w 2847819"/>
                <a:gd name="connsiteY14" fmla="*/ 3771713 h 4204552"/>
                <a:gd name="connsiteX15" fmla="*/ 2786332 w 2847819"/>
                <a:gd name="connsiteY15" fmla="*/ 3771713 h 4204552"/>
                <a:gd name="connsiteX0" fmla="*/ 0 w 2777705"/>
                <a:gd name="connsiteY0" fmla="*/ 4004627 h 4204552"/>
                <a:gd name="connsiteX1" fmla="*/ 77637 w 2777705"/>
                <a:gd name="connsiteY1" fmla="*/ 4013253 h 4204552"/>
                <a:gd name="connsiteX2" fmla="*/ 155275 w 2777705"/>
                <a:gd name="connsiteY2" fmla="*/ 3374898 h 4204552"/>
                <a:gd name="connsiteX3" fmla="*/ 276045 w 2777705"/>
                <a:gd name="connsiteY3" fmla="*/ 3788966 h 4204552"/>
                <a:gd name="connsiteX4" fmla="*/ 370936 w 2777705"/>
                <a:gd name="connsiteY4" fmla="*/ 2564015 h 4204552"/>
                <a:gd name="connsiteX5" fmla="*/ 508958 w 2777705"/>
                <a:gd name="connsiteY5" fmla="*/ 3116106 h 4204552"/>
                <a:gd name="connsiteX6" fmla="*/ 552090 w 2777705"/>
                <a:gd name="connsiteY6" fmla="*/ 1399449 h 4204552"/>
                <a:gd name="connsiteX7" fmla="*/ 793630 w 2777705"/>
                <a:gd name="connsiteY7" fmla="*/ 1899781 h 4204552"/>
                <a:gd name="connsiteX8" fmla="*/ 923026 w 2777705"/>
                <a:gd name="connsiteY8" fmla="*/ 10596 h 4204552"/>
                <a:gd name="connsiteX9" fmla="*/ 1250830 w 2777705"/>
                <a:gd name="connsiteY9" fmla="*/ 1123404 h 4204552"/>
                <a:gd name="connsiteX10" fmla="*/ 1371600 w 2777705"/>
                <a:gd name="connsiteY10" fmla="*/ 890491 h 4204552"/>
                <a:gd name="connsiteX11" fmla="*/ 1595886 w 2777705"/>
                <a:gd name="connsiteY11" fmla="*/ 2279344 h 4204552"/>
                <a:gd name="connsiteX12" fmla="*/ 1673524 w 2777705"/>
                <a:gd name="connsiteY12" fmla="*/ 2227585 h 4204552"/>
                <a:gd name="connsiteX13" fmla="*/ 2078966 w 2777705"/>
                <a:gd name="connsiteY13" fmla="*/ 4142649 h 4204552"/>
                <a:gd name="connsiteX14" fmla="*/ 2777705 w 2777705"/>
                <a:gd name="connsiteY14" fmla="*/ 3771713 h 4204552"/>
                <a:gd name="connsiteX0" fmla="*/ 0 w 2777705"/>
                <a:gd name="connsiteY0" fmla="*/ 4004627 h 4071928"/>
                <a:gd name="connsiteX1" fmla="*/ 77637 w 2777705"/>
                <a:gd name="connsiteY1" fmla="*/ 4013253 h 4071928"/>
                <a:gd name="connsiteX2" fmla="*/ 155275 w 2777705"/>
                <a:gd name="connsiteY2" fmla="*/ 3374898 h 4071928"/>
                <a:gd name="connsiteX3" fmla="*/ 276045 w 2777705"/>
                <a:gd name="connsiteY3" fmla="*/ 3788966 h 4071928"/>
                <a:gd name="connsiteX4" fmla="*/ 370936 w 2777705"/>
                <a:gd name="connsiteY4" fmla="*/ 2564015 h 4071928"/>
                <a:gd name="connsiteX5" fmla="*/ 508958 w 2777705"/>
                <a:gd name="connsiteY5" fmla="*/ 3116106 h 4071928"/>
                <a:gd name="connsiteX6" fmla="*/ 552090 w 2777705"/>
                <a:gd name="connsiteY6" fmla="*/ 1399449 h 4071928"/>
                <a:gd name="connsiteX7" fmla="*/ 793630 w 2777705"/>
                <a:gd name="connsiteY7" fmla="*/ 1899781 h 4071928"/>
                <a:gd name="connsiteX8" fmla="*/ 923026 w 2777705"/>
                <a:gd name="connsiteY8" fmla="*/ 10596 h 4071928"/>
                <a:gd name="connsiteX9" fmla="*/ 1250830 w 2777705"/>
                <a:gd name="connsiteY9" fmla="*/ 1123404 h 4071928"/>
                <a:gd name="connsiteX10" fmla="*/ 1371600 w 2777705"/>
                <a:gd name="connsiteY10" fmla="*/ 890491 h 4071928"/>
                <a:gd name="connsiteX11" fmla="*/ 1595886 w 2777705"/>
                <a:gd name="connsiteY11" fmla="*/ 2279344 h 4071928"/>
                <a:gd name="connsiteX12" fmla="*/ 1673524 w 2777705"/>
                <a:gd name="connsiteY12" fmla="*/ 2227585 h 4071928"/>
                <a:gd name="connsiteX13" fmla="*/ 2009955 w 2777705"/>
                <a:gd name="connsiteY13" fmla="*/ 3996000 h 4071928"/>
                <a:gd name="connsiteX14" fmla="*/ 2777705 w 2777705"/>
                <a:gd name="connsiteY14" fmla="*/ 3771713 h 4071928"/>
                <a:gd name="connsiteX0" fmla="*/ 0 w 2544792"/>
                <a:gd name="connsiteY0" fmla="*/ 4004627 h 4219592"/>
                <a:gd name="connsiteX1" fmla="*/ 77637 w 2544792"/>
                <a:gd name="connsiteY1" fmla="*/ 4013253 h 4219592"/>
                <a:gd name="connsiteX2" fmla="*/ 155275 w 2544792"/>
                <a:gd name="connsiteY2" fmla="*/ 3374898 h 4219592"/>
                <a:gd name="connsiteX3" fmla="*/ 276045 w 2544792"/>
                <a:gd name="connsiteY3" fmla="*/ 3788966 h 4219592"/>
                <a:gd name="connsiteX4" fmla="*/ 370936 w 2544792"/>
                <a:gd name="connsiteY4" fmla="*/ 2564015 h 4219592"/>
                <a:gd name="connsiteX5" fmla="*/ 508958 w 2544792"/>
                <a:gd name="connsiteY5" fmla="*/ 3116106 h 4219592"/>
                <a:gd name="connsiteX6" fmla="*/ 552090 w 2544792"/>
                <a:gd name="connsiteY6" fmla="*/ 1399449 h 4219592"/>
                <a:gd name="connsiteX7" fmla="*/ 793630 w 2544792"/>
                <a:gd name="connsiteY7" fmla="*/ 1899781 h 4219592"/>
                <a:gd name="connsiteX8" fmla="*/ 923026 w 2544792"/>
                <a:gd name="connsiteY8" fmla="*/ 10596 h 4219592"/>
                <a:gd name="connsiteX9" fmla="*/ 1250830 w 2544792"/>
                <a:gd name="connsiteY9" fmla="*/ 1123404 h 4219592"/>
                <a:gd name="connsiteX10" fmla="*/ 1371600 w 2544792"/>
                <a:gd name="connsiteY10" fmla="*/ 890491 h 4219592"/>
                <a:gd name="connsiteX11" fmla="*/ 1595886 w 2544792"/>
                <a:gd name="connsiteY11" fmla="*/ 2279344 h 4219592"/>
                <a:gd name="connsiteX12" fmla="*/ 1673524 w 2544792"/>
                <a:gd name="connsiteY12" fmla="*/ 2227585 h 4219592"/>
                <a:gd name="connsiteX13" fmla="*/ 2009955 w 2544792"/>
                <a:gd name="connsiteY13" fmla="*/ 3996000 h 4219592"/>
                <a:gd name="connsiteX14" fmla="*/ 2544792 w 2544792"/>
                <a:gd name="connsiteY14" fmla="*/ 4194407 h 4219592"/>
                <a:gd name="connsiteX0" fmla="*/ 0 w 2544792"/>
                <a:gd name="connsiteY0" fmla="*/ 4004627 h 4219592"/>
                <a:gd name="connsiteX1" fmla="*/ 77637 w 2544792"/>
                <a:gd name="connsiteY1" fmla="*/ 4013253 h 4219592"/>
                <a:gd name="connsiteX2" fmla="*/ 155275 w 2544792"/>
                <a:gd name="connsiteY2" fmla="*/ 3374898 h 4219592"/>
                <a:gd name="connsiteX3" fmla="*/ 276045 w 2544792"/>
                <a:gd name="connsiteY3" fmla="*/ 3788966 h 4219592"/>
                <a:gd name="connsiteX4" fmla="*/ 370936 w 2544792"/>
                <a:gd name="connsiteY4" fmla="*/ 2564015 h 4219592"/>
                <a:gd name="connsiteX5" fmla="*/ 508958 w 2544792"/>
                <a:gd name="connsiteY5" fmla="*/ 3116106 h 4219592"/>
                <a:gd name="connsiteX6" fmla="*/ 552090 w 2544792"/>
                <a:gd name="connsiteY6" fmla="*/ 1399449 h 4219592"/>
                <a:gd name="connsiteX7" fmla="*/ 793630 w 2544792"/>
                <a:gd name="connsiteY7" fmla="*/ 1899781 h 4219592"/>
                <a:gd name="connsiteX8" fmla="*/ 923026 w 2544792"/>
                <a:gd name="connsiteY8" fmla="*/ 10596 h 4219592"/>
                <a:gd name="connsiteX9" fmla="*/ 1250830 w 2544792"/>
                <a:gd name="connsiteY9" fmla="*/ 1123404 h 4219592"/>
                <a:gd name="connsiteX10" fmla="*/ 1371600 w 2544792"/>
                <a:gd name="connsiteY10" fmla="*/ 890491 h 4219592"/>
                <a:gd name="connsiteX11" fmla="*/ 1587259 w 2544792"/>
                <a:gd name="connsiteY11" fmla="*/ 2520884 h 4219592"/>
                <a:gd name="connsiteX12" fmla="*/ 1673524 w 2544792"/>
                <a:gd name="connsiteY12" fmla="*/ 2227585 h 4219592"/>
                <a:gd name="connsiteX13" fmla="*/ 2009955 w 2544792"/>
                <a:gd name="connsiteY13" fmla="*/ 3996000 h 4219592"/>
                <a:gd name="connsiteX14" fmla="*/ 2544792 w 2544792"/>
                <a:gd name="connsiteY14" fmla="*/ 4194407 h 4219592"/>
                <a:gd name="connsiteX0" fmla="*/ 0 w 2544792"/>
                <a:gd name="connsiteY0" fmla="*/ 4004627 h 4236563"/>
                <a:gd name="connsiteX1" fmla="*/ 77637 w 2544792"/>
                <a:gd name="connsiteY1" fmla="*/ 4013253 h 4236563"/>
                <a:gd name="connsiteX2" fmla="*/ 155275 w 2544792"/>
                <a:gd name="connsiteY2" fmla="*/ 3374898 h 4236563"/>
                <a:gd name="connsiteX3" fmla="*/ 276045 w 2544792"/>
                <a:gd name="connsiteY3" fmla="*/ 3788966 h 4236563"/>
                <a:gd name="connsiteX4" fmla="*/ 370936 w 2544792"/>
                <a:gd name="connsiteY4" fmla="*/ 2564015 h 4236563"/>
                <a:gd name="connsiteX5" fmla="*/ 508958 w 2544792"/>
                <a:gd name="connsiteY5" fmla="*/ 3116106 h 4236563"/>
                <a:gd name="connsiteX6" fmla="*/ 552090 w 2544792"/>
                <a:gd name="connsiteY6" fmla="*/ 1399449 h 4236563"/>
                <a:gd name="connsiteX7" fmla="*/ 793630 w 2544792"/>
                <a:gd name="connsiteY7" fmla="*/ 1899781 h 4236563"/>
                <a:gd name="connsiteX8" fmla="*/ 923026 w 2544792"/>
                <a:gd name="connsiteY8" fmla="*/ 10596 h 4236563"/>
                <a:gd name="connsiteX9" fmla="*/ 1250830 w 2544792"/>
                <a:gd name="connsiteY9" fmla="*/ 1123404 h 4236563"/>
                <a:gd name="connsiteX10" fmla="*/ 1371600 w 2544792"/>
                <a:gd name="connsiteY10" fmla="*/ 890491 h 4236563"/>
                <a:gd name="connsiteX11" fmla="*/ 1587259 w 2544792"/>
                <a:gd name="connsiteY11" fmla="*/ 2520884 h 4236563"/>
                <a:gd name="connsiteX12" fmla="*/ 1690777 w 2544792"/>
                <a:gd name="connsiteY12" fmla="*/ 1934287 h 4236563"/>
                <a:gd name="connsiteX13" fmla="*/ 2009955 w 2544792"/>
                <a:gd name="connsiteY13" fmla="*/ 3996000 h 4236563"/>
                <a:gd name="connsiteX14" fmla="*/ 2544792 w 2544792"/>
                <a:gd name="connsiteY14" fmla="*/ 4194407 h 4236563"/>
                <a:gd name="connsiteX0" fmla="*/ 0 w 2544792"/>
                <a:gd name="connsiteY0" fmla="*/ 4004627 h 4236563"/>
                <a:gd name="connsiteX1" fmla="*/ 77637 w 2544792"/>
                <a:gd name="connsiteY1" fmla="*/ 4013253 h 4236563"/>
                <a:gd name="connsiteX2" fmla="*/ 155275 w 2544792"/>
                <a:gd name="connsiteY2" fmla="*/ 3374898 h 4236563"/>
                <a:gd name="connsiteX3" fmla="*/ 276045 w 2544792"/>
                <a:gd name="connsiteY3" fmla="*/ 3788966 h 4236563"/>
                <a:gd name="connsiteX4" fmla="*/ 370936 w 2544792"/>
                <a:gd name="connsiteY4" fmla="*/ 2564015 h 4236563"/>
                <a:gd name="connsiteX5" fmla="*/ 508958 w 2544792"/>
                <a:gd name="connsiteY5" fmla="*/ 3116106 h 4236563"/>
                <a:gd name="connsiteX6" fmla="*/ 552090 w 2544792"/>
                <a:gd name="connsiteY6" fmla="*/ 1399449 h 4236563"/>
                <a:gd name="connsiteX7" fmla="*/ 793630 w 2544792"/>
                <a:gd name="connsiteY7" fmla="*/ 1899781 h 4236563"/>
                <a:gd name="connsiteX8" fmla="*/ 923026 w 2544792"/>
                <a:gd name="connsiteY8" fmla="*/ 10596 h 4236563"/>
                <a:gd name="connsiteX9" fmla="*/ 1250830 w 2544792"/>
                <a:gd name="connsiteY9" fmla="*/ 1123404 h 4236563"/>
                <a:gd name="connsiteX10" fmla="*/ 1371600 w 2544792"/>
                <a:gd name="connsiteY10" fmla="*/ 890491 h 4236563"/>
                <a:gd name="connsiteX11" fmla="*/ 1561380 w 2544792"/>
                <a:gd name="connsiteY11" fmla="*/ 2322477 h 4236563"/>
                <a:gd name="connsiteX12" fmla="*/ 1690777 w 2544792"/>
                <a:gd name="connsiteY12" fmla="*/ 1934287 h 4236563"/>
                <a:gd name="connsiteX13" fmla="*/ 2009955 w 2544792"/>
                <a:gd name="connsiteY13" fmla="*/ 3996000 h 4236563"/>
                <a:gd name="connsiteX14" fmla="*/ 2544792 w 2544792"/>
                <a:gd name="connsiteY14" fmla="*/ 4194407 h 4236563"/>
                <a:gd name="connsiteX0" fmla="*/ 0 w 2544792"/>
                <a:gd name="connsiteY0" fmla="*/ 4004678 h 4236614"/>
                <a:gd name="connsiteX1" fmla="*/ 77637 w 2544792"/>
                <a:gd name="connsiteY1" fmla="*/ 4013304 h 4236614"/>
                <a:gd name="connsiteX2" fmla="*/ 155275 w 2544792"/>
                <a:gd name="connsiteY2" fmla="*/ 3374949 h 4236614"/>
                <a:gd name="connsiteX3" fmla="*/ 276045 w 2544792"/>
                <a:gd name="connsiteY3" fmla="*/ 3789017 h 4236614"/>
                <a:gd name="connsiteX4" fmla="*/ 370936 w 2544792"/>
                <a:gd name="connsiteY4" fmla="*/ 2564066 h 4236614"/>
                <a:gd name="connsiteX5" fmla="*/ 508958 w 2544792"/>
                <a:gd name="connsiteY5" fmla="*/ 3116157 h 4236614"/>
                <a:gd name="connsiteX6" fmla="*/ 552090 w 2544792"/>
                <a:gd name="connsiteY6" fmla="*/ 1399500 h 4236614"/>
                <a:gd name="connsiteX7" fmla="*/ 793630 w 2544792"/>
                <a:gd name="connsiteY7" fmla="*/ 1899832 h 4236614"/>
                <a:gd name="connsiteX8" fmla="*/ 923026 w 2544792"/>
                <a:gd name="connsiteY8" fmla="*/ 10647 h 4236614"/>
                <a:gd name="connsiteX9" fmla="*/ 1250830 w 2544792"/>
                <a:gd name="connsiteY9" fmla="*/ 1123455 h 4236614"/>
                <a:gd name="connsiteX10" fmla="*/ 1380226 w 2544792"/>
                <a:gd name="connsiteY10" fmla="*/ 925048 h 4236614"/>
                <a:gd name="connsiteX11" fmla="*/ 1561380 w 2544792"/>
                <a:gd name="connsiteY11" fmla="*/ 2322528 h 4236614"/>
                <a:gd name="connsiteX12" fmla="*/ 1690777 w 2544792"/>
                <a:gd name="connsiteY12" fmla="*/ 1934338 h 4236614"/>
                <a:gd name="connsiteX13" fmla="*/ 2009955 w 2544792"/>
                <a:gd name="connsiteY13" fmla="*/ 3996051 h 4236614"/>
                <a:gd name="connsiteX14" fmla="*/ 2544792 w 2544792"/>
                <a:gd name="connsiteY14" fmla="*/ 4194458 h 4236614"/>
                <a:gd name="connsiteX0" fmla="*/ 0 w 2544792"/>
                <a:gd name="connsiteY0" fmla="*/ 4158900 h 4390836"/>
                <a:gd name="connsiteX1" fmla="*/ 77637 w 2544792"/>
                <a:gd name="connsiteY1" fmla="*/ 4167526 h 4390836"/>
                <a:gd name="connsiteX2" fmla="*/ 155275 w 2544792"/>
                <a:gd name="connsiteY2" fmla="*/ 3529171 h 4390836"/>
                <a:gd name="connsiteX3" fmla="*/ 276045 w 2544792"/>
                <a:gd name="connsiteY3" fmla="*/ 3943239 h 4390836"/>
                <a:gd name="connsiteX4" fmla="*/ 370936 w 2544792"/>
                <a:gd name="connsiteY4" fmla="*/ 2718288 h 4390836"/>
                <a:gd name="connsiteX5" fmla="*/ 508958 w 2544792"/>
                <a:gd name="connsiteY5" fmla="*/ 3270379 h 4390836"/>
                <a:gd name="connsiteX6" fmla="*/ 552090 w 2544792"/>
                <a:gd name="connsiteY6" fmla="*/ 1553722 h 4390836"/>
                <a:gd name="connsiteX7" fmla="*/ 793630 w 2544792"/>
                <a:gd name="connsiteY7" fmla="*/ 2054054 h 4390836"/>
                <a:gd name="connsiteX8" fmla="*/ 897146 w 2544792"/>
                <a:gd name="connsiteY8" fmla="*/ 9593 h 4390836"/>
                <a:gd name="connsiteX9" fmla="*/ 1250830 w 2544792"/>
                <a:gd name="connsiteY9" fmla="*/ 1277677 h 4390836"/>
                <a:gd name="connsiteX10" fmla="*/ 1380226 w 2544792"/>
                <a:gd name="connsiteY10" fmla="*/ 1079270 h 4390836"/>
                <a:gd name="connsiteX11" fmla="*/ 1561380 w 2544792"/>
                <a:gd name="connsiteY11" fmla="*/ 2476750 h 4390836"/>
                <a:gd name="connsiteX12" fmla="*/ 1690777 w 2544792"/>
                <a:gd name="connsiteY12" fmla="*/ 2088560 h 4390836"/>
                <a:gd name="connsiteX13" fmla="*/ 2009955 w 2544792"/>
                <a:gd name="connsiteY13" fmla="*/ 4150273 h 4390836"/>
                <a:gd name="connsiteX14" fmla="*/ 2544792 w 2544792"/>
                <a:gd name="connsiteY14" fmla="*/ 4348680 h 4390836"/>
                <a:gd name="connsiteX0" fmla="*/ 0 w 2544792"/>
                <a:gd name="connsiteY0" fmla="*/ 4158900 h 4390836"/>
                <a:gd name="connsiteX1" fmla="*/ 77637 w 2544792"/>
                <a:gd name="connsiteY1" fmla="*/ 4167526 h 4390836"/>
                <a:gd name="connsiteX2" fmla="*/ 155275 w 2544792"/>
                <a:gd name="connsiteY2" fmla="*/ 3529171 h 4390836"/>
                <a:gd name="connsiteX3" fmla="*/ 276045 w 2544792"/>
                <a:gd name="connsiteY3" fmla="*/ 3943239 h 4390836"/>
                <a:gd name="connsiteX4" fmla="*/ 370936 w 2544792"/>
                <a:gd name="connsiteY4" fmla="*/ 2528506 h 4390836"/>
                <a:gd name="connsiteX5" fmla="*/ 508958 w 2544792"/>
                <a:gd name="connsiteY5" fmla="*/ 3270379 h 4390836"/>
                <a:gd name="connsiteX6" fmla="*/ 552090 w 2544792"/>
                <a:gd name="connsiteY6" fmla="*/ 1553722 h 4390836"/>
                <a:gd name="connsiteX7" fmla="*/ 793630 w 2544792"/>
                <a:gd name="connsiteY7" fmla="*/ 2054054 h 4390836"/>
                <a:gd name="connsiteX8" fmla="*/ 897146 w 2544792"/>
                <a:gd name="connsiteY8" fmla="*/ 9593 h 4390836"/>
                <a:gd name="connsiteX9" fmla="*/ 1250830 w 2544792"/>
                <a:gd name="connsiteY9" fmla="*/ 1277677 h 4390836"/>
                <a:gd name="connsiteX10" fmla="*/ 1380226 w 2544792"/>
                <a:gd name="connsiteY10" fmla="*/ 1079270 h 4390836"/>
                <a:gd name="connsiteX11" fmla="*/ 1561380 w 2544792"/>
                <a:gd name="connsiteY11" fmla="*/ 2476750 h 4390836"/>
                <a:gd name="connsiteX12" fmla="*/ 1690777 w 2544792"/>
                <a:gd name="connsiteY12" fmla="*/ 2088560 h 4390836"/>
                <a:gd name="connsiteX13" fmla="*/ 2009955 w 2544792"/>
                <a:gd name="connsiteY13" fmla="*/ 4150273 h 4390836"/>
                <a:gd name="connsiteX14" fmla="*/ 2544792 w 2544792"/>
                <a:gd name="connsiteY14" fmla="*/ 4348680 h 4390836"/>
                <a:gd name="connsiteX0" fmla="*/ 0 w 2544792"/>
                <a:gd name="connsiteY0" fmla="*/ 4158900 h 4390836"/>
                <a:gd name="connsiteX1" fmla="*/ 77637 w 2544792"/>
                <a:gd name="connsiteY1" fmla="*/ 4167526 h 4390836"/>
                <a:gd name="connsiteX2" fmla="*/ 155275 w 2544792"/>
                <a:gd name="connsiteY2" fmla="*/ 3529171 h 4390836"/>
                <a:gd name="connsiteX3" fmla="*/ 276045 w 2544792"/>
                <a:gd name="connsiteY3" fmla="*/ 3943239 h 4390836"/>
                <a:gd name="connsiteX4" fmla="*/ 370936 w 2544792"/>
                <a:gd name="connsiteY4" fmla="*/ 2528506 h 4390836"/>
                <a:gd name="connsiteX5" fmla="*/ 491705 w 2544792"/>
                <a:gd name="connsiteY5" fmla="*/ 3002960 h 4390836"/>
                <a:gd name="connsiteX6" fmla="*/ 552090 w 2544792"/>
                <a:gd name="connsiteY6" fmla="*/ 1553722 h 4390836"/>
                <a:gd name="connsiteX7" fmla="*/ 793630 w 2544792"/>
                <a:gd name="connsiteY7" fmla="*/ 2054054 h 4390836"/>
                <a:gd name="connsiteX8" fmla="*/ 897146 w 2544792"/>
                <a:gd name="connsiteY8" fmla="*/ 9593 h 4390836"/>
                <a:gd name="connsiteX9" fmla="*/ 1250830 w 2544792"/>
                <a:gd name="connsiteY9" fmla="*/ 1277677 h 4390836"/>
                <a:gd name="connsiteX10" fmla="*/ 1380226 w 2544792"/>
                <a:gd name="connsiteY10" fmla="*/ 1079270 h 4390836"/>
                <a:gd name="connsiteX11" fmla="*/ 1561380 w 2544792"/>
                <a:gd name="connsiteY11" fmla="*/ 2476750 h 4390836"/>
                <a:gd name="connsiteX12" fmla="*/ 1690777 w 2544792"/>
                <a:gd name="connsiteY12" fmla="*/ 2088560 h 4390836"/>
                <a:gd name="connsiteX13" fmla="*/ 2009955 w 2544792"/>
                <a:gd name="connsiteY13" fmla="*/ 4150273 h 4390836"/>
                <a:gd name="connsiteX14" fmla="*/ 2544792 w 2544792"/>
                <a:gd name="connsiteY14" fmla="*/ 4348680 h 4390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44792" h="4390836">
                  <a:moveTo>
                    <a:pt x="0" y="4158900"/>
                  </a:moveTo>
                  <a:cubicBezTo>
                    <a:pt x="25879" y="4215690"/>
                    <a:pt x="51758" y="4272481"/>
                    <a:pt x="77637" y="4167526"/>
                  </a:cubicBezTo>
                  <a:cubicBezTo>
                    <a:pt x="103516" y="4062571"/>
                    <a:pt x="122207" y="3566552"/>
                    <a:pt x="155275" y="3529171"/>
                  </a:cubicBezTo>
                  <a:cubicBezTo>
                    <a:pt x="188343" y="3491790"/>
                    <a:pt x="240102" y="4110016"/>
                    <a:pt x="276045" y="3943239"/>
                  </a:cubicBezTo>
                  <a:cubicBezTo>
                    <a:pt x="311988" y="3776462"/>
                    <a:pt x="334993" y="2685219"/>
                    <a:pt x="370936" y="2528506"/>
                  </a:cubicBezTo>
                  <a:cubicBezTo>
                    <a:pt x="406879" y="2371793"/>
                    <a:pt x="461513" y="3165424"/>
                    <a:pt x="491705" y="3002960"/>
                  </a:cubicBezTo>
                  <a:cubicBezTo>
                    <a:pt x="521897" y="2840496"/>
                    <a:pt x="501769" y="1711873"/>
                    <a:pt x="552090" y="1553722"/>
                  </a:cubicBezTo>
                  <a:cubicBezTo>
                    <a:pt x="602411" y="1395571"/>
                    <a:pt x="736121" y="2311409"/>
                    <a:pt x="793630" y="2054054"/>
                  </a:cubicBezTo>
                  <a:cubicBezTo>
                    <a:pt x="851139" y="1796699"/>
                    <a:pt x="820946" y="138989"/>
                    <a:pt x="897146" y="9593"/>
                  </a:cubicBezTo>
                  <a:cubicBezTo>
                    <a:pt x="973346" y="-119803"/>
                    <a:pt x="1170317" y="1099398"/>
                    <a:pt x="1250830" y="1277677"/>
                  </a:cubicBezTo>
                  <a:cubicBezTo>
                    <a:pt x="1331343" y="1455957"/>
                    <a:pt x="1328468" y="879425"/>
                    <a:pt x="1380226" y="1079270"/>
                  </a:cubicBezTo>
                  <a:cubicBezTo>
                    <a:pt x="1431984" y="1279115"/>
                    <a:pt x="1509622" y="2308535"/>
                    <a:pt x="1561380" y="2476750"/>
                  </a:cubicBezTo>
                  <a:cubicBezTo>
                    <a:pt x="1613138" y="2644965"/>
                    <a:pt x="1616014" y="1809639"/>
                    <a:pt x="1690777" y="2088560"/>
                  </a:cubicBezTo>
                  <a:cubicBezTo>
                    <a:pt x="1765540" y="2367481"/>
                    <a:pt x="1867619" y="3773586"/>
                    <a:pt x="2009955" y="4150273"/>
                  </a:cubicBezTo>
                  <a:cubicBezTo>
                    <a:pt x="2152291" y="4526960"/>
                    <a:pt x="2544792" y="4348680"/>
                    <a:pt x="2544792" y="4348680"/>
                  </a:cubicBezTo>
                </a:path>
              </a:pathLst>
            </a:custGeom>
            <a:noFill/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000FF"/>
                </a:solidFill>
              </a:endParaRPr>
            </a:p>
          </p:txBody>
        </p:sp>
        <p:cxnSp>
          <p:nvCxnSpPr>
            <p:cNvPr id="15" name="Gerade Verbindung mit Pfeil 14">
              <a:extLst>
                <a:ext uri="{FF2B5EF4-FFF2-40B4-BE49-F238E27FC236}">
                  <a16:creationId xmlns:a16="http://schemas.microsoft.com/office/drawing/2014/main" id="{1055D098-D5FB-4DD8-B769-9DFF90881F22}"/>
                </a:ext>
              </a:extLst>
            </p:cNvPr>
            <p:cNvCxnSpPr>
              <a:cxnSpLocks/>
            </p:cNvCxnSpPr>
            <p:nvPr/>
          </p:nvCxnSpPr>
          <p:spPr>
            <a:xfrm>
              <a:off x="2450009" y="1571357"/>
              <a:ext cx="2121991" cy="19319"/>
            </a:xfrm>
            <a:prstGeom prst="straightConnector1">
              <a:avLst/>
            </a:prstGeom>
            <a:ln w="57150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1" name="Grafik 20" descr="Ein Bild, das Screenshot enthält.&#10;&#10;Mit sehr hoher Zuverlässigkeit generierte Beschreibung">
              <a:extLst>
                <a:ext uri="{FF2B5EF4-FFF2-40B4-BE49-F238E27FC236}">
                  <a16:creationId xmlns:a16="http://schemas.microsoft.com/office/drawing/2014/main" id="{957EB938-A67E-4517-BD5F-4C99A7DEAF4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23" t="16680" r="54629" b="65739"/>
            <a:stretch/>
          </p:blipFill>
          <p:spPr>
            <a:xfrm>
              <a:off x="1399581" y="5972850"/>
              <a:ext cx="5706861" cy="788328"/>
            </a:xfrm>
            <a:prstGeom prst="rect">
              <a:avLst/>
            </a:prstGeom>
          </p:spPr>
        </p:pic>
        <p:sp>
          <p:nvSpPr>
            <p:cNvPr id="29" name="Rechteck 28">
              <a:extLst>
                <a:ext uri="{FF2B5EF4-FFF2-40B4-BE49-F238E27FC236}">
                  <a16:creationId xmlns:a16="http://schemas.microsoft.com/office/drawing/2014/main" id="{FC1C9D36-20B3-4694-BAB8-3A88FE014EFA}"/>
                </a:ext>
              </a:extLst>
            </p:cNvPr>
            <p:cNvSpPr/>
            <p:nvPr/>
          </p:nvSpPr>
          <p:spPr>
            <a:xfrm>
              <a:off x="1373703" y="6435015"/>
              <a:ext cx="5706861" cy="369195"/>
            </a:xfrm>
            <a:prstGeom prst="rect">
              <a:avLst/>
            </a:prstGeom>
            <a:ln w="28575">
              <a:solidFill>
                <a:srgbClr val="2A1A23"/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solidFill>
                    <a:schemeClr val="tx1"/>
                  </a:solidFill>
                </a:rPr>
                <a:t>350 </a:t>
              </a:r>
              <a:r>
                <a:rPr lang="de-DE" dirty="0" err="1">
                  <a:solidFill>
                    <a:schemeClr val="tx1"/>
                  </a:solidFill>
                </a:rPr>
                <a:t>nm</a:t>
              </a:r>
              <a:r>
                <a:rPr lang="de-DE" dirty="0">
                  <a:solidFill>
                    <a:schemeClr val="tx1"/>
                  </a:solidFill>
                </a:rPr>
                <a:t> 		I	400 </a:t>
              </a:r>
              <a:r>
                <a:rPr lang="de-DE" dirty="0" err="1">
                  <a:solidFill>
                    <a:schemeClr val="tx1"/>
                  </a:solidFill>
                </a:rPr>
                <a:t>nm</a:t>
              </a:r>
              <a:r>
                <a:rPr lang="de-DE" dirty="0">
                  <a:solidFill>
                    <a:schemeClr val="tx1"/>
                  </a:solidFill>
                </a:rPr>
                <a:t> 	I	450 </a:t>
              </a:r>
              <a:r>
                <a:rPr lang="de-DE" dirty="0" err="1">
                  <a:solidFill>
                    <a:schemeClr val="tx1"/>
                  </a:solidFill>
                </a:rPr>
                <a:t>nm</a:t>
              </a:r>
              <a:r>
                <a:rPr lang="de-DE" dirty="0">
                  <a:solidFill>
                    <a:schemeClr val="tx1"/>
                  </a:solidFill>
                </a:rPr>
                <a:t>	I	500 </a:t>
              </a:r>
              <a:r>
                <a:rPr lang="de-DE" dirty="0" err="1">
                  <a:solidFill>
                    <a:schemeClr val="tx1"/>
                  </a:solidFill>
                </a:rPr>
                <a:t>nm</a:t>
              </a:r>
              <a:r>
                <a:rPr lang="de-DE" dirty="0"/>
                <a:t>	</a:t>
              </a:r>
            </a:p>
          </p:txBody>
        </p:sp>
        <p:sp>
          <p:nvSpPr>
            <p:cNvPr id="39" name="Textfeld 38">
              <a:extLst>
                <a:ext uri="{FF2B5EF4-FFF2-40B4-BE49-F238E27FC236}">
                  <a16:creationId xmlns:a16="http://schemas.microsoft.com/office/drawing/2014/main" id="{516C86CB-0806-4C77-A8DC-F3CD9F473A4C}"/>
                </a:ext>
              </a:extLst>
            </p:cNvPr>
            <p:cNvSpPr txBox="1"/>
            <p:nvPr/>
          </p:nvSpPr>
          <p:spPr>
            <a:xfrm>
              <a:off x="1726097" y="5218548"/>
              <a:ext cx="19017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>
                  <a:solidFill>
                    <a:srgbClr val="808080"/>
                  </a:solidFill>
                </a:rPr>
                <a:t>Absorption</a:t>
              </a:r>
            </a:p>
          </p:txBody>
        </p:sp>
        <p:sp>
          <p:nvSpPr>
            <p:cNvPr id="40" name="Textfeld 39">
              <a:extLst>
                <a:ext uri="{FF2B5EF4-FFF2-40B4-BE49-F238E27FC236}">
                  <a16:creationId xmlns:a16="http://schemas.microsoft.com/office/drawing/2014/main" id="{4123575E-E939-4521-8D71-8BDA3C0037C7}"/>
                </a:ext>
              </a:extLst>
            </p:cNvPr>
            <p:cNvSpPr txBox="1"/>
            <p:nvPr/>
          </p:nvSpPr>
          <p:spPr>
            <a:xfrm>
              <a:off x="3965491" y="5220337"/>
              <a:ext cx="19017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>
                  <a:solidFill>
                    <a:srgbClr val="0000FF"/>
                  </a:solidFill>
                </a:rPr>
                <a:t>Emission</a:t>
              </a:r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B280FC6F-CE06-4EFF-9B52-5232F823CF11}"/>
                </a:ext>
              </a:extLst>
            </p:cNvPr>
            <p:cNvSpPr txBox="1"/>
            <p:nvPr/>
          </p:nvSpPr>
          <p:spPr>
            <a:xfrm>
              <a:off x="330679" y="1138709"/>
              <a:ext cx="430887" cy="1523147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de-DE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Intensität</a:t>
              </a:r>
              <a:endParaRPr lang="de-DE" b="1" baseline="-25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" name="Textfeld 1">
              <a:extLst>
                <a:ext uri="{FF2B5EF4-FFF2-40B4-BE49-F238E27FC236}">
                  <a16:creationId xmlns:a16="http://schemas.microsoft.com/office/drawing/2014/main" id="{AAD4E999-4B66-4843-A1EA-78EF99AAA536}"/>
                </a:ext>
              </a:extLst>
            </p:cNvPr>
            <p:cNvSpPr txBox="1"/>
            <p:nvPr/>
          </p:nvSpPr>
          <p:spPr>
            <a:xfrm>
              <a:off x="2122289" y="1138710"/>
              <a:ext cx="283049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600" b="1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Stokes`sche</a:t>
              </a:r>
              <a:r>
                <a:rPr lang="de-DE" sz="16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Verschiebung</a:t>
              </a:r>
            </a:p>
          </p:txBody>
        </p:sp>
        <p:sp>
          <p:nvSpPr>
            <p:cNvPr id="14" name="Textfeld 13">
              <a:extLst>
                <a:ext uri="{FF2B5EF4-FFF2-40B4-BE49-F238E27FC236}">
                  <a16:creationId xmlns:a16="http://schemas.microsoft.com/office/drawing/2014/main" id="{85D36EFB-431A-4B95-B8CC-B9DE8E1FE9D4}"/>
                </a:ext>
              </a:extLst>
            </p:cNvPr>
            <p:cNvSpPr txBox="1"/>
            <p:nvPr/>
          </p:nvSpPr>
          <p:spPr>
            <a:xfrm>
              <a:off x="7080564" y="6048573"/>
              <a:ext cx="144227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Wellenlänge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56263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13</Words>
  <Application>Microsoft Office PowerPoint</Application>
  <PresentationFormat>Bildschirmpräsentation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Stefanie</dc:creator>
  <cp:lastModifiedBy>Stefanie</cp:lastModifiedBy>
  <cp:revision>1</cp:revision>
  <dcterms:created xsi:type="dcterms:W3CDTF">2018-07-21T09:54:43Z</dcterms:created>
  <dcterms:modified xsi:type="dcterms:W3CDTF">2018-07-21T09:56:04Z</dcterms:modified>
</cp:coreProperties>
</file>