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114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7997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668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8111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8088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8435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3556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8850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3561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5994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7110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2146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B5201-C2D6-4CFA-8F78-1B5A4BD3C06F}" type="datetimeFigureOut">
              <a:rPr lang="de-DE" smtClean="0"/>
              <a:pPr/>
              <a:t>01.07.2014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65676-D96A-4F8F-8864-72E159374B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8994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6081337" y="2205318"/>
            <a:ext cx="1165219" cy="42716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 flipH="1">
            <a:off x="4469597" y="2205318"/>
            <a:ext cx="1121390" cy="42716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 flipV="1">
            <a:off x="3160288" y="609158"/>
            <a:ext cx="0" cy="2297752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 flipV="1">
            <a:off x="8586755" y="609158"/>
            <a:ext cx="0" cy="2297752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" name="Oval 3"/>
          <p:cNvSpPr>
            <a:spLocks noChangeArrowheads="1"/>
          </p:cNvSpPr>
          <p:nvPr/>
        </p:nvSpPr>
        <p:spPr bwMode="auto">
          <a:xfrm flipH="1" flipV="1">
            <a:off x="7415556" y="1884945"/>
            <a:ext cx="2342399" cy="227798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Oval 3"/>
          <p:cNvSpPr>
            <a:spLocks noChangeArrowheads="1"/>
          </p:cNvSpPr>
          <p:nvPr/>
        </p:nvSpPr>
        <p:spPr bwMode="auto">
          <a:xfrm flipH="1" flipV="1">
            <a:off x="1989088" y="1884945"/>
            <a:ext cx="2342399" cy="227798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 flipV="1">
            <a:off x="3098101" y="3145872"/>
            <a:ext cx="0" cy="1077079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Oval 9"/>
          <p:cNvSpPr>
            <a:spLocks noChangeArrowheads="1"/>
          </p:cNvSpPr>
          <p:nvPr/>
        </p:nvSpPr>
        <p:spPr bwMode="auto">
          <a:xfrm flipH="1" flipV="1">
            <a:off x="2561301" y="3759483"/>
            <a:ext cx="1073600" cy="1032372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28398" dir="3806097" algn="ctr" rotWithShape="0">
                    <a:srgbClr val="243F6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31" name="AutoShape 11"/>
          <p:cNvCxnSpPr>
            <a:cxnSpLocks noChangeShapeType="1"/>
          </p:cNvCxnSpPr>
          <p:nvPr/>
        </p:nvCxnSpPr>
        <p:spPr bwMode="auto">
          <a:xfrm>
            <a:off x="8586755" y="5504084"/>
            <a:ext cx="0" cy="869822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1" name="Oval 10"/>
          <p:cNvSpPr>
            <a:spLocks noChangeArrowheads="1"/>
          </p:cNvSpPr>
          <p:nvPr/>
        </p:nvSpPr>
        <p:spPr bwMode="auto">
          <a:xfrm flipH="1" flipV="1">
            <a:off x="8049955" y="4657384"/>
            <a:ext cx="1073600" cy="1022847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28398" dir="3806097" algn="ctr" rotWithShape="0">
                    <a:srgbClr val="243F6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4" name="Textfeld 1023"/>
          <p:cNvSpPr txBox="1"/>
          <p:nvPr/>
        </p:nvSpPr>
        <p:spPr>
          <a:xfrm>
            <a:off x="5030292" y="1623335"/>
            <a:ext cx="21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Luftblase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217339" y="5524650"/>
            <a:ext cx="21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hydrophob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9651220" y="5524650"/>
            <a:ext cx="21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hydrophil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10440492" y="220409"/>
            <a:ext cx="2114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Wasser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14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Benutzerdefiniert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Folie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Selina</dc:creator>
  <cp:lastModifiedBy>Walter Wagner</cp:lastModifiedBy>
  <cp:revision>3</cp:revision>
  <dcterms:created xsi:type="dcterms:W3CDTF">2014-06-24T13:01:59Z</dcterms:created>
  <dcterms:modified xsi:type="dcterms:W3CDTF">2014-07-01T14:19:42Z</dcterms:modified>
</cp:coreProperties>
</file>