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676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32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26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00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56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33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6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9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32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98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60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1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DF7A-CBFD-419B-91E8-AF81F362172A}" type="datetimeFigureOut">
              <a:rPr lang="de-DE" smtClean="0"/>
              <a:t>23.07.2018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843B3-06F7-4CD8-81BB-C3999ED778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36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410159" y="1513211"/>
            <a:ext cx="3600000" cy="36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5123285" y="2244283"/>
            <a:ext cx="2160000" cy="21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662570" y="2767764"/>
            <a:ext cx="1080000" cy="108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102159" y="3216283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r Verbinder 9"/>
          <p:cNvCxnSpPr>
            <a:stCxn id="7" idx="0"/>
            <a:endCxn id="7" idx="4"/>
          </p:cNvCxnSpPr>
          <p:nvPr/>
        </p:nvCxnSpPr>
        <p:spPr>
          <a:xfrm>
            <a:off x="6210159" y="3216283"/>
            <a:ext cx="0" cy="21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>
            <a:stCxn id="7" idx="2"/>
            <a:endCxn id="7" idx="6"/>
          </p:cNvCxnSpPr>
          <p:nvPr/>
        </p:nvCxnSpPr>
        <p:spPr>
          <a:xfrm>
            <a:off x="6102159" y="3324283"/>
            <a:ext cx="21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6113285" y="216261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Ellipse 23"/>
          <p:cNvSpPr/>
          <p:nvPr/>
        </p:nvSpPr>
        <p:spPr>
          <a:xfrm>
            <a:off x="6120159" y="142907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6030159" y="1513209"/>
            <a:ext cx="0" cy="720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6390159" y="1535172"/>
            <a:ext cx="0" cy="72000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5023346" y="1755989"/>
            <a:ext cx="1072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Energie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7034659" y="1403150"/>
            <a:ext cx="1522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Lichtemission</a:t>
            </a:r>
            <a:endParaRPr lang="de-DE" sz="1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Gerade Verbindung mit Pfeil 49"/>
          <p:cNvCxnSpPr>
            <a:cxnSpLocks/>
            <a:endCxn id="48" idx="1"/>
          </p:cNvCxnSpPr>
          <p:nvPr/>
        </p:nvCxnSpPr>
        <p:spPr>
          <a:xfrm flipV="1">
            <a:off x="6515667" y="1572427"/>
            <a:ext cx="518992" cy="361510"/>
          </a:xfrm>
          <a:prstGeom prst="straightConnector1">
            <a:avLst/>
          </a:prstGeom>
          <a:ln w="1905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5210259" y="1012723"/>
            <a:ext cx="288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Angeregter Zustand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413945" y="2412538"/>
            <a:ext cx="162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Grundzustand</a:t>
            </a:r>
          </a:p>
        </p:txBody>
      </p:sp>
    </p:spTree>
    <p:extLst>
      <p:ext uri="{BB962C8B-B14F-4D97-AF65-F5344CB8AC3E}">
        <p14:creationId xmlns:p14="http://schemas.microsoft.com/office/powerpoint/2010/main" val="202968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Miriam Wickmann</dc:creator>
  <cp:lastModifiedBy>Miriam Wickmann</cp:lastModifiedBy>
  <cp:revision>10</cp:revision>
  <dcterms:created xsi:type="dcterms:W3CDTF">2017-11-09T10:43:32Z</dcterms:created>
  <dcterms:modified xsi:type="dcterms:W3CDTF">2018-07-23T19:55:44Z</dcterms:modified>
</cp:coreProperties>
</file>