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676" y="-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83273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20262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4002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3562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7332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76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47971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8324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7698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33606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9107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A2DF7A-CBFD-419B-91E8-AF81F362172A}" type="datetimeFigureOut">
              <a:rPr lang="de-DE" smtClean="0"/>
              <a:t>23.07.2018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843B3-06F7-4CD8-81BB-C3999ED7786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336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lipse 3"/>
          <p:cNvSpPr/>
          <p:nvPr/>
        </p:nvSpPr>
        <p:spPr>
          <a:xfrm>
            <a:off x="4410159" y="1513211"/>
            <a:ext cx="3600000" cy="360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Ellipse 4"/>
          <p:cNvSpPr/>
          <p:nvPr/>
        </p:nvSpPr>
        <p:spPr>
          <a:xfrm>
            <a:off x="5123285" y="2244283"/>
            <a:ext cx="2160000" cy="216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Ellipse 5"/>
          <p:cNvSpPr/>
          <p:nvPr/>
        </p:nvSpPr>
        <p:spPr>
          <a:xfrm>
            <a:off x="5662570" y="2767764"/>
            <a:ext cx="1080000" cy="1080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Ellipse 6"/>
          <p:cNvSpPr/>
          <p:nvPr/>
        </p:nvSpPr>
        <p:spPr>
          <a:xfrm>
            <a:off x="6102159" y="3216283"/>
            <a:ext cx="216000" cy="216000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10" name="Gerader Verbinder 9"/>
          <p:cNvCxnSpPr>
            <a:stCxn id="7" idx="0"/>
            <a:endCxn id="7" idx="4"/>
          </p:cNvCxnSpPr>
          <p:nvPr/>
        </p:nvCxnSpPr>
        <p:spPr>
          <a:xfrm>
            <a:off x="6210159" y="3216283"/>
            <a:ext cx="0" cy="2160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Gerader Verbinder 11"/>
          <p:cNvCxnSpPr>
            <a:stCxn id="7" idx="2"/>
            <a:endCxn id="7" idx="6"/>
          </p:cNvCxnSpPr>
          <p:nvPr/>
        </p:nvCxnSpPr>
        <p:spPr>
          <a:xfrm>
            <a:off x="6102159" y="3324283"/>
            <a:ext cx="216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Ellipse 19"/>
          <p:cNvSpPr/>
          <p:nvPr/>
        </p:nvSpPr>
        <p:spPr>
          <a:xfrm>
            <a:off x="6113285" y="2162611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4" name="Ellipse 23"/>
          <p:cNvSpPr/>
          <p:nvPr/>
        </p:nvSpPr>
        <p:spPr>
          <a:xfrm>
            <a:off x="6120159" y="1429079"/>
            <a:ext cx="180000" cy="180000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27" name="Gerade Verbindung mit Pfeil 26"/>
          <p:cNvCxnSpPr/>
          <p:nvPr/>
        </p:nvCxnSpPr>
        <p:spPr>
          <a:xfrm flipV="1">
            <a:off x="6030159" y="1513209"/>
            <a:ext cx="0" cy="72000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mit Pfeil 45"/>
          <p:cNvCxnSpPr/>
          <p:nvPr/>
        </p:nvCxnSpPr>
        <p:spPr>
          <a:xfrm>
            <a:off x="6390159" y="1535172"/>
            <a:ext cx="0" cy="720000"/>
          </a:xfrm>
          <a:prstGeom prst="straightConnector1">
            <a:avLst/>
          </a:prstGeom>
          <a:ln w="571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feld 46"/>
          <p:cNvSpPr txBox="1"/>
          <p:nvPr/>
        </p:nvSpPr>
        <p:spPr>
          <a:xfrm>
            <a:off x="5023346" y="1755989"/>
            <a:ext cx="107265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Energie</a:t>
            </a:r>
          </a:p>
        </p:txBody>
      </p:sp>
      <p:sp>
        <p:nvSpPr>
          <p:cNvPr id="48" name="Textfeld 47"/>
          <p:cNvSpPr txBox="1"/>
          <p:nvPr/>
        </p:nvSpPr>
        <p:spPr>
          <a:xfrm>
            <a:off x="7034659" y="1403150"/>
            <a:ext cx="1522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Lichtemission</a:t>
            </a:r>
            <a:endParaRPr lang="de-DE" sz="1600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Gerade Verbindung mit Pfeil 49"/>
          <p:cNvCxnSpPr>
            <a:cxnSpLocks/>
            <a:endCxn id="48" idx="1"/>
          </p:cNvCxnSpPr>
          <p:nvPr/>
        </p:nvCxnSpPr>
        <p:spPr>
          <a:xfrm flipV="1">
            <a:off x="6515667" y="1572427"/>
            <a:ext cx="518992" cy="361510"/>
          </a:xfrm>
          <a:prstGeom prst="straightConnector1">
            <a:avLst/>
          </a:prstGeom>
          <a:ln w="19050">
            <a:solidFill>
              <a:srgbClr val="FFC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feld 52"/>
          <p:cNvSpPr txBox="1"/>
          <p:nvPr/>
        </p:nvSpPr>
        <p:spPr>
          <a:xfrm>
            <a:off x="5210259" y="1012723"/>
            <a:ext cx="2880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Angeregter Zustand</a:t>
            </a:r>
          </a:p>
        </p:txBody>
      </p:sp>
      <p:sp>
        <p:nvSpPr>
          <p:cNvPr id="54" name="Textfeld 53"/>
          <p:cNvSpPr txBox="1"/>
          <p:nvPr/>
        </p:nvSpPr>
        <p:spPr>
          <a:xfrm>
            <a:off x="5413945" y="2412538"/>
            <a:ext cx="16207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Grundzustand</a:t>
            </a:r>
          </a:p>
        </p:txBody>
      </p:sp>
    </p:spTree>
    <p:extLst>
      <p:ext uri="{BB962C8B-B14F-4D97-AF65-F5344CB8AC3E}">
        <p14:creationId xmlns:p14="http://schemas.microsoft.com/office/powerpoint/2010/main" val="20296870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Breitbild</PresentationFormat>
  <Paragraphs>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Miriam Wickmann</dc:creator>
  <cp:lastModifiedBy>Miriam Wickmann</cp:lastModifiedBy>
  <cp:revision>10</cp:revision>
  <dcterms:created xsi:type="dcterms:W3CDTF">2017-11-09T10:43:32Z</dcterms:created>
  <dcterms:modified xsi:type="dcterms:W3CDTF">2018-07-23T19:55:44Z</dcterms:modified>
</cp:coreProperties>
</file>