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696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216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44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00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70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3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51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89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57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60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224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9F2C-AC57-43A5-B236-3F048B02118F}" type="datetimeFigureOut">
              <a:rPr lang="de-DE" smtClean="0"/>
              <a:t>26.07.2016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126D8-D7BB-4041-92E9-73D7DB382D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102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201618" y="378356"/>
            <a:ext cx="179038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Farbmittel </a:t>
            </a:r>
          </a:p>
          <a:p>
            <a:pPr algn="ctr"/>
            <a:r>
              <a:rPr lang="de-DE" sz="1400" dirty="0" smtClean="0"/>
              <a:t>(Farbgegebene Stoffe)</a:t>
            </a:r>
            <a:endParaRPr lang="de-DE" sz="1400" dirty="0"/>
          </a:p>
        </p:txBody>
      </p:sp>
      <p:sp>
        <p:nvSpPr>
          <p:cNvPr id="5" name="Textfeld 4"/>
          <p:cNvSpPr txBox="1"/>
          <p:nvPr/>
        </p:nvSpPr>
        <p:spPr>
          <a:xfrm>
            <a:off x="3021010" y="1856944"/>
            <a:ext cx="1830645" cy="307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Organische Farbmittel </a:t>
            </a:r>
            <a:endParaRPr lang="de-DE" sz="1400" dirty="0"/>
          </a:p>
        </p:txBody>
      </p:sp>
      <p:sp>
        <p:nvSpPr>
          <p:cNvPr id="6" name="Textfeld 5"/>
          <p:cNvSpPr txBox="1"/>
          <p:nvPr/>
        </p:nvSpPr>
        <p:spPr>
          <a:xfrm>
            <a:off x="7278843" y="1856943"/>
            <a:ext cx="196249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Anorganische Farbmittel </a:t>
            </a:r>
            <a:endParaRPr lang="de-DE" sz="1400" dirty="0"/>
          </a:p>
        </p:txBody>
      </p:sp>
      <p:sp>
        <p:nvSpPr>
          <p:cNvPr id="7" name="Textfeld 6"/>
          <p:cNvSpPr txBox="1"/>
          <p:nvPr/>
        </p:nvSpPr>
        <p:spPr>
          <a:xfrm>
            <a:off x="4756765" y="2945284"/>
            <a:ext cx="1296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Organische Pigmente</a:t>
            </a:r>
            <a:endParaRPr lang="de-DE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3216785" y="2945284"/>
            <a:ext cx="1423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Synthetische Farbmittel </a:t>
            </a:r>
            <a:endParaRPr lang="de-DE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831305" y="2945284"/>
            <a:ext cx="1169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Natürliche Farbmittel </a:t>
            </a:r>
            <a:endParaRPr lang="de-DE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8308990" y="2961838"/>
            <a:ext cx="1423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Synthetische Pigmente</a:t>
            </a:r>
            <a:endParaRPr lang="de-DE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6931602" y="2961838"/>
            <a:ext cx="1169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Natürliche Pigmente</a:t>
            </a:r>
            <a:endParaRPr lang="de-DE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1210061" y="4450596"/>
            <a:ext cx="1169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Indigoide</a:t>
            </a:r>
            <a:r>
              <a:rPr lang="de-DE" sz="1400" dirty="0" smtClean="0"/>
              <a:t> Farbstoffe </a:t>
            </a:r>
            <a:endParaRPr lang="de-DE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3921446" y="4440284"/>
            <a:ext cx="15123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Diphenyl</a:t>
            </a:r>
            <a:r>
              <a:rPr lang="de-DE" sz="1400" dirty="0" smtClean="0"/>
              <a:t>- &amp; </a:t>
            </a:r>
            <a:r>
              <a:rPr lang="de-DE" sz="1400" dirty="0" err="1" smtClean="0"/>
              <a:t>Triphenylmethan</a:t>
            </a:r>
            <a:r>
              <a:rPr lang="de-DE" sz="1400" dirty="0" smtClean="0"/>
              <a:t>-farbstoffe</a:t>
            </a:r>
            <a:endParaRPr lang="de-DE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2581846" y="4440284"/>
            <a:ext cx="1169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Azofarbstoffe</a:t>
            </a:r>
            <a:endParaRPr lang="de-DE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520752" y="4432192"/>
            <a:ext cx="1169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u.a.</a:t>
            </a:r>
            <a:endParaRPr lang="de-DE" sz="1400" dirty="0"/>
          </a:p>
        </p:txBody>
      </p:sp>
      <p:cxnSp>
        <p:nvCxnSpPr>
          <p:cNvPr id="18" name="Gerade Verbindung mit Pfeil 17"/>
          <p:cNvCxnSpPr>
            <a:stCxn id="4" idx="2"/>
            <a:endCxn id="5" idx="0"/>
          </p:cNvCxnSpPr>
          <p:nvPr/>
        </p:nvCxnSpPr>
        <p:spPr>
          <a:xfrm flipH="1">
            <a:off x="3936333" y="901576"/>
            <a:ext cx="2160478" cy="9553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4" idx="2"/>
            <a:endCxn id="6" idx="0"/>
          </p:cNvCxnSpPr>
          <p:nvPr/>
        </p:nvCxnSpPr>
        <p:spPr>
          <a:xfrm>
            <a:off x="6096811" y="901576"/>
            <a:ext cx="2163281" cy="9553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5" idx="2"/>
            <a:endCxn id="9" idx="0"/>
          </p:cNvCxnSpPr>
          <p:nvPr/>
        </p:nvCxnSpPr>
        <p:spPr>
          <a:xfrm flipH="1">
            <a:off x="2415827" y="2164720"/>
            <a:ext cx="1520506" cy="7805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5" idx="2"/>
            <a:endCxn id="8" idx="0"/>
          </p:cNvCxnSpPr>
          <p:nvPr/>
        </p:nvCxnSpPr>
        <p:spPr>
          <a:xfrm flipH="1">
            <a:off x="3928628" y="2164720"/>
            <a:ext cx="7705" cy="7805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5" idx="2"/>
            <a:endCxn id="7" idx="0"/>
          </p:cNvCxnSpPr>
          <p:nvPr/>
        </p:nvCxnSpPr>
        <p:spPr>
          <a:xfrm>
            <a:off x="3936333" y="2164720"/>
            <a:ext cx="1468614" cy="7805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>
            <a:stCxn id="6" idx="2"/>
          </p:cNvCxnSpPr>
          <p:nvPr/>
        </p:nvCxnSpPr>
        <p:spPr>
          <a:xfrm flipH="1">
            <a:off x="7516124" y="2164720"/>
            <a:ext cx="743968" cy="7805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6" idx="2"/>
          </p:cNvCxnSpPr>
          <p:nvPr/>
        </p:nvCxnSpPr>
        <p:spPr>
          <a:xfrm>
            <a:off x="8260092" y="2164720"/>
            <a:ext cx="735704" cy="7971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8" idx="2"/>
            <a:endCxn id="16" idx="0"/>
          </p:cNvCxnSpPr>
          <p:nvPr/>
        </p:nvCxnSpPr>
        <p:spPr>
          <a:xfrm>
            <a:off x="3928628" y="3468504"/>
            <a:ext cx="2176646" cy="9636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>
            <a:stCxn id="8" idx="2"/>
            <a:endCxn id="13" idx="0"/>
          </p:cNvCxnSpPr>
          <p:nvPr/>
        </p:nvCxnSpPr>
        <p:spPr>
          <a:xfrm flipH="1">
            <a:off x="1794583" y="3468504"/>
            <a:ext cx="2134045" cy="9820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>
            <a:stCxn id="8" idx="2"/>
            <a:endCxn id="15" idx="0"/>
          </p:cNvCxnSpPr>
          <p:nvPr/>
        </p:nvCxnSpPr>
        <p:spPr>
          <a:xfrm flipH="1">
            <a:off x="3166368" y="3468504"/>
            <a:ext cx="762260" cy="9717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8" idx="2"/>
            <a:endCxn id="14" idx="0"/>
          </p:cNvCxnSpPr>
          <p:nvPr/>
        </p:nvCxnSpPr>
        <p:spPr>
          <a:xfrm>
            <a:off x="3928628" y="3468504"/>
            <a:ext cx="748989" cy="9717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83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Lina</dc:creator>
  <cp:lastModifiedBy>Walter Wagner</cp:lastModifiedBy>
  <cp:revision>7</cp:revision>
  <dcterms:created xsi:type="dcterms:W3CDTF">2016-07-05T07:22:30Z</dcterms:created>
  <dcterms:modified xsi:type="dcterms:W3CDTF">2016-07-26T14:33:25Z</dcterms:modified>
</cp:coreProperties>
</file>