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018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971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38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5816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93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9272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692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089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371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8804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901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D9898-F64E-41FE-9601-6E4695FBFE0F}" type="datetimeFigureOut">
              <a:rPr lang="de-DE" smtClean="0"/>
              <a:t>24.07.2016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1927A-E1E5-408D-A1C5-F2C73B77EC8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43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42659" y="1569660"/>
            <a:ext cx="9011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de-DE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07027" y="0"/>
            <a:ext cx="14312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8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9269" y="0"/>
            <a:ext cx="14179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8800" baseline="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8800" baseline="30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19270" y="3180522"/>
            <a:ext cx="14179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8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207027" y="3180522"/>
            <a:ext cx="14312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8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9144000" y="1569660"/>
            <a:ext cx="9011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de-DE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1065564" y="1569660"/>
            <a:ext cx="9011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de-DE" sz="8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7238999" y="0"/>
            <a:ext cx="14179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8800" baseline="30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de-DE" sz="8800" baseline="30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7238999" y="3180522"/>
            <a:ext cx="14179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sz="8800" baseline="30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1861928" y="5608621"/>
            <a:ext cx="17294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de-DE" sz="6600" baseline="30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9263269" y="5608621"/>
            <a:ext cx="17294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de-DE" sz="6600" baseline="30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Gerader Verbinder 18"/>
          <p:cNvCxnSpPr/>
          <p:nvPr/>
        </p:nvCxnSpPr>
        <p:spPr>
          <a:xfrm flipV="1">
            <a:off x="2557667" y="1245704"/>
            <a:ext cx="732182" cy="68911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r Verbinder 21"/>
          <p:cNvCxnSpPr/>
          <p:nvPr/>
        </p:nvCxnSpPr>
        <p:spPr>
          <a:xfrm flipV="1">
            <a:off x="1096618" y="2651053"/>
            <a:ext cx="732182" cy="68911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r Verbinder 22"/>
          <p:cNvCxnSpPr/>
          <p:nvPr/>
        </p:nvCxnSpPr>
        <p:spPr>
          <a:xfrm flipV="1">
            <a:off x="8497959" y="2595711"/>
            <a:ext cx="732182" cy="68911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r Verbinder 23"/>
          <p:cNvCxnSpPr/>
          <p:nvPr/>
        </p:nvCxnSpPr>
        <p:spPr>
          <a:xfrm>
            <a:off x="1098267" y="1257675"/>
            <a:ext cx="763661" cy="6901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/>
          <p:cNvCxnSpPr/>
          <p:nvPr/>
        </p:nvCxnSpPr>
        <p:spPr>
          <a:xfrm>
            <a:off x="2620610" y="2650042"/>
            <a:ext cx="763661" cy="6901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r Verbinder 27"/>
          <p:cNvCxnSpPr/>
          <p:nvPr/>
        </p:nvCxnSpPr>
        <p:spPr>
          <a:xfrm>
            <a:off x="8492152" y="1245198"/>
            <a:ext cx="763661" cy="69012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>
          <a:xfrm flipV="1">
            <a:off x="10127973" y="2146852"/>
            <a:ext cx="963261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r Verbinder 31"/>
          <p:cNvCxnSpPr/>
          <p:nvPr/>
        </p:nvCxnSpPr>
        <p:spPr>
          <a:xfrm flipV="1">
            <a:off x="10127973" y="2411895"/>
            <a:ext cx="963261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380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Lina</dc:creator>
  <cp:lastModifiedBy>Lina</cp:lastModifiedBy>
  <cp:revision>2</cp:revision>
  <dcterms:created xsi:type="dcterms:W3CDTF">2016-07-24T17:26:16Z</dcterms:created>
  <dcterms:modified xsi:type="dcterms:W3CDTF">2016-07-24T17:30:55Z</dcterms:modified>
</cp:coreProperties>
</file>