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3DDE-6CAC-4409-B713-5BA86914A769}" type="datetimeFigureOut">
              <a:rPr lang="de-DE" smtClean="0"/>
              <a:t>24.07.2016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5DDA-BB70-48BD-9DCA-8CF1F55184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810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3DDE-6CAC-4409-B713-5BA86914A769}" type="datetimeFigureOut">
              <a:rPr lang="de-DE" smtClean="0"/>
              <a:t>24.07.2016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5DDA-BB70-48BD-9DCA-8CF1F55184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5715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3DDE-6CAC-4409-B713-5BA86914A769}" type="datetimeFigureOut">
              <a:rPr lang="de-DE" smtClean="0"/>
              <a:t>24.07.2016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5DDA-BB70-48BD-9DCA-8CF1F55184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3303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3DDE-6CAC-4409-B713-5BA86914A769}" type="datetimeFigureOut">
              <a:rPr lang="de-DE" smtClean="0"/>
              <a:t>24.07.2016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5DDA-BB70-48BD-9DCA-8CF1F55184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4749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3DDE-6CAC-4409-B713-5BA86914A769}" type="datetimeFigureOut">
              <a:rPr lang="de-DE" smtClean="0"/>
              <a:t>24.07.2016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5DDA-BB70-48BD-9DCA-8CF1F55184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823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3DDE-6CAC-4409-B713-5BA86914A769}" type="datetimeFigureOut">
              <a:rPr lang="de-DE" smtClean="0"/>
              <a:t>24.07.2016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5DDA-BB70-48BD-9DCA-8CF1F55184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627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3DDE-6CAC-4409-B713-5BA86914A769}" type="datetimeFigureOut">
              <a:rPr lang="de-DE" smtClean="0"/>
              <a:t>24.07.2016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5DDA-BB70-48BD-9DCA-8CF1F55184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3318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3DDE-6CAC-4409-B713-5BA86914A769}" type="datetimeFigureOut">
              <a:rPr lang="de-DE" smtClean="0"/>
              <a:t>24.07.2016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5DDA-BB70-48BD-9DCA-8CF1F55184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9816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3DDE-6CAC-4409-B713-5BA86914A769}" type="datetimeFigureOut">
              <a:rPr lang="de-DE" smtClean="0"/>
              <a:t>24.07.2016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5DDA-BB70-48BD-9DCA-8CF1F55184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4158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3DDE-6CAC-4409-B713-5BA86914A769}" type="datetimeFigureOut">
              <a:rPr lang="de-DE" smtClean="0"/>
              <a:t>24.07.2016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5DDA-BB70-48BD-9DCA-8CF1F55184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515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3DDE-6CAC-4409-B713-5BA86914A769}" type="datetimeFigureOut">
              <a:rPr lang="de-DE" smtClean="0"/>
              <a:t>24.07.2016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55DDA-BB70-48BD-9DCA-8CF1F55184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5922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53DDE-6CAC-4409-B713-5BA86914A769}" type="datetimeFigureOut">
              <a:rPr lang="de-DE" smtClean="0"/>
              <a:t>24.07.2016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55DDA-BB70-48BD-9DCA-8CF1F55184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457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601320" y="1750529"/>
            <a:ext cx="2582592" cy="2582592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673950" y="2418674"/>
            <a:ext cx="2437332" cy="120032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Auxo</a:t>
            </a:r>
            <a:r>
              <a:rPr lang="de-D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pPr algn="ctr"/>
            <a:r>
              <a:rPr lang="de-DE" sz="3600" dirty="0" err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hrom</a:t>
            </a:r>
            <a:r>
              <a:rPr lang="de-D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Gerader Verbinder 37"/>
          <p:cNvCxnSpPr/>
          <p:nvPr/>
        </p:nvCxnSpPr>
        <p:spPr>
          <a:xfrm flipH="1" flipV="1">
            <a:off x="4081038" y="1943517"/>
            <a:ext cx="799590" cy="8024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r Verbinder 40"/>
          <p:cNvCxnSpPr/>
          <p:nvPr/>
        </p:nvCxnSpPr>
        <p:spPr>
          <a:xfrm flipH="1" flipV="1">
            <a:off x="4089866" y="1802710"/>
            <a:ext cx="1002045" cy="100753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Bogen 45"/>
          <p:cNvSpPr/>
          <p:nvPr/>
        </p:nvSpPr>
        <p:spPr>
          <a:xfrm rot="4683739">
            <a:off x="2553266" y="2360396"/>
            <a:ext cx="1101223" cy="968099"/>
          </a:xfrm>
          <a:prstGeom prst="arc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Textfeld 48"/>
          <p:cNvSpPr txBox="1"/>
          <p:nvPr/>
        </p:nvSpPr>
        <p:spPr>
          <a:xfrm>
            <a:off x="3115858" y="3407257"/>
            <a:ext cx="344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3368369" y="3125494"/>
            <a:ext cx="344411" cy="64633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Ellipse 50"/>
          <p:cNvSpPr/>
          <p:nvPr/>
        </p:nvSpPr>
        <p:spPr>
          <a:xfrm>
            <a:off x="3406287" y="3380234"/>
            <a:ext cx="245020" cy="2443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Textfeld 58"/>
          <p:cNvSpPr txBox="1"/>
          <p:nvPr/>
        </p:nvSpPr>
        <p:spPr>
          <a:xfrm>
            <a:off x="4732017" y="4333121"/>
            <a:ext cx="3047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Chromogen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Ellipse 71"/>
          <p:cNvSpPr/>
          <p:nvPr/>
        </p:nvSpPr>
        <p:spPr>
          <a:xfrm>
            <a:off x="8975215" y="1639338"/>
            <a:ext cx="2582592" cy="2582592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Textfeld 72"/>
          <p:cNvSpPr txBox="1"/>
          <p:nvPr/>
        </p:nvSpPr>
        <p:spPr>
          <a:xfrm>
            <a:off x="9104224" y="1985308"/>
            <a:ext cx="23596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Anti-</a:t>
            </a:r>
          </a:p>
          <a:p>
            <a:pPr algn="ctr"/>
            <a:r>
              <a:rPr lang="de-DE" sz="36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de-DE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uxo</a:t>
            </a:r>
            <a:r>
              <a:rPr lang="de-D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3600" dirty="0" err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hrom</a:t>
            </a:r>
            <a:r>
              <a:rPr lang="de-D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6" name="Gerader Verbinder 75"/>
          <p:cNvCxnSpPr/>
          <p:nvPr/>
        </p:nvCxnSpPr>
        <p:spPr>
          <a:xfrm flipV="1">
            <a:off x="3150259" y="1818330"/>
            <a:ext cx="942613" cy="10082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r Verbinder 81"/>
          <p:cNvCxnSpPr/>
          <p:nvPr/>
        </p:nvCxnSpPr>
        <p:spPr>
          <a:xfrm flipH="1" flipV="1">
            <a:off x="6022690" y="1913733"/>
            <a:ext cx="799590" cy="8024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Gerader Verbinder 82"/>
          <p:cNvCxnSpPr/>
          <p:nvPr/>
        </p:nvCxnSpPr>
        <p:spPr>
          <a:xfrm flipH="1" flipV="1">
            <a:off x="6031518" y="1772926"/>
            <a:ext cx="1002045" cy="100753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Gerader Verbinder 83"/>
          <p:cNvCxnSpPr/>
          <p:nvPr/>
        </p:nvCxnSpPr>
        <p:spPr>
          <a:xfrm flipV="1">
            <a:off x="5091911" y="1788546"/>
            <a:ext cx="942613" cy="10082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r Verbinder 84"/>
          <p:cNvCxnSpPr/>
          <p:nvPr/>
        </p:nvCxnSpPr>
        <p:spPr>
          <a:xfrm flipH="1" flipV="1">
            <a:off x="7964342" y="1903008"/>
            <a:ext cx="799590" cy="8024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r Verbinder 85"/>
          <p:cNvCxnSpPr/>
          <p:nvPr/>
        </p:nvCxnSpPr>
        <p:spPr>
          <a:xfrm flipH="1" flipV="1">
            <a:off x="7973170" y="1762201"/>
            <a:ext cx="1002045" cy="100753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r Verbinder 86"/>
          <p:cNvCxnSpPr/>
          <p:nvPr/>
        </p:nvCxnSpPr>
        <p:spPr>
          <a:xfrm flipV="1">
            <a:off x="7033563" y="1777821"/>
            <a:ext cx="942613" cy="10082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Gleichschenkliges Dreieck 89"/>
          <p:cNvSpPr/>
          <p:nvPr/>
        </p:nvSpPr>
        <p:spPr>
          <a:xfrm>
            <a:off x="3507861" y="2634879"/>
            <a:ext cx="121364" cy="120631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Textfeld 90"/>
          <p:cNvSpPr txBox="1"/>
          <p:nvPr/>
        </p:nvSpPr>
        <p:spPr>
          <a:xfrm>
            <a:off x="8150773" y="1104198"/>
            <a:ext cx="344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Textfeld 91"/>
          <p:cNvSpPr txBox="1"/>
          <p:nvPr/>
        </p:nvSpPr>
        <p:spPr>
          <a:xfrm>
            <a:off x="8390788" y="764672"/>
            <a:ext cx="344411" cy="64633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Ellipse 92"/>
          <p:cNvSpPr/>
          <p:nvPr/>
        </p:nvSpPr>
        <p:spPr>
          <a:xfrm>
            <a:off x="8428706" y="1019412"/>
            <a:ext cx="245020" cy="2443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4" name="Gleichschenkliges Dreieck 93"/>
          <p:cNvSpPr/>
          <p:nvPr/>
        </p:nvSpPr>
        <p:spPr>
          <a:xfrm>
            <a:off x="9072141" y="1864677"/>
            <a:ext cx="121364" cy="120631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5" name="Bogen 94"/>
          <p:cNvSpPr/>
          <p:nvPr/>
        </p:nvSpPr>
        <p:spPr>
          <a:xfrm rot="19077758">
            <a:off x="8176084" y="1829570"/>
            <a:ext cx="1101223" cy="968099"/>
          </a:xfrm>
          <a:prstGeom prst="arc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7918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Breitbild</PresentationFormat>
  <Paragraphs>10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Lina</dc:creator>
  <cp:lastModifiedBy>Lina</cp:lastModifiedBy>
  <cp:revision>5</cp:revision>
  <dcterms:created xsi:type="dcterms:W3CDTF">2016-07-23T16:00:49Z</dcterms:created>
  <dcterms:modified xsi:type="dcterms:W3CDTF">2016-07-24T15:52:57Z</dcterms:modified>
</cp:coreProperties>
</file>