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2" autoAdjust="0"/>
    <p:restoredTop sz="91228" autoAdjust="0"/>
  </p:normalViewPr>
  <p:slideViewPr>
    <p:cSldViewPr>
      <p:cViewPr varScale="1">
        <p:scale>
          <a:sx n="63" d="100"/>
          <a:sy n="63" d="100"/>
        </p:scale>
        <p:origin x="-108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F1AC7E-C035-4EF7-B3F5-D6001CF0A8CB}" type="datetimeFigureOut">
              <a:rPr lang="de-DE" smtClean="0"/>
              <a:pPr/>
              <a:t>31.07.2011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7A9A48-9AB8-41D5-B2D2-2CD7E4DEBEE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244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9F950-DF8F-4514-B804-0EED78354EA2}" type="datetimeFigureOut">
              <a:rPr lang="de-DE" smtClean="0"/>
              <a:pPr/>
              <a:t>31.07.2011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5BE1C5-3068-46F8-AE79-945BF70A053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5978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BE1C5-3068-46F8-AE79-945BF70A0539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398A7-8A87-43E8-9CE8-849969EC45A1}" type="datetimeFigureOut">
              <a:rPr lang="de-DE" smtClean="0"/>
              <a:pPr/>
              <a:t>31.07.2011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43DE-3AB3-434B-A15C-F294C35E961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398A7-8A87-43E8-9CE8-849969EC45A1}" type="datetimeFigureOut">
              <a:rPr lang="de-DE" smtClean="0"/>
              <a:pPr/>
              <a:t>31.07.2011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43DE-3AB3-434B-A15C-F294C35E961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398A7-8A87-43E8-9CE8-849969EC45A1}" type="datetimeFigureOut">
              <a:rPr lang="de-DE" smtClean="0"/>
              <a:pPr/>
              <a:t>31.07.2011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43DE-3AB3-434B-A15C-F294C35E961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398A7-8A87-43E8-9CE8-849969EC45A1}" type="datetimeFigureOut">
              <a:rPr lang="de-DE" smtClean="0"/>
              <a:pPr/>
              <a:t>31.07.2011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43DE-3AB3-434B-A15C-F294C35E961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398A7-8A87-43E8-9CE8-849969EC45A1}" type="datetimeFigureOut">
              <a:rPr lang="de-DE" smtClean="0"/>
              <a:pPr/>
              <a:t>31.07.2011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43DE-3AB3-434B-A15C-F294C35E961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398A7-8A87-43E8-9CE8-849969EC45A1}" type="datetimeFigureOut">
              <a:rPr lang="de-DE" smtClean="0"/>
              <a:pPr/>
              <a:t>31.07.2011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43DE-3AB3-434B-A15C-F294C35E961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398A7-8A87-43E8-9CE8-849969EC45A1}" type="datetimeFigureOut">
              <a:rPr lang="de-DE" smtClean="0"/>
              <a:pPr/>
              <a:t>31.07.2011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43DE-3AB3-434B-A15C-F294C35E961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398A7-8A87-43E8-9CE8-849969EC45A1}" type="datetimeFigureOut">
              <a:rPr lang="de-DE" smtClean="0"/>
              <a:pPr/>
              <a:t>31.07.2011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43DE-3AB3-434B-A15C-F294C35E961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398A7-8A87-43E8-9CE8-849969EC45A1}" type="datetimeFigureOut">
              <a:rPr lang="de-DE" smtClean="0"/>
              <a:pPr/>
              <a:t>31.07.2011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43DE-3AB3-434B-A15C-F294C35E961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398A7-8A87-43E8-9CE8-849969EC45A1}" type="datetimeFigureOut">
              <a:rPr lang="de-DE" smtClean="0"/>
              <a:pPr/>
              <a:t>31.07.2011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43DE-3AB3-434B-A15C-F294C35E961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398A7-8A87-43E8-9CE8-849969EC45A1}" type="datetimeFigureOut">
              <a:rPr lang="de-DE" smtClean="0"/>
              <a:pPr/>
              <a:t>31.07.2011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43DE-3AB3-434B-A15C-F294C35E961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398A7-8A87-43E8-9CE8-849969EC45A1}" type="datetimeFigureOut">
              <a:rPr lang="de-DE" smtClean="0"/>
              <a:pPr/>
              <a:t>31.07.2011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343DE-3AB3-434B-A15C-F294C35E961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5825" y="404664"/>
            <a:ext cx="737235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 rot="10800000">
            <a:off x="3851921" y="3284984"/>
            <a:ext cx="1260000" cy="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 rot="10800000">
            <a:off x="3851921" y="5589241"/>
            <a:ext cx="1260000" cy="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5255937" y="3068960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LUMO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5255937" y="5435932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HOMO</a:t>
            </a:r>
            <a:endParaRPr lang="de-DE" dirty="0"/>
          </a:p>
        </p:txBody>
      </p:sp>
      <p:grpSp>
        <p:nvGrpSpPr>
          <p:cNvPr id="16" name="Gruppieren 15"/>
          <p:cNvGrpSpPr/>
          <p:nvPr/>
        </p:nvGrpSpPr>
        <p:grpSpPr>
          <a:xfrm>
            <a:off x="4175817" y="5229200"/>
            <a:ext cx="216024" cy="720000"/>
            <a:chOff x="5004048" y="3068960"/>
            <a:chExt cx="216024" cy="720000"/>
          </a:xfrm>
        </p:grpSpPr>
        <p:cxnSp>
          <p:nvCxnSpPr>
            <p:cNvPr id="13" name="Gerade Verbindung 12"/>
            <p:cNvCxnSpPr/>
            <p:nvPr/>
          </p:nvCxnSpPr>
          <p:spPr>
            <a:xfrm rot="5400000">
              <a:off x="4860072" y="3428960"/>
              <a:ext cx="720000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/>
            <p:cNvCxnSpPr/>
            <p:nvPr/>
          </p:nvCxnSpPr>
          <p:spPr>
            <a:xfrm rot="5400000">
              <a:off x="4986060" y="3086948"/>
              <a:ext cx="252000" cy="216024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uppieren 16"/>
          <p:cNvGrpSpPr/>
          <p:nvPr/>
        </p:nvGrpSpPr>
        <p:grpSpPr>
          <a:xfrm flipH="1" flipV="1">
            <a:off x="4535857" y="5229200"/>
            <a:ext cx="216024" cy="720080"/>
            <a:chOff x="5004048" y="2996952"/>
            <a:chExt cx="216024" cy="720080"/>
          </a:xfrm>
        </p:grpSpPr>
        <p:cxnSp>
          <p:nvCxnSpPr>
            <p:cNvPr id="18" name="Gerade Verbindung 17"/>
            <p:cNvCxnSpPr/>
            <p:nvPr/>
          </p:nvCxnSpPr>
          <p:spPr>
            <a:xfrm rot="5400000">
              <a:off x="4860072" y="3357032"/>
              <a:ext cx="720000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/>
            <p:cNvCxnSpPr/>
            <p:nvPr/>
          </p:nvCxnSpPr>
          <p:spPr>
            <a:xfrm rot="5400000">
              <a:off x="4986060" y="3014940"/>
              <a:ext cx="252000" cy="216024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Gerade Verbindung mit Pfeil 20"/>
          <p:cNvCxnSpPr/>
          <p:nvPr/>
        </p:nvCxnSpPr>
        <p:spPr>
          <a:xfrm>
            <a:off x="2195736" y="3356992"/>
            <a:ext cx="1872208" cy="18002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>
            <a:off x="2051720" y="3509392"/>
            <a:ext cx="1872208" cy="18002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/>
          <p:nvPr/>
        </p:nvCxnSpPr>
        <p:spPr>
          <a:xfrm>
            <a:off x="1907704" y="3645024"/>
            <a:ext cx="1872208" cy="18002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>
            <a:off x="2348136" y="3212976"/>
            <a:ext cx="1872208" cy="180020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/>
        </p:nvCxnSpPr>
        <p:spPr>
          <a:xfrm>
            <a:off x="1763688" y="3789040"/>
            <a:ext cx="1872208" cy="1800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/>
          <p:nvPr/>
        </p:nvCxnSpPr>
        <p:spPr>
          <a:xfrm flipV="1">
            <a:off x="4932040" y="3284984"/>
            <a:ext cx="1872208" cy="18002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 flipV="1">
            <a:off x="5220072" y="3573016"/>
            <a:ext cx="1872208" cy="18002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 flipV="1">
            <a:off x="5364088" y="3717032"/>
            <a:ext cx="1872208" cy="1800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/>
          <p:nvPr/>
        </p:nvCxnSpPr>
        <p:spPr>
          <a:xfrm flipV="1">
            <a:off x="4788024" y="3140968"/>
            <a:ext cx="1872208" cy="180020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htwinkliges Dreieck 31"/>
          <p:cNvSpPr/>
          <p:nvPr/>
        </p:nvSpPr>
        <p:spPr>
          <a:xfrm flipH="1">
            <a:off x="8676456" y="6381328"/>
            <a:ext cx="467544" cy="476672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1" name="Gekrümmte Verbindung 30"/>
          <p:cNvCxnSpPr/>
          <p:nvPr/>
        </p:nvCxnSpPr>
        <p:spPr>
          <a:xfrm flipH="1">
            <a:off x="2699792" y="3284984"/>
            <a:ext cx="1584176" cy="864096"/>
          </a:xfrm>
          <a:prstGeom prst="curvedConnector3">
            <a:avLst>
              <a:gd name="adj1" fmla="val 50000"/>
            </a:avLst>
          </a:prstGeom>
          <a:ln w="76200">
            <a:solidFill>
              <a:srgbClr val="C00000"/>
            </a:solidFill>
            <a:tailEnd type="arrow"/>
          </a:ln>
          <a:scene3d>
            <a:camera prst="orthographicFront">
              <a:rot lat="0" lon="0" rev="21594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0.33294 L -2.77778E-6 -4.04624E-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xit" presetSubtype="2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4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3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Bildschirmpräsentation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PowerPoint-Präsentation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Daniel Müller</dc:creator>
  <cp:lastModifiedBy>Daniel Müller</cp:lastModifiedBy>
  <cp:revision>313</cp:revision>
  <dcterms:created xsi:type="dcterms:W3CDTF">2011-06-14T15:14:48Z</dcterms:created>
  <dcterms:modified xsi:type="dcterms:W3CDTF">2011-07-31T10:34:58Z</dcterms:modified>
</cp:coreProperties>
</file>