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120" y="90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35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97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87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49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09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11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59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23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45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879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599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501B8-EB3E-4176-894B-B107417B9DB9}" type="datetimeFigureOut">
              <a:rPr lang="de-DE" smtClean="0"/>
              <a:t>14.04.2020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98E24-9246-4D7A-9971-E224AEDE50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37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D8708E6C-9174-4952-9831-062459702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120" y="1584623"/>
            <a:ext cx="2576095" cy="1768095"/>
          </a:xfrm>
          <a:prstGeom prst="rect">
            <a:avLst/>
          </a:prstGeom>
        </p:spPr>
      </p:pic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F1315CE9-B68A-4718-BA9C-CE6CEEFA6FA5}"/>
              </a:ext>
            </a:extLst>
          </p:cNvPr>
          <p:cNvGrpSpPr/>
          <p:nvPr/>
        </p:nvGrpSpPr>
        <p:grpSpPr>
          <a:xfrm>
            <a:off x="1743832" y="2063380"/>
            <a:ext cx="3799516" cy="1908000"/>
            <a:chOff x="4007709" y="2483709"/>
            <a:chExt cx="3799516" cy="1908000"/>
          </a:xfrm>
        </p:grpSpPr>
        <p:sp>
          <p:nvSpPr>
            <p:cNvPr id="9" name="Flussdiagramm: Verbinder 8">
              <a:extLst>
                <a:ext uri="{FF2B5EF4-FFF2-40B4-BE49-F238E27FC236}">
                  <a16:creationId xmlns:a16="http://schemas.microsoft.com/office/drawing/2014/main" id="{BBE4EBDA-4776-4105-B859-3752BEC4CC8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07709" y="2483709"/>
              <a:ext cx="1908000" cy="1908000"/>
            </a:xfrm>
            <a:prstGeom prst="flowChartConnector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1" name="Flussdiagramm: Verbinder 10">
              <a:extLst>
                <a:ext uri="{FF2B5EF4-FFF2-40B4-BE49-F238E27FC236}">
                  <a16:creationId xmlns:a16="http://schemas.microsoft.com/office/drawing/2014/main" id="{5185C5FB-A4CE-409A-B7EE-5E60AC2990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41709" y="2717709"/>
              <a:ext cx="1440000" cy="1440000"/>
            </a:xfrm>
            <a:prstGeom prst="flowChartConnector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2" name="Flussdiagramm: Verbinder 11">
              <a:extLst>
                <a:ext uri="{FF2B5EF4-FFF2-40B4-BE49-F238E27FC236}">
                  <a16:creationId xmlns:a16="http://schemas.microsoft.com/office/drawing/2014/main" id="{54073F5F-F97E-448E-9B7F-A22CD6906A2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21709" y="2889000"/>
              <a:ext cx="1080000" cy="1080000"/>
            </a:xfrm>
            <a:prstGeom prst="flowChartConnector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3" name="Flussdiagramm: Verbinder 12">
              <a:extLst>
                <a:ext uri="{FF2B5EF4-FFF2-40B4-BE49-F238E27FC236}">
                  <a16:creationId xmlns:a16="http://schemas.microsoft.com/office/drawing/2014/main" id="{CC6368EB-C3FE-4E17-9FFD-C5F236B864E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11709" y="2979000"/>
              <a:ext cx="900000" cy="900000"/>
            </a:xfrm>
            <a:prstGeom prst="flowChartConnector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1E129476-4886-4DBB-8F49-2888329FD1E0}"/>
                </a:ext>
              </a:extLst>
            </p:cNvPr>
            <p:cNvSpPr txBox="1"/>
            <p:nvPr/>
          </p:nvSpPr>
          <p:spPr>
            <a:xfrm>
              <a:off x="6410561" y="2599938"/>
              <a:ext cx="13966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Tunica </a:t>
              </a:r>
              <a:r>
                <a:rPr lang="de-DE" sz="1600" dirty="0" err="1"/>
                <a:t>externa</a:t>
              </a:r>
              <a:endParaRPr lang="de-DE" sz="1600" dirty="0"/>
            </a:p>
          </p:txBody>
        </p: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A02A704A-437F-4444-93CE-84C380E24353}"/>
                </a:ext>
              </a:extLst>
            </p:cNvPr>
            <p:cNvCxnSpPr>
              <a:stCxn id="18" idx="1"/>
              <a:endCxn id="9" idx="7"/>
            </p:cNvCxnSpPr>
            <p:nvPr/>
          </p:nvCxnSpPr>
          <p:spPr>
            <a:xfrm flipH="1" flipV="1">
              <a:off x="5636289" y="2763129"/>
              <a:ext cx="774272" cy="608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D9A48163-AB73-41F9-94CA-809BC9257C18}"/>
                </a:ext>
              </a:extLst>
            </p:cNvPr>
            <p:cNvSpPr txBox="1"/>
            <p:nvPr/>
          </p:nvSpPr>
          <p:spPr>
            <a:xfrm>
              <a:off x="6410561" y="3268432"/>
              <a:ext cx="1279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Tunica </a:t>
              </a:r>
              <a:r>
                <a:rPr lang="de-DE" sz="1600" dirty="0" err="1"/>
                <a:t>media</a:t>
              </a:r>
              <a:endParaRPr lang="de-DE" sz="1600" dirty="0"/>
            </a:p>
          </p:txBody>
        </p: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9903410D-D048-4464-BA7D-535F8C8344EE}"/>
                </a:ext>
              </a:extLst>
            </p:cNvPr>
            <p:cNvCxnSpPr>
              <a:cxnSpLocks/>
              <a:stCxn id="33" idx="1"/>
              <a:endCxn id="11" idx="6"/>
            </p:cNvCxnSpPr>
            <p:nvPr/>
          </p:nvCxnSpPr>
          <p:spPr>
            <a:xfrm flipH="1">
              <a:off x="5681709" y="3437709"/>
              <a:ext cx="72885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716A1F9C-FCB4-4A8D-A650-4620DA1F8624}"/>
                </a:ext>
              </a:extLst>
            </p:cNvPr>
            <p:cNvSpPr txBox="1"/>
            <p:nvPr/>
          </p:nvSpPr>
          <p:spPr>
            <a:xfrm>
              <a:off x="6410561" y="3914708"/>
              <a:ext cx="13603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00" dirty="0"/>
                <a:t>Tunica </a:t>
              </a:r>
              <a:r>
                <a:rPr lang="de-DE" sz="1600" dirty="0" err="1"/>
                <a:t>interna</a:t>
              </a:r>
              <a:endParaRPr lang="de-DE" sz="1600" dirty="0"/>
            </a:p>
          </p:txBody>
        </p: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8D83915E-77E3-4676-B671-E3B897F6715E}"/>
                </a:ext>
              </a:extLst>
            </p:cNvPr>
            <p:cNvCxnSpPr>
              <a:stCxn id="37" idx="1"/>
              <a:endCxn id="13" idx="5"/>
            </p:cNvCxnSpPr>
            <p:nvPr/>
          </p:nvCxnSpPr>
          <p:spPr>
            <a:xfrm flipH="1" flipV="1">
              <a:off x="5279907" y="3747198"/>
              <a:ext cx="1130654" cy="3367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902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12894C0D-73F0-4875-973D-EDFC5AE9D8A7}"/>
              </a:ext>
            </a:extLst>
          </p:cNvPr>
          <p:cNvGrpSpPr/>
          <p:nvPr/>
        </p:nvGrpSpPr>
        <p:grpSpPr>
          <a:xfrm>
            <a:off x="3513000" y="1425006"/>
            <a:ext cx="2880000" cy="4006660"/>
            <a:chOff x="3513000" y="1425006"/>
            <a:chExt cx="2880000" cy="4006660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52F487D8-3B3B-4A6D-9878-DF9D8B70E76B}"/>
                </a:ext>
              </a:extLst>
            </p:cNvPr>
            <p:cNvSpPr txBox="1"/>
            <p:nvPr/>
          </p:nvSpPr>
          <p:spPr>
            <a:xfrm>
              <a:off x="3513000" y="1425006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NO in Endothelzellen</a:t>
              </a:r>
            </a:p>
          </p:txBody>
        </p:sp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77F24D57-0C92-4968-BD2E-709789F1F6BB}"/>
                </a:ext>
              </a:extLst>
            </p:cNvPr>
            <p:cNvSpPr txBox="1"/>
            <p:nvPr/>
          </p:nvSpPr>
          <p:spPr>
            <a:xfrm>
              <a:off x="3513000" y="2334338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cGMP → Kontraktion</a:t>
              </a: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2484F314-7C0C-4264-A041-C0BD71A32272}"/>
                </a:ext>
              </a:extLst>
            </p:cNvPr>
            <p:cNvSpPr txBox="1"/>
            <p:nvPr/>
          </p:nvSpPr>
          <p:spPr>
            <a:xfrm>
              <a:off x="3513000" y="3243670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PDE5 → cGMP 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82D85508-A994-46DD-AD1C-BEFDC327ADD8}"/>
                </a:ext>
              </a:extLst>
            </p:cNvPr>
            <p:cNvSpPr txBox="1"/>
            <p:nvPr/>
          </p:nvSpPr>
          <p:spPr>
            <a:xfrm>
              <a:off x="3513000" y="4153002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Kontraktion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7845A23-ADB9-4312-BBCF-4354A266B9D5}"/>
                </a:ext>
              </a:extLst>
            </p:cNvPr>
            <p:cNvSpPr txBox="1"/>
            <p:nvPr/>
          </p:nvSpPr>
          <p:spPr>
            <a:xfrm>
              <a:off x="3513000" y="5062334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Penis erschlafft</a:t>
              </a:r>
            </a:p>
          </p:txBody>
        </p: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F5A02E84-4109-4B51-840D-73F217D44EDD}"/>
                </a:ext>
              </a:extLst>
            </p:cNvPr>
            <p:cNvCxnSpPr>
              <a:stCxn id="3" idx="2"/>
              <a:endCxn id="4" idx="0"/>
            </p:cNvCxnSpPr>
            <p:nvPr/>
          </p:nvCxnSpPr>
          <p:spPr>
            <a:xfrm>
              <a:off x="4953000" y="1794338"/>
              <a:ext cx="0" cy="54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40FD5A6D-E206-4EA0-B50D-B9A698984338}"/>
                </a:ext>
              </a:extLst>
            </p:cNvPr>
            <p:cNvCxnSpPr>
              <a:cxnSpLocks/>
              <a:stCxn id="4" idx="2"/>
              <a:endCxn id="5" idx="0"/>
            </p:cNvCxnSpPr>
            <p:nvPr/>
          </p:nvCxnSpPr>
          <p:spPr>
            <a:xfrm>
              <a:off x="4953000" y="2703670"/>
              <a:ext cx="0" cy="54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386D3AD4-65B0-4FA5-B35A-3C0BD77C0EDA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>
              <a:off x="4953000" y="3613002"/>
              <a:ext cx="0" cy="54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14460906-AD08-4F27-B453-D025635D49CB}"/>
                </a:ext>
              </a:extLst>
            </p:cNvPr>
            <p:cNvCxnSpPr>
              <a:cxnSpLocks/>
              <a:stCxn id="6" idx="2"/>
              <a:endCxn id="7" idx="0"/>
            </p:cNvCxnSpPr>
            <p:nvPr/>
          </p:nvCxnSpPr>
          <p:spPr>
            <a:xfrm>
              <a:off x="4953000" y="4522334"/>
              <a:ext cx="0" cy="54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8C032C1C-886D-494C-B338-0E01E9ABBC06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5313000" y="2334338"/>
              <a:ext cx="360000" cy="360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9898CC2D-8D8C-4572-9AF4-A4576D8BE7EF}"/>
                </a:ext>
              </a:extLst>
            </p:cNvPr>
            <p:cNvCxnSpPr>
              <a:cxnSpLocks noChangeAspect="1"/>
            </p:cNvCxnSpPr>
            <p:nvPr/>
          </p:nvCxnSpPr>
          <p:spPr>
            <a:xfrm rot="5400000">
              <a:off x="5313000" y="2334338"/>
              <a:ext cx="360000" cy="360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A8D9D048-49B4-4650-AA3E-569F98401C24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5313000" y="3258731"/>
              <a:ext cx="360000" cy="360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94277B84-6D48-4B65-B1C0-E3CD11ED882B}"/>
                </a:ext>
              </a:extLst>
            </p:cNvPr>
            <p:cNvCxnSpPr>
              <a:cxnSpLocks noChangeAspect="1"/>
            </p:cNvCxnSpPr>
            <p:nvPr/>
          </p:nvCxnSpPr>
          <p:spPr>
            <a:xfrm rot="5400000">
              <a:off x="5313000" y="3258731"/>
              <a:ext cx="360000" cy="360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458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59559CF1-EA73-4C8E-835E-ECCC9C477587}"/>
              </a:ext>
            </a:extLst>
          </p:cNvPr>
          <p:cNvGrpSpPr/>
          <p:nvPr/>
        </p:nvGrpSpPr>
        <p:grpSpPr>
          <a:xfrm>
            <a:off x="1672180" y="1425006"/>
            <a:ext cx="4720820" cy="4006660"/>
            <a:chOff x="1672180" y="1425006"/>
            <a:chExt cx="4720820" cy="4006660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52F487D8-3B3B-4A6D-9878-DF9D8B70E76B}"/>
                </a:ext>
              </a:extLst>
            </p:cNvPr>
            <p:cNvSpPr txBox="1"/>
            <p:nvPr/>
          </p:nvSpPr>
          <p:spPr>
            <a:xfrm>
              <a:off x="3513000" y="1425006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NO in Endothelzellen</a:t>
              </a:r>
            </a:p>
          </p:txBody>
        </p:sp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77F24D57-0C92-4968-BD2E-709789F1F6BB}"/>
                </a:ext>
              </a:extLst>
            </p:cNvPr>
            <p:cNvSpPr txBox="1"/>
            <p:nvPr/>
          </p:nvSpPr>
          <p:spPr>
            <a:xfrm>
              <a:off x="3513000" y="2334338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cGMP → Kontraktion</a:t>
              </a:r>
            </a:p>
          </p:txBody>
        </p: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2484F314-7C0C-4264-A041-C0BD71A32272}"/>
                </a:ext>
              </a:extLst>
            </p:cNvPr>
            <p:cNvSpPr txBox="1"/>
            <p:nvPr/>
          </p:nvSpPr>
          <p:spPr>
            <a:xfrm>
              <a:off x="3513000" y="3243670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PDE5 → cGMP 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82D85508-A994-46DD-AD1C-BEFDC327ADD8}"/>
                </a:ext>
              </a:extLst>
            </p:cNvPr>
            <p:cNvSpPr txBox="1"/>
            <p:nvPr/>
          </p:nvSpPr>
          <p:spPr>
            <a:xfrm>
              <a:off x="3513000" y="4153002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Kontraktion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7845A23-ADB9-4312-BBCF-4354A266B9D5}"/>
                </a:ext>
              </a:extLst>
            </p:cNvPr>
            <p:cNvSpPr txBox="1"/>
            <p:nvPr/>
          </p:nvSpPr>
          <p:spPr>
            <a:xfrm>
              <a:off x="3513000" y="5062334"/>
              <a:ext cx="2880000" cy="36933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de-DE" dirty="0"/>
                <a:t>Penis erschlafft nicht</a:t>
              </a:r>
            </a:p>
          </p:txBody>
        </p:sp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F5A02E84-4109-4B51-840D-73F217D44EDD}"/>
                </a:ext>
              </a:extLst>
            </p:cNvPr>
            <p:cNvCxnSpPr>
              <a:stCxn id="3" idx="2"/>
              <a:endCxn id="4" idx="0"/>
            </p:cNvCxnSpPr>
            <p:nvPr/>
          </p:nvCxnSpPr>
          <p:spPr>
            <a:xfrm>
              <a:off x="4953000" y="1794338"/>
              <a:ext cx="0" cy="54000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40FD5A6D-E206-4EA0-B50D-B9A698984338}"/>
                </a:ext>
              </a:extLst>
            </p:cNvPr>
            <p:cNvCxnSpPr>
              <a:cxnSpLocks/>
              <a:stCxn id="4" idx="2"/>
              <a:endCxn id="5" idx="0"/>
            </p:cNvCxnSpPr>
            <p:nvPr/>
          </p:nvCxnSpPr>
          <p:spPr>
            <a:xfrm>
              <a:off x="4953000" y="2703670"/>
              <a:ext cx="0" cy="54000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>
              <a:extLst>
                <a:ext uri="{FF2B5EF4-FFF2-40B4-BE49-F238E27FC236}">
                  <a16:creationId xmlns:a16="http://schemas.microsoft.com/office/drawing/2014/main" id="{386D3AD4-65B0-4FA5-B35A-3C0BD77C0EDA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>
              <a:off x="4953000" y="3613002"/>
              <a:ext cx="0" cy="54000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Gerade Verbindung mit Pfeil 19">
              <a:extLst>
                <a:ext uri="{FF2B5EF4-FFF2-40B4-BE49-F238E27FC236}">
                  <a16:creationId xmlns:a16="http://schemas.microsoft.com/office/drawing/2014/main" id="{14460906-AD08-4F27-B453-D025635D49CB}"/>
                </a:ext>
              </a:extLst>
            </p:cNvPr>
            <p:cNvCxnSpPr>
              <a:cxnSpLocks/>
              <a:stCxn id="6" idx="2"/>
              <a:endCxn id="7" idx="0"/>
            </p:cNvCxnSpPr>
            <p:nvPr/>
          </p:nvCxnSpPr>
          <p:spPr>
            <a:xfrm>
              <a:off x="4953000" y="4522334"/>
              <a:ext cx="0" cy="54000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Gerader Verbinder 28">
              <a:extLst>
                <a:ext uri="{FF2B5EF4-FFF2-40B4-BE49-F238E27FC236}">
                  <a16:creationId xmlns:a16="http://schemas.microsoft.com/office/drawing/2014/main" id="{8C032C1C-886D-494C-B338-0E01E9ABBC06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5313000" y="2334338"/>
              <a:ext cx="360000" cy="360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9898CC2D-8D8C-4572-9AF4-A4576D8BE7EF}"/>
                </a:ext>
              </a:extLst>
            </p:cNvPr>
            <p:cNvCxnSpPr>
              <a:cxnSpLocks noChangeAspect="1"/>
            </p:cNvCxnSpPr>
            <p:nvPr/>
          </p:nvCxnSpPr>
          <p:spPr>
            <a:xfrm rot="5400000">
              <a:off x="5313000" y="2334338"/>
              <a:ext cx="360000" cy="360000"/>
            </a:xfrm>
            <a:prstGeom prst="line">
              <a:avLst/>
            </a:prstGeom>
            <a:ln w="381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" name="Gruppieren 1">
              <a:extLst>
                <a:ext uri="{FF2B5EF4-FFF2-40B4-BE49-F238E27FC236}">
                  <a16:creationId xmlns:a16="http://schemas.microsoft.com/office/drawing/2014/main" id="{A556FC04-6593-48DE-9F78-D10DFD87C65F}"/>
                </a:ext>
              </a:extLst>
            </p:cNvPr>
            <p:cNvGrpSpPr/>
            <p:nvPr/>
          </p:nvGrpSpPr>
          <p:grpSpPr>
            <a:xfrm>
              <a:off x="4233000" y="3255750"/>
              <a:ext cx="360000" cy="360000"/>
              <a:chOff x="5313000" y="3258731"/>
              <a:chExt cx="360000" cy="360000"/>
            </a:xfrm>
          </p:grpSpPr>
          <p:cxnSp>
            <p:nvCxnSpPr>
              <p:cNvPr id="33" name="Gerader Verbinder 32">
                <a:extLst>
                  <a:ext uri="{FF2B5EF4-FFF2-40B4-BE49-F238E27FC236}">
                    <a16:creationId xmlns:a16="http://schemas.microsoft.com/office/drawing/2014/main" id="{A8D9D048-49B4-4650-AA3E-569F98401C24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5313000" y="3258731"/>
                <a:ext cx="360000" cy="360000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94277B84-6D48-4B65-B1C0-E3CD11ED882B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rot="5400000">
                <a:off x="5313000" y="3258731"/>
                <a:ext cx="360000" cy="360000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1A375A5-CDBB-449E-9111-0A412889A885}"/>
                </a:ext>
              </a:extLst>
            </p:cNvPr>
            <p:cNvSpPr txBox="1"/>
            <p:nvPr/>
          </p:nvSpPr>
          <p:spPr>
            <a:xfrm>
              <a:off x="1672180" y="3243670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de-DE" dirty="0"/>
                <a:t>Sildenafil</a:t>
              </a:r>
            </a:p>
          </p:txBody>
        </p:sp>
        <p:cxnSp>
          <p:nvCxnSpPr>
            <p:cNvPr id="11" name="Gerade Verbindung mit Pfeil 10">
              <a:extLst>
                <a:ext uri="{FF2B5EF4-FFF2-40B4-BE49-F238E27FC236}">
                  <a16:creationId xmlns:a16="http://schemas.microsoft.com/office/drawing/2014/main" id="{9E5FA759-F37D-4268-98D6-7D3AB58DEA80}"/>
                </a:ext>
              </a:extLst>
            </p:cNvPr>
            <p:cNvCxnSpPr>
              <a:stCxn id="8" idx="3"/>
              <a:endCxn id="5" idx="1"/>
            </p:cNvCxnSpPr>
            <p:nvPr/>
          </p:nvCxnSpPr>
          <p:spPr>
            <a:xfrm>
              <a:off x="2793000" y="3428336"/>
              <a:ext cx="720000" cy="0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CC04787A-3D3C-4081-9AFD-5001318626D6}"/>
                </a:ext>
              </a:extLst>
            </p:cNvPr>
            <p:cNvGrpSpPr/>
            <p:nvPr/>
          </p:nvGrpSpPr>
          <p:grpSpPr>
            <a:xfrm>
              <a:off x="4773000" y="4162334"/>
              <a:ext cx="360000" cy="360000"/>
              <a:chOff x="5313000" y="3258731"/>
              <a:chExt cx="360000" cy="360000"/>
            </a:xfrm>
          </p:grpSpPr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8ACEDD19-464B-4725-94AE-D8FFD758E8FB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5313000" y="3258731"/>
                <a:ext cx="360000" cy="360000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3" name="Gerader Verbinder 22">
                <a:extLst>
                  <a:ext uri="{FF2B5EF4-FFF2-40B4-BE49-F238E27FC236}">
                    <a16:creationId xmlns:a16="http://schemas.microsoft.com/office/drawing/2014/main" id="{3508B184-88D3-4941-AA44-339EB304D97C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rot="5400000">
                <a:off x="5313000" y="3258731"/>
                <a:ext cx="360000" cy="360000"/>
              </a:xfrm>
              <a:prstGeom prst="line">
                <a:avLst/>
              </a:prstGeom>
              <a:ln w="38100"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53104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9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</Words>
  <Application>Microsoft Office PowerPoint</Application>
  <PresentationFormat>A4-Papier (210 x 297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6</cp:revision>
  <dcterms:created xsi:type="dcterms:W3CDTF">2020-04-14T08:01:15Z</dcterms:created>
  <dcterms:modified xsi:type="dcterms:W3CDTF">2020-04-14T09:03:05Z</dcterms:modified>
</cp:coreProperties>
</file>