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AEBC6-6167-44B0-899C-C37D4ED9773F}" type="datetimeFigureOut">
              <a:rPr lang="de-DE" smtClean="0"/>
              <a:t>26.02.2014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D971C-7A7B-4F70-9AD7-2AF84FC845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4764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AEBC6-6167-44B0-899C-C37D4ED9773F}" type="datetimeFigureOut">
              <a:rPr lang="de-DE" smtClean="0"/>
              <a:t>26.02.2014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D971C-7A7B-4F70-9AD7-2AF84FC845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8967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AEBC6-6167-44B0-899C-C37D4ED9773F}" type="datetimeFigureOut">
              <a:rPr lang="de-DE" smtClean="0"/>
              <a:t>26.02.2014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D971C-7A7B-4F70-9AD7-2AF84FC845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206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AEBC6-6167-44B0-899C-C37D4ED9773F}" type="datetimeFigureOut">
              <a:rPr lang="de-DE" smtClean="0"/>
              <a:t>26.02.2014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D971C-7A7B-4F70-9AD7-2AF84FC845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4504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AEBC6-6167-44B0-899C-C37D4ED9773F}" type="datetimeFigureOut">
              <a:rPr lang="de-DE" smtClean="0"/>
              <a:t>26.02.2014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D971C-7A7B-4F70-9AD7-2AF84FC845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7944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AEBC6-6167-44B0-899C-C37D4ED9773F}" type="datetimeFigureOut">
              <a:rPr lang="de-DE" smtClean="0"/>
              <a:t>26.02.2014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D971C-7A7B-4F70-9AD7-2AF84FC845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1340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AEBC6-6167-44B0-899C-C37D4ED9773F}" type="datetimeFigureOut">
              <a:rPr lang="de-DE" smtClean="0"/>
              <a:t>26.02.2014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D971C-7A7B-4F70-9AD7-2AF84FC845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2160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AEBC6-6167-44B0-899C-C37D4ED9773F}" type="datetimeFigureOut">
              <a:rPr lang="de-DE" smtClean="0"/>
              <a:t>26.02.2014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D971C-7A7B-4F70-9AD7-2AF84FC845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0390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AEBC6-6167-44B0-899C-C37D4ED9773F}" type="datetimeFigureOut">
              <a:rPr lang="de-DE" smtClean="0"/>
              <a:t>26.02.2014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D971C-7A7B-4F70-9AD7-2AF84FC845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5678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AEBC6-6167-44B0-899C-C37D4ED9773F}" type="datetimeFigureOut">
              <a:rPr lang="de-DE" smtClean="0"/>
              <a:t>26.02.2014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D971C-7A7B-4F70-9AD7-2AF84FC845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6133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AEBC6-6167-44B0-899C-C37D4ED9773F}" type="datetimeFigureOut">
              <a:rPr lang="de-DE" smtClean="0"/>
              <a:t>26.02.2014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D971C-7A7B-4F70-9AD7-2AF84FC845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1365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AEBC6-6167-44B0-899C-C37D4ED9773F}" type="datetimeFigureOut">
              <a:rPr lang="de-DE" smtClean="0"/>
              <a:t>26.02.2014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7D971C-7A7B-4F70-9AD7-2AF84FC845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4261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98580" y="186612"/>
            <a:ext cx="11523306" cy="6400800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4" name="Parallelogramm 3"/>
          <p:cNvSpPr/>
          <p:nvPr/>
        </p:nvSpPr>
        <p:spPr>
          <a:xfrm>
            <a:off x="334346" y="4172338"/>
            <a:ext cx="2565918" cy="2024743"/>
          </a:xfrm>
          <a:prstGeom prst="parallelogram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Parallelogramm 6"/>
          <p:cNvSpPr/>
          <p:nvPr/>
        </p:nvSpPr>
        <p:spPr>
          <a:xfrm>
            <a:off x="3281263" y="4172338"/>
            <a:ext cx="2565918" cy="2024743"/>
          </a:xfrm>
          <a:prstGeom prst="parallelogram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Parallelogramm 7"/>
          <p:cNvSpPr/>
          <p:nvPr/>
        </p:nvSpPr>
        <p:spPr>
          <a:xfrm>
            <a:off x="6277943" y="4172338"/>
            <a:ext cx="2565918" cy="2024743"/>
          </a:xfrm>
          <a:prstGeom prst="parallelogram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Textfeld 8"/>
          <p:cNvSpPr txBox="1"/>
          <p:nvPr/>
        </p:nvSpPr>
        <p:spPr>
          <a:xfrm>
            <a:off x="419875" y="5795082"/>
            <a:ext cx="5753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AU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3384678" y="5814526"/>
            <a:ext cx="6274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AU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6450562" y="5814526"/>
            <a:ext cx="6476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AU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Ellipse 11"/>
          <p:cNvSpPr/>
          <p:nvPr/>
        </p:nvSpPr>
        <p:spPr>
          <a:xfrm>
            <a:off x="1758819" y="3717081"/>
            <a:ext cx="587829" cy="53184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Ellipse 18"/>
          <p:cNvSpPr/>
          <p:nvPr/>
        </p:nvSpPr>
        <p:spPr>
          <a:xfrm>
            <a:off x="3770344" y="3006787"/>
            <a:ext cx="587829" cy="53184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Ellipse 19"/>
          <p:cNvSpPr/>
          <p:nvPr/>
        </p:nvSpPr>
        <p:spPr>
          <a:xfrm>
            <a:off x="1758819" y="4780771"/>
            <a:ext cx="587829" cy="531845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Ellipse 20"/>
          <p:cNvSpPr/>
          <p:nvPr/>
        </p:nvSpPr>
        <p:spPr>
          <a:xfrm>
            <a:off x="877076" y="3731466"/>
            <a:ext cx="587829" cy="53184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Ellipse 21"/>
          <p:cNvSpPr/>
          <p:nvPr/>
        </p:nvSpPr>
        <p:spPr>
          <a:xfrm>
            <a:off x="877076" y="4765609"/>
            <a:ext cx="587829" cy="531845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Ellipse 22"/>
          <p:cNvSpPr/>
          <p:nvPr/>
        </p:nvSpPr>
        <p:spPr>
          <a:xfrm>
            <a:off x="877076" y="4248926"/>
            <a:ext cx="587829" cy="53184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Parallelogramm 24"/>
          <p:cNvSpPr/>
          <p:nvPr/>
        </p:nvSpPr>
        <p:spPr>
          <a:xfrm>
            <a:off x="9196872" y="4172338"/>
            <a:ext cx="2565918" cy="2024743"/>
          </a:xfrm>
          <a:prstGeom prst="parallelogram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Textfeld 25"/>
          <p:cNvSpPr txBox="1"/>
          <p:nvPr/>
        </p:nvSpPr>
        <p:spPr>
          <a:xfrm>
            <a:off x="9392815" y="5803637"/>
            <a:ext cx="5816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AU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Ellipse 26"/>
          <p:cNvSpPr/>
          <p:nvPr/>
        </p:nvSpPr>
        <p:spPr>
          <a:xfrm>
            <a:off x="1758820" y="4248926"/>
            <a:ext cx="587829" cy="53184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Ellipse 29"/>
          <p:cNvSpPr/>
          <p:nvPr/>
        </p:nvSpPr>
        <p:spPr>
          <a:xfrm>
            <a:off x="10087937" y="274442"/>
            <a:ext cx="587829" cy="53184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Ellipse 30"/>
          <p:cNvSpPr/>
          <p:nvPr/>
        </p:nvSpPr>
        <p:spPr>
          <a:xfrm>
            <a:off x="4704951" y="2499046"/>
            <a:ext cx="587829" cy="53184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Ellipse 31"/>
          <p:cNvSpPr/>
          <p:nvPr/>
        </p:nvSpPr>
        <p:spPr>
          <a:xfrm>
            <a:off x="4704951" y="3019230"/>
            <a:ext cx="587829" cy="53184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" name="Ellipse 32"/>
          <p:cNvSpPr/>
          <p:nvPr/>
        </p:nvSpPr>
        <p:spPr>
          <a:xfrm>
            <a:off x="3770344" y="2489717"/>
            <a:ext cx="587829" cy="53184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Ellipse 33"/>
          <p:cNvSpPr/>
          <p:nvPr/>
        </p:nvSpPr>
        <p:spPr>
          <a:xfrm>
            <a:off x="3770344" y="4765608"/>
            <a:ext cx="587829" cy="531845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Ellipse 34"/>
          <p:cNvSpPr/>
          <p:nvPr/>
        </p:nvSpPr>
        <p:spPr>
          <a:xfrm>
            <a:off x="4711184" y="4765607"/>
            <a:ext cx="587829" cy="531845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Ellipse 35"/>
          <p:cNvSpPr/>
          <p:nvPr/>
        </p:nvSpPr>
        <p:spPr>
          <a:xfrm>
            <a:off x="10185915" y="2499045"/>
            <a:ext cx="587829" cy="531845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Ellipse 36"/>
          <p:cNvSpPr/>
          <p:nvPr/>
        </p:nvSpPr>
        <p:spPr>
          <a:xfrm>
            <a:off x="10185916" y="3006786"/>
            <a:ext cx="587829" cy="531845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Ellipse 37"/>
          <p:cNvSpPr/>
          <p:nvPr/>
        </p:nvSpPr>
        <p:spPr>
          <a:xfrm>
            <a:off x="7560902" y="4760941"/>
            <a:ext cx="587829" cy="531845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Ellipse 38"/>
          <p:cNvSpPr/>
          <p:nvPr/>
        </p:nvSpPr>
        <p:spPr>
          <a:xfrm>
            <a:off x="6983187" y="4780770"/>
            <a:ext cx="587829" cy="531845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Ellipse 39"/>
          <p:cNvSpPr/>
          <p:nvPr/>
        </p:nvSpPr>
        <p:spPr>
          <a:xfrm>
            <a:off x="8044931" y="269453"/>
            <a:ext cx="587829" cy="531845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Textfeld 40"/>
          <p:cNvSpPr txBox="1"/>
          <p:nvPr/>
        </p:nvSpPr>
        <p:spPr>
          <a:xfrm>
            <a:off x="1049687" y="1188098"/>
            <a:ext cx="19547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Adsorption</a:t>
            </a:r>
            <a:endParaRPr lang="de-DE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feld 41"/>
          <p:cNvSpPr txBox="1"/>
          <p:nvPr/>
        </p:nvSpPr>
        <p:spPr>
          <a:xfrm>
            <a:off x="3916517" y="1188098"/>
            <a:ext cx="23614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Homolytische</a:t>
            </a:r>
            <a:r>
              <a:rPr lang="de-D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Spaltung</a:t>
            </a:r>
            <a:endParaRPr lang="de-DE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feld 42"/>
          <p:cNvSpPr txBox="1"/>
          <p:nvPr/>
        </p:nvSpPr>
        <p:spPr>
          <a:xfrm>
            <a:off x="6702487" y="1191208"/>
            <a:ext cx="25721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Rekombination</a:t>
            </a:r>
            <a:endParaRPr lang="de-DE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feld 43"/>
          <p:cNvSpPr txBox="1"/>
          <p:nvPr/>
        </p:nvSpPr>
        <p:spPr>
          <a:xfrm>
            <a:off x="9533934" y="1188098"/>
            <a:ext cx="19893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Desorption</a:t>
            </a:r>
            <a:endParaRPr lang="de-DE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feld 44"/>
          <p:cNvSpPr txBox="1"/>
          <p:nvPr/>
        </p:nvSpPr>
        <p:spPr>
          <a:xfrm>
            <a:off x="8776215" y="288540"/>
            <a:ext cx="9968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de-DE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feld 45"/>
          <p:cNvSpPr txBox="1"/>
          <p:nvPr/>
        </p:nvSpPr>
        <p:spPr>
          <a:xfrm>
            <a:off x="3088433" y="1644874"/>
            <a:ext cx="65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47" name="Textfeld 46"/>
          <p:cNvSpPr txBox="1"/>
          <p:nvPr/>
        </p:nvSpPr>
        <p:spPr>
          <a:xfrm>
            <a:off x="10765965" y="288540"/>
            <a:ext cx="9968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11852384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Office PowerPoint</Application>
  <PresentationFormat>Breitbild</PresentationFormat>
  <Paragraphs>10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Vanessa Wicklein</dc:creator>
  <cp:lastModifiedBy>Vanessa Wicklein</cp:lastModifiedBy>
  <cp:revision>3</cp:revision>
  <dcterms:created xsi:type="dcterms:W3CDTF">2014-02-19T10:55:47Z</dcterms:created>
  <dcterms:modified xsi:type="dcterms:W3CDTF">2014-02-26T14:04:15Z</dcterms:modified>
</cp:coreProperties>
</file>