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76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96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0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50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94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39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67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13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36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EBC6-6167-44B0-899C-C37D4ED9773F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971C-7A7B-4F70-9AD7-2AF84FC845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2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8580" y="186612"/>
            <a:ext cx="11523306" cy="64008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Parallelogramm 3"/>
          <p:cNvSpPr/>
          <p:nvPr/>
        </p:nvSpPr>
        <p:spPr>
          <a:xfrm>
            <a:off x="334346" y="4172338"/>
            <a:ext cx="2565918" cy="2024743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arallelogramm 6"/>
          <p:cNvSpPr/>
          <p:nvPr/>
        </p:nvSpPr>
        <p:spPr>
          <a:xfrm>
            <a:off x="3281263" y="4172338"/>
            <a:ext cx="2565918" cy="2024743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arallelogramm 7"/>
          <p:cNvSpPr/>
          <p:nvPr/>
        </p:nvSpPr>
        <p:spPr>
          <a:xfrm>
            <a:off x="6277943" y="4172338"/>
            <a:ext cx="2565918" cy="2024743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19875" y="5795082"/>
            <a:ext cx="575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84678" y="5814526"/>
            <a:ext cx="627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50562" y="5814526"/>
            <a:ext cx="64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758819" y="3717081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770344" y="3006787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758819" y="4780771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877076" y="3731466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877076" y="4765609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877076" y="4248926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arallelogramm 24"/>
          <p:cNvSpPr/>
          <p:nvPr/>
        </p:nvSpPr>
        <p:spPr>
          <a:xfrm>
            <a:off x="9196872" y="4172338"/>
            <a:ext cx="2565918" cy="2024743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9392815" y="5803637"/>
            <a:ext cx="581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758820" y="4248926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10087937" y="274442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4704951" y="2499046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4704951" y="3019230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3770344" y="2489717"/>
            <a:ext cx="587829" cy="5318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770344" y="4765608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4711184" y="4765607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10185915" y="2499045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10185916" y="3006786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7560902" y="4760941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6983187" y="4780770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8044931" y="269453"/>
            <a:ext cx="587829" cy="53184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1049687" y="1188098"/>
            <a:ext cx="195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Adsorption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916517" y="1188098"/>
            <a:ext cx="2361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Homolytische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Spaltung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702487" y="1191208"/>
            <a:ext cx="2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Rekombination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9533934" y="1188098"/>
            <a:ext cx="1989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Desorption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8776215" y="288540"/>
            <a:ext cx="99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088433" y="1644874"/>
            <a:ext cx="6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10765965" y="288540"/>
            <a:ext cx="99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8523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Vanessa Wicklein</dc:creator>
  <cp:lastModifiedBy>Vanessa Wicklein</cp:lastModifiedBy>
  <cp:revision>3</cp:revision>
  <dcterms:created xsi:type="dcterms:W3CDTF">2014-02-19T10:55:47Z</dcterms:created>
  <dcterms:modified xsi:type="dcterms:W3CDTF">2014-02-26T14:04:15Z</dcterms:modified>
</cp:coreProperties>
</file>