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1E81-67B4-4BF3-B09E-86474D8D056B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FD78-ADEB-409F-935D-86171C6718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6014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1E81-67B4-4BF3-B09E-86474D8D056B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FD78-ADEB-409F-935D-86171C6718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5949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1E81-67B4-4BF3-B09E-86474D8D056B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FD78-ADEB-409F-935D-86171C6718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7000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1E81-67B4-4BF3-B09E-86474D8D056B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FD78-ADEB-409F-935D-86171C6718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922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1E81-67B4-4BF3-B09E-86474D8D056B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FD78-ADEB-409F-935D-86171C6718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0609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1E81-67B4-4BF3-B09E-86474D8D056B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FD78-ADEB-409F-935D-86171C6718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4291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1E81-67B4-4BF3-B09E-86474D8D056B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FD78-ADEB-409F-935D-86171C6718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337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1E81-67B4-4BF3-B09E-86474D8D056B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FD78-ADEB-409F-935D-86171C6718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6107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1E81-67B4-4BF3-B09E-86474D8D056B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FD78-ADEB-409F-935D-86171C6718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219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1E81-67B4-4BF3-B09E-86474D8D056B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FD78-ADEB-409F-935D-86171C6718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7950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1E81-67B4-4BF3-B09E-86474D8D056B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DFD78-ADEB-409F-935D-86171C6718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707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01E81-67B4-4BF3-B09E-86474D8D056B}" type="datetimeFigureOut">
              <a:rPr lang="de-DE" smtClean="0"/>
              <a:t>26.02.2014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DFD78-ADEB-409F-935D-86171C6718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1828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42596" y="3074436"/>
            <a:ext cx="12577665" cy="3209730"/>
          </a:xfrm>
        </p:spPr>
        <p:txBody>
          <a:bodyPr>
            <a:noAutofit/>
          </a:bodyPr>
          <a:lstStyle/>
          <a:p>
            <a:pPr algn="l"/>
            <a:r>
              <a:rPr lang="de-DE" sz="10000" dirty="0" smtClean="0">
                <a:latin typeface="Arial" panose="020B0604020202020204" pitchFamily="34" charset="0"/>
                <a:cs typeface="Arial" panose="020B0604020202020204" pitchFamily="34" charset="0"/>
              </a:rPr>
              <a:t>[N≡N−O ↔ N=N=O]</a:t>
            </a:r>
            <a:endParaRPr lang="de-DE" sz="1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3125754" y="2901820"/>
            <a:ext cx="382556" cy="363895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Ellipse 4"/>
          <p:cNvSpPr/>
          <p:nvPr/>
        </p:nvSpPr>
        <p:spPr>
          <a:xfrm>
            <a:off x="4571996" y="2901820"/>
            <a:ext cx="363898" cy="363895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7619999" y="2901820"/>
            <a:ext cx="376336" cy="34523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9066241" y="2901820"/>
            <a:ext cx="395000" cy="34523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Plus 7"/>
          <p:cNvSpPr/>
          <p:nvPr/>
        </p:nvSpPr>
        <p:spPr>
          <a:xfrm>
            <a:off x="3118755" y="2880243"/>
            <a:ext cx="396553" cy="388388"/>
          </a:xfrm>
          <a:prstGeom prst="mathPlu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Plus 8"/>
          <p:cNvSpPr/>
          <p:nvPr/>
        </p:nvSpPr>
        <p:spPr>
          <a:xfrm>
            <a:off x="9065464" y="2889573"/>
            <a:ext cx="396553" cy="388388"/>
          </a:xfrm>
          <a:prstGeom prst="mathPlu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Minus 9"/>
          <p:cNvSpPr/>
          <p:nvPr/>
        </p:nvSpPr>
        <p:spPr>
          <a:xfrm>
            <a:off x="4592990" y="2880243"/>
            <a:ext cx="331239" cy="396551"/>
          </a:xfrm>
          <a:prstGeom prst="mathMinu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Minus 11"/>
          <p:cNvSpPr/>
          <p:nvPr/>
        </p:nvSpPr>
        <p:spPr>
          <a:xfrm>
            <a:off x="7644878" y="2876161"/>
            <a:ext cx="331239" cy="396551"/>
          </a:xfrm>
          <a:prstGeom prst="mathMinu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9382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Vanessa Wicklein</dc:creator>
  <cp:lastModifiedBy>Vanessa Wicklein</cp:lastModifiedBy>
  <cp:revision>3</cp:revision>
  <dcterms:created xsi:type="dcterms:W3CDTF">2014-02-19T10:03:02Z</dcterms:created>
  <dcterms:modified xsi:type="dcterms:W3CDTF">2014-02-26T14:01:42Z</dcterms:modified>
</cp:coreProperties>
</file>