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1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94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0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22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60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29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10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9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07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1E81-67B4-4BF3-B09E-86474D8D056B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FD78-ADEB-409F-935D-86171C671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8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596" y="3074436"/>
            <a:ext cx="12577665" cy="3209730"/>
          </a:xfrm>
        </p:spPr>
        <p:txBody>
          <a:bodyPr>
            <a:noAutofit/>
          </a:bodyPr>
          <a:lstStyle/>
          <a:p>
            <a:pPr algn="l"/>
            <a:r>
              <a:rPr lang="de-DE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>[N≡N−O ↔ N=N=O]</a:t>
            </a:r>
            <a:endParaRPr lang="de-DE" sz="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125754" y="2901820"/>
            <a:ext cx="382556" cy="3638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571996" y="2901820"/>
            <a:ext cx="363898" cy="3638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7619999" y="2901820"/>
            <a:ext cx="376336" cy="3452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9066241" y="2901820"/>
            <a:ext cx="395000" cy="3452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lus 7"/>
          <p:cNvSpPr/>
          <p:nvPr/>
        </p:nvSpPr>
        <p:spPr>
          <a:xfrm>
            <a:off x="3118755" y="2880243"/>
            <a:ext cx="396553" cy="38838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lus 8"/>
          <p:cNvSpPr/>
          <p:nvPr/>
        </p:nvSpPr>
        <p:spPr>
          <a:xfrm>
            <a:off x="9065464" y="2889573"/>
            <a:ext cx="396553" cy="38838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inus 9"/>
          <p:cNvSpPr/>
          <p:nvPr/>
        </p:nvSpPr>
        <p:spPr>
          <a:xfrm>
            <a:off x="4592990" y="2880243"/>
            <a:ext cx="331239" cy="396551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Minus 11"/>
          <p:cNvSpPr/>
          <p:nvPr/>
        </p:nvSpPr>
        <p:spPr>
          <a:xfrm>
            <a:off x="7644878" y="2876161"/>
            <a:ext cx="331239" cy="396551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38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Vanessa Wicklein</dc:creator>
  <cp:lastModifiedBy>Vanessa Wicklein</cp:lastModifiedBy>
  <cp:revision>3</cp:revision>
  <dcterms:created xsi:type="dcterms:W3CDTF">2014-02-19T10:03:02Z</dcterms:created>
  <dcterms:modified xsi:type="dcterms:W3CDTF">2014-02-26T14:01:42Z</dcterms:modified>
</cp:coreProperties>
</file>