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0" r:id="rId3"/>
    <p:sldId id="267" r:id="rId4"/>
    <p:sldId id="262" r:id="rId5"/>
    <p:sldId id="26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3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der, Franz" userId="9f92b572-57b8-4a70-a7ff-3f76e7f1ee1c" providerId="ADAL" clId="{F3CA72B7-75D5-4C0E-8411-F60878BD3711}"/>
    <pc:docChg chg="undo custSel addSld delSld modSld">
      <pc:chgData name="Moder, Franz" userId="9f92b572-57b8-4a70-a7ff-3f76e7f1ee1c" providerId="ADAL" clId="{F3CA72B7-75D5-4C0E-8411-F60878BD3711}" dt="2023-04-26T17:13:02.770" v="712" actId="164"/>
      <pc:docMkLst>
        <pc:docMk/>
      </pc:docMkLst>
      <pc:sldChg chg="del">
        <pc:chgData name="Moder, Franz" userId="9f92b572-57b8-4a70-a7ff-3f76e7f1ee1c" providerId="ADAL" clId="{F3CA72B7-75D5-4C0E-8411-F60878BD3711}" dt="2023-04-22T14:15:38.072" v="365" actId="47"/>
        <pc:sldMkLst>
          <pc:docMk/>
          <pc:sldMk cId="2106142720" sldId="256"/>
        </pc:sldMkLst>
      </pc:sldChg>
      <pc:sldChg chg="modSp mod">
        <pc:chgData name="Moder, Franz" userId="9f92b572-57b8-4a70-a7ff-3f76e7f1ee1c" providerId="ADAL" clId="{F3CA72B7-75D5-4C0E-8411-F60878BD3711}" dt="2023-04-22T14:07:16.678" v="363" actId="1076"/>
        <pc:sldMkLst>
          <pc:docMk/>
          <pc:sldMk cId="2308872756" sldId="257"/>
        </pc:sldMkLst>
        <pc:grpChg chg="mod">
          <ac:chgData name="Moder, Franz" userId="9f92b572-57b8-4a70-a7ff-3f76e7f1ee1c" providerId="ADAL" clId="{F3CA72B7-75D5-4C0E-8411-F60878BD3711}" dt="2023-04-22T14:07:16.678" v="363" actId="1076"/>
          <ac:grpSpMkLst>
            <pc:docMk/>
            <pc:sldMk cId="2308872756" sldId="257"/>
            <ac:grpSpMk id="3" creationId="{902B6B35-50E5-54A1-6785-97A51D92C38D}"/>
          </ac:grpSpMkLst>
        </pc:grpChg>
      </pc:sldChg>
      <pc:sldChg chg="addSp modSp mod">
        <pc:chgData name="Moder, Franz" userId="9f92b572-57b8-4a70-a7ff-3f76e7f1ee1c" providerId="ADAL" clId="{F3CA72B7-75D5-4C0E-8411-F60878BD3711}" dt="2023-04-23T07:33:45.888" v="404" actId="1076"/>
        <pc:sldMkLst>
          <pc:docMk/>
          <pc:sldMk cId="2584622379" sldId="258"/>
        </pc:sldMkLst>
        <pc:spChg chg="mod">
          <ac:chgData name="Moder, Franz" userId="9f92b572-57b8-4a70-a7ff-3f76e7f1ee1c" providerId="ADAL" clId="{F3CA72B7-75D5-4C0E-8411-F60878BD3711}" dt="2023-04-22T18:25:54.710" v="395" actId="20577"/>
          <ac:spMkLst>
            <pc:docMk/>
            <pc:sldMk cId="2584622379" sldId="258"/>
            <ac:spMk id="2" creationId="{49372E63-57AC-E628-285C-19E291A6A892}"/>
          </ac:spMkLst>
        </pc:spChg>
        <pc:spChg chg="mod">
          <ac:chgData name="Moder, Franz" userId="9f92b572-57b8-4a70-a7ff-3f76e7f1ee1c" providerId="ADAL" clId="{F3CA72B7-75D5-4C0E-8411-F60878BD3711}" dt="2023-04-22T18:25:55.913" v="396" actId="20577"/>
          <ac:spMkLst>
            <pc:docMk/>
            <pc:sldMk cId="2584622379" sldId="258"/>
            <ac:spMk id="6" creationId="{59464D86-20F8-D0D9-759F-2ABCD693D81F}"/>
          </ac:spMkLst>
        </pc:spChg>
        <pc:spChg chg="mod">
          <ac:chgData name="Moder, Franz" userId="9f92b572-57b8-4a70-a7ff-3f76e7f1ee1c" providerId="ADAL" clId="{F3CA72B7-75D5-4C0E-8411-F60878BD3711}" dt="2023-04-22T18:25:54.710" v="395" actId="20577"/>
          <ac:spMkLst>
            <pc:docMk/>
            <pc:sldMk cId="2584622379" sldId="258"/>
            <ac:spMk id="7" creationId="{69BF8D25-1481-27E5-D3F4-3240FD7E5ADF}"/>
          </ac:spMkLst>
        </pc:spChg>
        <pc:spChg chg="add mod">
          <ac:chgData name="Moder, Franz" userId="9f92b572-57b8-4a70-a7ff-3f76e7f1ee1c" providerId="ADAL" clId="{F3CA72B7-75D5-4C0E-8411-F60878BD3711}" dt="2023-04-22T18:39:37.921" v="398" actId="1076"/>
          <ac:spMkLst>
            <pc:docMk/>
            <pc:sldMk cId="2584622379" sldId="258"/>
            <ac:spMk id="10" creationId="{DEC4A515-EF0B-D5C6-F44F-8C7DD2009844}"/>
          </ac:spMkLst>
        </pc:spChg>
        <pc:spChg chg="mod">
          <ac:chgData name="Moder, Franz" userId="9f92b572-57b8-4a70-a7ff-3f76e7f1ee1c" providerId="ADAL" clId="{F3CA72B7-75D5-4C0E-8411-F60878BD3711}" dt="2023-04-22T18:25:54.710" v="395" actId="20577"/>
          <ac:spMkLst>
            <pc:docMk/>
            <pc:sldMk cId="2584622379" sldId="258"/>
            <ac:spMk id="18" creationId="{71ACBB6B-3307-5FDE-8403-BC101D08068A}"/>
          </ac:spMkLst>
        </pc:spChg>
        <pc:spChg chg="mod">
          <ac:chgData name="Moder, Franz" userId="9f92b572-57b8-4a70-a7ff-3f76e7f1ee1c" providerId="ADAL" clId="{F3CA72B7-75D5-4C0E-8411-F60878BD3711}" dt="2023-04-22T18:25:54.710" v="395" actId="20577"/>
          <ac:spMkLst>
            <pc:docMk/>
            <pc:sldMk cId="2584622379" sldId="258"/>
            <ac:spMk id="21" creationId="{1247C828-58A4-8664-BF2B-189B67755CBC}"/>
          </ac:spMkLst>
        </pc:spChg>
        <pc:grpChg chg="mod">
          <ac:chgData name="Moder, Franz" userId="9f92b572-57b8-4a70-a7ff-3f76e7f1ee1c" providerId="ADAL" clId="{F3CA72B7-75D5-4C0E-8411-F60878BD3711}" dt="2023-04-22T18:25:54.710" v="395" actId="20577"/>
          <ac:grpSpMkLst>
            <pc:docMk/>
            <pc:sldMk cId="2584622379" sldId="258"/>
            <ac:grpSpMk id="9" creationId="{3A77625C-4544-D879-BDE4-8429F4820751}"/>
          </ac:grpSpMkLst>
        </pc:grpChg>
        <pc:grpChg chg="mod">
          <ac:chgData name="Moder, Franz" userId="9f92b572-57b8-4a70-a7ff-3f76e7f1ee1c" providerId="ADAL" clId="{F3CA72B7-75D5-4C0E-8411-F60878BD3711}" dt="2023-04-22T18:25:54.710" v="395" actId="20577"/>
          <ac:grpSpMkLst>
            <pc:docMk/>
            <pc:sldMk cId="2584622379" sldId="258"/>
            <ac:grpSpMk id="19" creationId="{EE4B1D62-6D02-41DD-95CE-B5E30D14A3A7}"/>
          </ac:grpSpMkLst>
        </pc:grpChg>
        <pc:grpChg chg="mod">
          <ac:chgData name="Moder, Franz" userId="9f92b572-57b8-4a70-a7ff-3f76e7f1ee1c" providerId="ADAL" clId="{F3CA72B7-75D5-4C0E-8411-F60878BD3711}" dt="2023-04-22T18:25:54.710" v="395" actId="20577"/>
          <ac:grpSpMkLst>
            <pc:docMk/>
            <pc:sldMk cId="2584622379" sldId="258"/>
            <ac:grpSpMk id="22" creationId="{B015C96D-9B20-6E4F-FB7D-28D7ACD470AD}"/>
          </ac:grpSpMkLst>
        </pc:grpChg>
        <pc:graphicFrameChg chg="mod">
          <ac:chgData name="Moder, Franz" userId="9f92b572-57b8-4a70-a7ff-3f76e7f1ee1c" providerId="ADAL" clId="{F3CA72B7-75D5-4C0E-8411-F60878BD3711}" dt="2023-04-22T18:25:54.710" v="395" actId="20577"/>
          <ac:graphicFrameMkLst>
            <pc:docMk/>
            <pc:sldMk cId="2584622379" sldId="258"/>
            <ac:graphicFrameMk id="8" creationId="{6DA0BC63-B03C-4479-D560-CA7B49406358}"/>
          </ac:graphicFrameMkLst>
        </pc:graphicFrameChg>
        <pc:picChg chg="mod">
          <ac:chgData name="Moder, Franz" userId="9f92b572-57b8-4a70-a7ff-3f76e7f1ee1c" providerId="ADAL" clId="{F3CA72B7-75D5-4C0E-8411-F60878BD3711}" dt="2023-04-22T18:25:54.710" v="395" actId="20577"/>
          <ac:picMkLst>
            <pc:docMk/>
            <pc:sldMk cId="2584622379" sldId="258"/>
            <ac:picMk id="4" creationId="{3F21B62D-6FC4-FAC2-C228-B107AA5817B0}"/>
          </ac:picMkLst>
        </pc:picChg>
        <pc:picChg chg="mod">
          <ac:chgData name="Moder, Franz" userId="9f92b572-57b8-4a70-a7ff-3f76e7f1ee1c" providerId="ADAL" clId="{F3CA72B7-75D5-4C0E-8411-F60878BD3711}" dt="2023-04-23T07:33:45.888" v="404" actId="1076"/>
          <ac:picMkLst>
            <pc:docMk/>
            <pc:sldMk cId="2584622379" sldId="258"/>
            <ac:picMk id="5" creationId="{A840DBAB-2F13-731D-624F-75693271ACD6}"/>
          </ac:picMkLst>
        </pc:picChg>
        <pc:picChg chg="mod">
          <ac:chgData name="Moder, Franz" userId="9f92b572-57b8-4a70-a7ff-3f76e7f1ee1c" providerId="ADAL" clId="{F3CA72B7-75D5-4C0E-8411-F60878BD3711}" dt="2023-04-22T18:25:54.710" v="395" actId="20577"/>
          <ac:picMkLst>
            <pc:docMk/>
            <pc:sldMk cId="2584622379" sldId="258"/>
            <ac:picMk id="17" creationId="{31E174DF-6D25-BCF3-2DE1-15FD9562E9C9}"/>
          </ac:picMkLst>
        </pc:picChg>
      </pc:sldChg>
      <pc:sldChg chg="addSp delSp modSp mod">
        <pc:chgData name="Moder, Franz" userId="9f92b572-57b8-4a70-a7ff-3f76e7f1ee1c" providerId="ADAL" clId="{F3CA72B7-75D5-4C0E-8411-F60878BD3711}" dt="2023-04-22T14:15:27.282" v="364" actId="1076"/>
        <pc:sldMkLst>
          <pc:docMk/>
          <pc:sldMk cId="2846738550" sldId="260"/>
        </pc:sldMkLst>
        <pc:spChg chg="del">
          <ac:chgData name="Moder, Franz" userId="9f92b572-57b8-4a70-a7ff-3f76e7f1ee1c" providerId="ADAL" clId="{F3CA72B7-75D5-4C0E-8411-F60878BD3711}" dt="2023-04-15T16:45:52.292" v="1" actId="478"/>
          <ac:spMkLst>
            <pc:docMk/>
            <pc:sldMk cId="2846738550" sldId="260"/>
            <ac:spMk id="2" creationId="{076ACDB6-DE66-D47C-E7C3-D9C9C06EA919}"/>
          </ac:spMkLst>
        </pc:spChg>
        <pc:spChg chg="del">
          <ac:chgData name="Moder, Franz" userId="9f92b572-57b8-4a70-a7ff-3f76e7f1ee1c" providerId="ADAL" clId="{F3CA72B7-75D5-4C0E-8411-F60878BD3711}" dt="2023-04-15T16:45:51.242" v="0" actId="478"/>
          <ac:spMkLst>
            <pc:docMk/>
            <pc:sldMk cId="2846738550" sldId="260"/>
            <ac:spMk id="3" creationId="{25329EA9-2120-A38D-FE08-B9A8B53E644E}"/>
          </ac:spMkLst>
        </pc:spChg>
        <pc:spChg chg="add 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7" creationId="{195E0040-21A4-A3F7-9014-A76CB65DE673}"/>
          </ac:spMkLst>
        </pc:spChg>
        <pc:spChg chg="add 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8" creationId="{B5176EE1-6B11-76D9-B1FA-E46AF14FC3B2}"/>
          </ac:spMkLst>
        </pc:spChg>
        <pc:spChg chg="add 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9" creationId="{8A0405C3-FDB3-E2B6-42FA-B9395BFA8151}"/>
          </ac:spMkLst>
        </pc:spChg>
        <pc:spChg chg="add 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17" creationId="{C324EE1A-9C73-8554-E494-EC95524EFFD8}"/>
          </ac:spMkLst>
        </pc:spChg>
        <pc:spChg chg="add del mod">
          <ac:chgData name="Moder, Franz" userId="9f92b572-57b8-4a70-a7ff-3f76e7f1ee1c" providerId="ADAL" clId="{F3CA72B7-75D5-4C0E-8411-F60878BD3711}" dt="2023-04-15T16:52:53.302" v="52"/>
          <ac:spMkLst>
            <pc:docMk/>
            <pc:sldMk cId="2846738550" sldId="260"/>
            <ac:spMk id="18" creationId="{B2267E8F-B0C7-DC80-1C6F-7770B85E30AF}"/>
          </ac:spMkLst>
        </pc:spChg>
        <pc:spChg chg="add del mod">
          <ac:chgData name="Moder, Franz" userId="9f92b572-57b8-4a70-a7ff-3f76e7f1ee1c" providerId="ADAL" clId="{F3CA72B7-75D5-4C0E-8411-F60878BD3711}" dt="2023-04-15T16:52:57.990" v="54"/>
          <ac:spMkLst>
            <pc:docMk/>
            <pc:sldMk cId="2846738550" sldId="260"/>
            <ac:spMk id="19" creationId="{74B99FCF-56A6-5D39-1481-4324F893C238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21" creationId="{513D1361-49F0-13A6-3BCE-FC5EEB752B14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26" creationId="{81ABDB6E-E38E-A750-1595-6C138935B868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27" creationId="{EFC2A972-8437-4AB7-6F49-55700C9C68C5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29" creationId="{67ACAA9E-1895-6AEC-1C0D-B6F0EB8A7B78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31" creationId="{53164281-DDEA-0335-D910-C44C138A9777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34" creationId="{9B579455-7245-E674-D6CF-873BA10316A3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38" creationId="{EE70914E-7A53-1BA4-A24C-BB64ACF4CEFD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39" creationId="{A5A2D80D-98E6-8746-9A19-D0CE4F02118C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41" creationId="{3C0A6F29-1A85-B497-B332-89386E16A6EB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43" creationId="{6F135AEB-808C-A727-7C2B-2A946F192619}"/>
          </ac:spMkLst>
        </pc:spChg>
        <pc:spChg chg="mod">
          <ac:chgData name="Moder, Franz" userId="9f92b572-57b8-4a70-a7ff-3f76e7f1ee1c" providerId="ADAL" clId="{F3CA72B7-75D5-4C0E-8411-F60878BD3711}" dt="2023-04-15T17:01:52.836" v="233" actId="164"/>
          <ac:spMkLst>
            <pc:docMk/>
            <pc:sldMk cId="2846738550" sldId="260"/>
            <ac:spMk id="46" creationId="{505D5A38-BCAE-E34E-9D22-EEC646FBA40D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50" creationId="{B8853671-2EEA-30C5-AFB9-6ACA47E37355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51" creationId="{11FEA085-AB75-871A-BAE7-4C007D0539D3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53" creationId="{482DF17A-6DBD-DFD7-2505-18E873C64EF2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55" creationId="{E4616084-E89E-30D0-847F-2C45FEFF9B7A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58" creationId="{634CD554-1F05-271C-719B-85E75CF3AB50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62" creationId="{3B91D4F7-62C8-A991-539F-E3414CAD84D4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63" creationId="{CC60A2E0-1A47-A888-7DF9-D875021329A9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65" creationId="{0C707587-C595-C080-35D6-5BF88507A6CB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67" creationId="{29049317-95A3-B66A-68CA-87E8F9D0247F}"/>
          </ac:spMkLst>
        </pc:spChg>
        <pc:spChg chg="mod">
          <ac:chgData name="Moder, Franz" userId="9f92b572-57b8-4a70-a7ff-3f76e7f1ee1c" providerId="ADAL" clId="{F3CA72B7-75D5-4C0E-8411-F60878BD3711}" dt="2023-04-15T16:55:47.775" v="196" actId="207"/>
          <ac:spMkLst>
            <pc:docMk/>
            <pc:sldMk cId="2846738550" sldId="260"/>
            <ac:spMk id="70" creationId="{D778AA68-57E2-0C4C-0F58-5002EC663383}"/>
          </ac:spMkLst>
        </pc:spChg>
        <pc:spChg chg="add del">
          <ac:chgData name="Moder, Franz" userId="9f92b572-57b8-4a70-a7ff-3f76e7f1ee1c" providerId="ADAL" clId="{F3CA72B7-75D5-4C0E-8411-F60878BD3711}" dt="2023-04-15T16:56:49.139" v="201" actId="478"/>
          <ac:spMkLst>
            <pc:docMk/>
            <pc:sldMk cId="2846738550" sldId="260"/>
            <ac:spMk id="74" creationId="{C5E9883A-8963-0AD5-35BD-AADD0827F016}"/>
          </ac:spMkLst>
        </pc:spChg>
        <pc:spChg chg="add mod topLvl">
          <ac:chgData name="Moder, Franz" userId="9f92b572-57b8-4a70-a7ff-3f76e7f1ee1c" providerId="ADAL" clId="{F3CA72B7-75D5-4C0E-8411-F60878BD3711}" dt="2023-04-15T17:10:02.954" v="361" actId="164"/>
          <ac:spMkLst>
            <pc:docMk/>
            <pc:sldMk cId="2846738550" sldId="260"/>
            <ac:spMk id="75" creationId="{942AC07C-5F8E-4BC7-E5BF-1953AA839EFC}"/>
          </ac:spMkLst>
        </pc:spChg>
        <pc:spChg chg="add mod topLvl">
          <ac:chgData name="Moder, Franz" userId="9f92b572-57b8-4a70-a7ff-3f76e7f1ee1c" providerId="ADAL" clId="{F3CA72B7-75D5-4C0E-8411-F60878BD3711}" dt="2023-04-15T17:10:02.954" v="361" actId="164"/>
          <ac:spMkLst>
            <pc:docMk/>
            <pc:sldMk cId="2846738550" sldId="260"/>
            <ac:spMk id="76" creationId="{7FEC493E-5FB4-27C0-279B-A06C0D33BEA5}"/>
          </ac:spMkLst>
        </pc:spChg>
        <pc:spChg chg="add mod topLvl">
          <ac:chgData name="Moder, Franz" userId="9f92b572-57b8-4a70-a7ff-3f76e7f1ee1c" providerId="ADAL" clId="{F3CA72B7-75D5-4C0E-8411-F60878BD3711}" dt="2023-04-15T17:10:02.954" v="361" actId="164"/>
          <ac:spMkLst>
            <pc:docMk/>
            <pc:sldMk cId="2846738550" sldId="260"/>
            <ac:spMk id="77" creationId="{E64454F9-CD67-317F-A1F3-0E3DC8ECEA5C}"/>
          </ac:spMkLst>
        </pc:spChg>
        <pc:spChg chg="add mod topLvl">
          <ac:chgData name="Moder, Franz" userId="9f92b572-57b8-4a70-a7ff-3f76e7f1ee1c" providerId="ADAL" clId="{F3CA72B7-75D5-4C0E-8411-F60878BD3711}" dt="2023-04-15T17:10:02.954" v="361" actId="164"/>
          <ac:spMkLst>
            <pc:docMk/>
            <pc:sldMk cId="2846738550" sldId="260"/>
            <ac:spMk id="78" creationId="{99A9D89D-390B-5741-671D-E66A50C3100E}"/>
          </ac:spMkLst>
        </pc:spChg>
        <pc:spChg chg="add del mod">
          <ac:chgData name="Moder, Franz" userId="9f92b572-57b8-4a70-a7ff-3f76e7f1ee1c" providerId="ADAL" clId="{F3CA72B7-75D5-4C0E-8411-F60878BD3711}" dt="2023-04-15T17:02:14.939" v="237"/>
          <ac:spMkLst>
            <pc:docMk/>
            <pc:sldMk cId="2846738550" sldId="260"/>
            <ac:spMk id="80" creationId="{2DE9E687-E16E-47C2-6D9B-D5FDCC2EDDB9}"/>
          </ac:spMkLst>
        </pc:spChg>
        <pc:spChg chg="add del mod">
          <ac:chgData name="Moder, Franz" userId="9f92b572-57b8-4a70-a7ff-3f76e7f1ee1c" providerId="ADAL" clId="{F3CA72B7-75D5-4C0E-8411-F60878BD3711}" dt="2023-04-15T17:02:14.939" v="237"/>
          <ac:spMkLst>
            <pc:docMk/>
            <pc:sldMk cId="2846738550" sldId="260"/>
            <ac:spMk id="81" creationId="{012147D0-3C91-AF42-F920-BAB262EF94E4}"/>
          </ac:spMkLst>
        </pc:spChg>
        <pc:spChg chg="add del mod">
          <ac:chgData name="Moder, Franz" userId="9f92b572-57b8-4a70-a7ff-3f76e7f1ee1c" providerId="ADAL" clId="{F3CA72B7-75D5-4C0E-8411-F60878BD3711}" dt="2023-04-15T17:02:14.939" v="237"/>
          <ac:spMkLst>
            <pc:docMk/>
            <pc:sldMk cId="2846738550" sldId="260"/>
            <ac:spMk id="82" creationId="{8D89FB7D-CA36-0754-7586-1EE8FDD6B6EC}"/>
          </ac:spMkLst>
        </pc:spChg>
        <pc:spChg chg="add del mod">
          <ac:chgData name="Moder, Franz" userId="9f92b572-57b8-4a70-a7ff-3f76e7f1ee1c" providerId="ADAL" clId="{F3CA72B7-75D5-4C0E-8411-F60878BD3711}" dt="2023-04-15T17:02:14.939" v="237"/>
          <ac:spMkLst>
            <pc:docMk/>
            <pc:sldMk cId="2846738550" sldId="260"/>
            <ac:spMk id="83" creationId="{7E3E431B-940A-9118-6E8E-34AF36EFE939}"/>
          </ac:spMkLst>
        </pc:spChg>
        <pc:spChg chg="add del mod">
          <ac:chgData name="Moder, Franz" userId="9f92b572-57b8-4a70-a7ff-3f76e7f1ee1c" providerId="ADAL" clId="{F3CA72B7-75D5-4C0E-8411-F60878BD3711}" dt="2023-04-15T17:07:28.401" v="310" actId="164"/>
          <ac:spMkLst>
            <pc:docMk/>
            <pc:sldMk cId="2846738550" sldId="260"/>
            <ac:spMk id="84" creationId="{47883E46-A8FF-07E4-E6AD-B034947E2F1F}"/>
          </ac:spMkLst>
        </pc:spChg>
        <pc:spChg chg="add mod ord">
          <ac:chgData name="Moder, Franz" userId="9f92b572-57b8-4a70-a7ff-3f76e7f1ee1c" providerId="ADAL" clId="{F3CA72B7-75D5-4C0E-8411-F60878BD3711}" dt="2023-04-15T17:07:28.401" v="310" actId="164"/>
          <ac:spMkLst>
            <pc:docMk/>
            <pc:sldMk cId="2846738550" sldId="260"/>
            <ac:spMk id="85" creationId="{F4F6E92F-7C69-CB47-8DB6-E9A2F7892044}"/>
          </ac:spMkLst>
        </pc:spChg>
        <pc:spChg chg="add mod ord">
          <ac:chgData name="Moder, Franz" userId="9f92b572-57b8-4a70-a7ff-3f76e7f1ee1c" providerId="ADAL" clId="{F3CA72B7-75D5-4C0E-8411-F60878BD3711}" dt="2023-04-15T17:07:28.401" v="310" actId="164"/>
          <ac:spMkLst>
            <pc:docMk/>
            <pc:sldMk cId="2846738550" sldId="260"/>
            <ac:spMk id="86" creationId="{2CAF8734-BD14-F2C8-F9EE-F0A654193C32}"/>
          </ac:spMkLst>
        </pc:spChg>
        <pc:spChg chg="mod">
          <ac:chgData name="Moder, Franz" userId="9f92b572-57b8-4a70-a7ff-3f76e7f1ee1c" providerId="ADAL" clId="{F3CA72B7-75D5-4C0E-8411-F60878BD3711}" dt="2023-04-15T17:09:41.262" v="356" actId="1076"/>
          <ac:spMkLst>
            <pc:docMk/>
            <pc:sldMk cId="2846738550" sldId="260"/>
            <ac:spMk id="112" creationId="{3CA3E5F0-C451-33D3-4AAD-3CD70A45B0D2}"/>
          </ac:spMkLst>
        </pc:spChg>
        <pc:spChg chg="mod">
          <ac:chgData name="Moder, Franz" userId="9f92b572-57b8-4a70-a7ff-3f76e7f1ee1c" providerId="ADAL" clId="{F3CA72B7-75D5-4C0E-8411-F60878BD3711}" dt="2023-04-15T17:09:30.278" v="353" actId="1038"/>
          <ac:spMkLst>
            <pc:docMk/>
            <pc:sldMk cId="2846738550" sldId="260"/>
            <ac:spMk id="113" creationId="{C742BCD0-ECEF-2C98-471E-E485C9C9D5CD}"/>
          </ac:spMkLst>
        </pc:spChg>
        <pc:spChg chg="mod">
          <ac:chgData name="Moder, Franz" userId="9f92b572-57b8-4a70-a7ff-3f76e7f1ee1c" providerId="ADAL" clId="{F3CA72B7-75D5-4C0E-8411-F60878BD3711}" dt="2023-04-15T17:08:42.114" v="336"/>
          <ac:spMkLst>
            <pc:docMk/>
            <pc:sldMk cId="2846738550" sldId="260"/>
            <ac:spMk id="114" creationId="{400F55E5-8643-29BA-754C-E5C2B251DCD5}"/>
          </ac:spMkLst>
        </pc:spChg>
        <pc:grpChg chg="add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16" creationId="{5BCAC99D-0046-302F-C3B4-8841A0E08881}"/>
          </ac:grpSpMkLst>
        </pc:grpChg>
        <pc:grpChg chg="add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20" creationId="{B43BE8D1-026A-1436-6270-5B4391A034F9}"/>
          </ac:grpSpMkLst>
        </pc:grpChg>
        <pc:grpChg chg="add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24" creationId="{7EF543E5-2B48-805D-F8B4-5153AE3173C5}"/>
          </ac:grpSpMkLst>
        </pc:grpChg>
        <pc:grpChg chg="add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25" creationId="{481DBC61-44DE-4FE7-17C6-660040943955}"/>
          </ac:grpSpMkLst>
        </pc:grpChg>
        <pc:grpChg chg="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28" creationId="{97B2F909-638B-D8C5-AF5B-4205A052BEAA}"/>
          </ac:grpSpMkLst>
        </pc:grpChg>
        <pc:grpChg chg="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30" creationId="{2A39EC9A-FBEB-AF0B-72B9-59B383CDEAFE}"/>
          </ac:grpSpMkLst>
        </pc:grpChg>
        <pc:grpChg chg="add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37" creationId="{28694BA6-B594-B535-63A0-54CF0174D2B8}"/>
          </ac:grpSpMkLst>
        </pc:grpChg>
        <pc:grpChg chg="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40" creationId="{CA79BD4D-1805-7601-8C90-5F4C0DD7ABFF}"/>
          </ac:grpSpMkLst>
        </pc:grpChg>
        <pc:grpChg chg="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42" creationId="{1506D48E-097D-5ADB-AC22-A6CFB328CD36}"/>
          </ac:grpSpMkLst>
        </pc:grpChg>
        <pc:grpChg chg="add del mod">
          <ac:chgData name="Moder, Franz" userId="9f92b572-57b8-4a70-a7ff-3f76e7f1ee1c" providerId="ADAL" clId="{F3CA72B7-75D5-4C0E-8411-F60878BD3711}" dt="2023-04-15T16:56:04.974" v="197" actId="478"/>
          <ac:grpSpMkLst>
            <pc:docMk/>
            <pc:sldMk cId="2846738550" sldId="260"/>
            <ac:grpSpMk id="49" creationId="{A8FE8E19-2950-2226-CC76-E96623DFAD96}"/>
          </ac:grpSpMkLst>
        </pc:grpChg>
        <pc:grpChg chg="mod">
          <ac:chgData name="Moder, Franz" userId="9f92b572-57b8-4a70-a7ff-3f76e7f1ee1c" providerId="ADAL" clId="{F3CA72B7-75D5-4C0E-8411-F60878BD3711}" dt="2023-04-15T16:55:47.775" v="196" actId="207"/>
          <ac:grpSpMkLst>
            <pc:docMk/>
            <pc:sldMk cId="2846738550" sldId="260"/>
            <ac:grpSpMk id="52" creationId="{8246C7F8-0D02-02AF-290E-F78DD618A551}"/>
          </ac:grpSpMkLst>
        </pc:grpChg>
        <pc:grpChg chg="mod">
          <ac:chgData name="Moder, Franz" userId="9f92b572-57b8-4a70-a7ff-3f76e7f1ee1c" providerId="ADAL" clId="{F3CA72B7-75D5-4C0E-8411-F60878BD3711}" dt="2023-04-15T16:55:47.775" v="196" actId="207"/>
          <ac:grpSpMkLst>
            <pc:docMk/>
            <pc:sldMk cId="2846738550" sldId="260"/>
            <ac:grpSpMk id="54" creationId="{721EFC98-C464-E3AB-AD5C-A01B63037B06}"/>
          </ac:grpSpMkLst>
        </pc:grpChg>
        <pc:grpChg chg="add del mod">
          <ac:chgData name="Moder, Franz" userId="9f92b572-57b8-4a70-a7ff-3f76e7f1ee1c" providerId="ADAL" clId="{F3CA72B7-75D5-4C0E-8411-F60878BD3711}" dt="2023-04-15T16:56:06.293" v="198" actId="478"/>
          <ac:grpSpMkLst>
            <pc:docMk/>
            <pc:sldMk cId="2846738550" sldId="260"/>
            <ac:grpSpMk id="61" creationId="{B292CB74-061A-F3DC-D694-F1D43D47154A}"/>
          </ac:grpSpMkLst>
        </pc:grpChg>
        <pc:grpChg chg="mod">
          <ac:chgData name="Moder, Franz" userId="9f92b572-57b8-4a70-a7ff-3f76e7f1ee1c" providerId="ADAL" clId="{F3CA72B7-75D5-4C0E-8411-F60878BD3711}" dt="2023-04-15T16:55:47.775" v="196" actId="207"/>
          <ac:grpSpMkLst>
            <pc:docMk/>
            <pc:sldMk cId="2846738550" sldId="260"/>
            <ac:grpSpMk id="64" creationId="{94F137D9-BD47-D074-96F5-9077435D65DC}"/>
          </ac:grpSpMkLst>
        </pc:grpChg>
        <pc:grpChg chg="mod">
          <ac:chgData name="Moder, Franz" userId="9f92b572-57b8-4a70-a7ff-3f76e7f1ee1c" providerId="ADAL" clId="{F3CA72B7-75D5-4C0E-8411-F60878BD3711}" dt="2023-04-15T16:55:47.775" v="196" actId="207"/>
          <ac:grpSpMkLst>
            <pc:docMk/>
            <pc:sldMk cId="2846738550" sldId="260"/>
            <ac:grpSpMk id="66" creationId="{426E5E03-4483-E575-E1E9-1DB67C9081A2}"/>
          </ac:grpSpMkLst>
        </pc:grpChg>
        <pc:grpChg chg="add mod topLvl">
          <ac:chgData name="Moder, Franz" userId="9f92b572-57b8-4a70-a7ff-3f76e7f1ee1c" providerId="ADAL" clId="{F3CA72B7-75D5-4C0E-8411-F60878BD3711}" dt="2023-04-15T17:10:02.954" v="361" actId="164"/>
          <ac:grpSpMkLst>
            <pc:docMk/>
            <pc:sldMk cId="2846738550" sldId="260"/>
            <ac:grpSpMk id="73" creationId="{B55AE23A-78D1-12CF-3472-68CB18FEAB1D}"/>
          </ac:grpSpMkLst>
        </pc:grpChg>
        <pc:grpChg chg="add del mod">
          <ac:chgData name="Moder, Franz" userId="9f92b572-57b8-4a70-a7ff-3f76e7f1ee1c" providerId="ADAL" clId="{F3CA72B7-75D5-4C0E-8411-F60878BD3711}" dt="2023-04-15T17:01:52.836" v="233" actId="164"/>
          <ac:grpSpMkLst>
            <pc:docMk/>
            <pc:sldMk cId="2846738550" sldId="260"/>
            <ac:grpSpMk id="79" creationId="{0C8172C4-2009-8BEF-2A07-A968B4EA48C1}"/>
          </ac:grpSpMkLst>
        </pc:grpChg>
        <pc:grpChg chg="add mod ord">
          <ac:chgData name="Moder, Franz" userId="9f92b572-57b8-4a70-a7ff-3f76e7f1ee1c" providerId="ADAL" clId="{F3CA72B7-75D5-4C0E-8411-F60878BD3711}" dt="2023-04-15T17:07:28.401" v="310" actId="164"/>
          <ac:grpSpMkLst>
            <pc:docMk/>
            <pc:sldMk cId="2846738550" sldId="260"/>
            <ac:grpSpMk id="87" creationId="{632E980C-1C81-6005-82BA-797E0339008A}"/>
          </ac:grpSpMkLst>
        </pc:grpChg>
        <pc:grpChg chg="add mod">
          <ac:chgData name="Moder, Franz" userId="9f92b572-57b8-4a70-a7ff-3f76e7f1ee1c" providerId="ADAL" clId="{F3CA72B7-75D5-4C0E-8411-F60878BD3711}" dt="2023-04-15T17:08:20.296" v="326" actId="164"/>
          <ac:grpSpMkLst>
            <pc:docMk/>
            <pc:sldMk cId="2846738550" sldId="260"/>
            <ac:grpSpMk id="94" creationId="{5187939F-F1F9-6D75-4CE2-C3AB46B6FB7D}"/>
          </ac:grpSpMkLst>
        </pc:grpChg>
        <pc:grpChg chg="add mod">
          <ac:chgData name="Moder, Franz" userId="9f92b572-57b8-4a70-a7ff-3f76e7f1ee1c" providerId="ADAL" clId="{F3CA72B7-75D5-4C0E-8411-F60878BD3711}" dt="2023-04-15T17:07:28.401" v="310" actId="164"/>
          <ac:grpSpMkLst>
            <pc:docMk/>
            <pc:sldMk cId="2846738550" sldId="260"/>
            <ac:grpSpMk id="101" creationId="{1A18F82C-83D4-58C9-69EA-6C024CDF3EEC}"/>
          </ac:grpSpMkLst>
        </pc:grpChg>
        <pc:grpChg chg="add mod">
          <ac:chgData name="Moder, Franz" userId="9f92b572-57b8-4a70-a7ff-3f76e7f1ee1c" providerId="ADAL" clId="{F3CA72B7-75D5-4C0E-8411-F60878BD3711}" dt="2023-04-15T17:10:02.954" v="361" actId="164"/>
          <ac:grpSpMkLst>
            <pc:docMk/>
            <pc:sldMk cId="2846738550" sldId="260"/>
            <ac:grpSpMk id="102" creationId="{A361DB9E-5921-E7A1-1855-FB5FF4965C66}"/>
          </ac:grpSpMkLst>
        </pc:grpChg>
        <pc:grpChg chg="add mod">
          <ac:chgData name="Moder, Franz" userId="9f92b572-57b8-4a70-a7ff-3f76e7f1ee1c" providerId="ADAL" clId="{F3CA72B7-75D5-4C0E-8411-F60878BD3711}" dt="2023-04-15T17:10:02.954" v="361" actId="164"/>
          <ac:grpSpMkLst>
            <pc:docMk/>
            <pc:sldMk cId="2846738550" sldId="260"/>
            <ac:grpSpMk id="103" creationId="{41063429-7361-D02D-7349-00AB46CC0CF2}"/>
          </ac:grpSpMkLst>
        </pc:grpChg>
        <pc:grpChg chg="mod">
          <ac:chgData name="Moder, Franz" userId="9f92b572-57b8-4a70-a7ff-3f76e7f1ee1c" providerId="ADAL" clId="{F3CA72B7-75D5-4C0E-8411-F60878BD3711}" dt="2023-04-15T17:08:42.114" v="336"/>
          <ac:grpSpMkLst>
            <pc:docMk/>
            <pc:sldMk cId="2846738550" sldId="260"/>
            <ac:grpSpMk id="104" creationId="{9FBE7892-F046-2723-6284-08CC03DE8B4B}"/>
          </ac:grpSpMkLst>
        </pc:grpChg>
        <pc:grpChg chg="mod">
          <ac:chgData name="Moder, Franz" userId="9f92b572-57b8-4a70-a7ff-3f76e7f1ee1c" providerId="ADAL" clId="{F3CA72B7-75D5-4C0E-8411-F60878BD3711}" dt="2023-04-15T17:08:42.114" v="336"/>
          <ac:grpSpMkLst>
            <pc:docMk/>
            <pc:sldMk cId="2846738550" sldId="260"/>
            <ac:grpSpMk id="109" creationId="{2CBC143F-8CCC-A5D3-2317-920EE7B301DC}"/>
          </ac:grpSpMkLst>
        </pc:grpChg>
        <pc:grpChg chg="add mod">
          <ac:chgData name="Moder, Franz" userId="9f92b572-57b8-4a70-a7ff-3f76e7f1ee1c" providerId="ADAL" clId="{F3CA72B7-75D5-4C0E-8411-F60878BD3711}" dt="2023-04-22T14:15:27.282" v="364" actId="1076"/>
          <ac:grpSpMkLst>
            <pc:docMk/>
            <pc:sldMk cId="2846738550" sldId="260"/>
            <ac:grpSpMk id="115" creationId="{40556F61-4D2A-8E8D-219E-6B7DC3D1588D}"/>
          </ac:grpSpMkLst>
        </pc:grpChg>
        <pc:picChg chg="add del mod">
          <ac:chgData name="Moder, Franz" userId="9f92b572-57b8-4a70-a7ff-3f76e7f1ee1c" providerId="ADAL" clId="{F3CA72B7-75D5-4C0E-8411-F60878BD3711}" dt="2023-04-15T16:48:30.890" v="5" actId="478"/>
          <ac:picMkLst>
            <pc:docMk/>
            <pc:sldMk cId="2846738550" sldId="260"/>
            <ac:picMk id="4" creationId="{92670E4D-1075-0B40-EEF0-11D3D23B8655}"/>
          </ac:picMkLst>
        </pc:picChg>
        <pc:picChg chg="add mod">
          <ac:chgData name="Moder, Franz" userId="9f92b572-57b8-4a70-a7ff-3f76e7f1ee1c" providerId="ADAL" clId="{F3CA72B7-75D5-4C0E-8411-F60878BD3711}" dt="2023-04-15T17:07:27.047" v="309" actId="1076"/>
          <ac:picMkLst>
            <pc:docMk/>
            <pc:sldMk cId="2846738550" sldId="260"/>
            <ac:picMk id="6" creationId="{AB5CEB10-E3B6-4F0F-EE33-1C62B9144766}"/>
          </ac:picMkLst>
        </pc:picChg>
        <pc:cxnChg chg="add 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11" creationId="{1853FF18-FE20-4C8D-8DC8-50D6DA4D407B}"/>
          </ac:cxnSpMkLst>
        </pc:cxnChg>
        <pc:cxnChg chg="add del mod">
          <ac:chgData name="Moder, Franz" userId="9f92b572-57b8-4a70-a7ff-3f76e7f1ee1c" providerId="ADAL" clId="{F3CA72B7-75D5-4C0E-8411-F60878BD3711}" dt="2023-04-15T16:51:52.401" v="34" actId="478"/>
          <ac:cxnSpMkLst>
            <pc:docMk/>
            <pc:sldMk cId="2846738550" sldId="260"/>
            <ac:cxnSpMk id="12" creationId="{E2F4C64D-BC1E-CA9F-B0A4-B7CDCF541B6B}"/>
          </ac:cxnSpMkLst>
        </pc:cxnChg>
        <pc:cxnChg chg="add 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13" creationId="{90D2313C-28A7-62DC-517E-931713BC6229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22" creationId="{091C6277-FF5C-836B-5AC1-D18BE66BA3B3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23" creationId="{974E2B15-00CC-14B1-6437-2238E0BD74B5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32" creationId="{0F8097D3-50DE-0514-1442-08822E4860A8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33" creationId="{B350F494-9978-3B30-FC85-DD55B35394B2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35" creationId="{AA8FE320-75B6-BC39-7181-2C4568BC4444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36" creationId="{A21F6349-7F73-A105-6D42-79E8ADC27547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44" creationId="{A9505F05-5490-1A34-EA4A-D55BF97D273F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45" creationId="{F1826C84-24C4-BC47-CCC7-2E5C89EA09F1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47" creationId="{D0B6DA89-DC00-AA58-12C3-5D944D863CC1}"/>
          </ac:cxnSpMkLst>
        </pc:cxnChg>
        <pc:cxnChg chg="mod">
          <ac:chgData name="Moder, Franz" userId="9f92b572-57b8-4a70-a7ff-3f76e7f1ee1c" providerId="ADAL" clId="{F3CA72B7-75D5-4C0E-8411-F60878BD3711}" dt="2023-04-15T17:01:52.836" v="233" actId="164"/>
          <ac:cxnSpMkLst>
            <pc:docMk/>
            <pc:sldMk cId="2846738550" sldId="260"/>
            <ac:cxnSpMk id="48" creationId="{FA4ACCC4-87F1-B4FE-73F3-892D1D4045C1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56" creationId="{7AF46F09-D25F-365D-E6C2-18E006336807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57" creationId="{2025C91E-4E7F-E08A-3EC7-119E454F751D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59" creationId="{9F0FF6E3-BCFD-381B-DBBC-0CF33512BF09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60" creationId="{A533E45F-F3B0-63A6-F558-71529757A79C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68" creationId="{CA856FBB-8DF1-3902-9A24-BCF608DB8DA1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69" creationId="{DD603AA7-58BC-4CBE-2C43-87640CB1D9F1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71" creationId="{215D5D3D-344F-057B-3D85-DAD5E2938EBF}"/>
          </ac:cxnSpMkLst>
        </pc:cxnChg>
        <pc:cxnChg chg="mod">
          <ac:chgData name="Moder, Franz" userId="9f92b572-57b8-4a70-a7ff-3f76e7f1ee1c" providerId="ADAL" clId="{F3CA72B7-75D5-4C0E-8411-F60878BD3711}" dt="2023-04-15T16:55:47.775" v="196" actId="207"/>
          <ac:cxnSpMkLst>
            <pc:docMk/>
            <pc:sldMk cId="2846738550" sldId="260"/>
            <ac:cxnSpMk id="72" creationId="{3B2192D4-16F5-A121-293A-662F96D9354A}"/>
          </ac:cxnSpMkLst>
        </pc:cxnChg>
        <pc:cxnChg chg="add del">
          <ac:chgData name="Moder, Franz" userId="9f92b572-57b8-4a70-a7ff-3f76e7f1ee1c" providerId="ADAL" clId="{F3CA72B7-75D5-4C0E-8411-F60878BD3711}" dt="2023-04-15T17:05:23.217" v="281" actId="478"/>
          <ac:cxnSpMkLst>
            <pc:docMk/>
            <pc:sldMk cId="2846738550" sldId="260"/>
            <ac:cxnSpMk id="89" creationId="{6AAB957E-6DE2-BBEF-985A-D88C637E2D58}"/>
          </ac:cxnSpMkLst>
        </pc:cxnChg>
        <pc:cxnChg chg="add mod">
          <ac:chgData name="Moder, Franz" userId="9f92b572-57b8-4a70-a7ff-3f76e7f1ee1c" providerId="ADAL" clId="{F3CA72B7-75D5-4C0E-8411-F60878BD3711}" dt="2023-04-15T17:07:28.401" v="310" actId="164"/>
          <ac:cxnSpMkLst>
            <pc:docMk/>
            <pc:sldMk cId="2846738550" sldId="260"/>
            <ac:cxnSpMk id="91" creationId="{025FFD86-9355-0D91-C026-7482546B3DE2}"/>
          </ac:cxnSpMkLst>
        </pc:cxnChg>
        <pc:cxnChg chg="add mod">
          <ac:chgData name="Moder, Franz" userId="9f92b572-57b8-4a70-a7ff-3f76e7f1ee1c" providerId="ADAL" clId="{F3CA72B7-75D5-4C0E-8411-F60878BD3711}" dt="2023-04-15T17:07:28.401" v="310" actId="164"/>
          <ac:cxnSpMkLst>
            <pc:docMk/>
            <pc:sldMk cId="2846738550" sldId="260"/>
            <ac:cxnSpMk id="93" creationId="{0C21CAA4-8AA7-8F10-38BC-7695D75CC995}"/>
          </ac:cxnSpMkLst>
        </pc:cxnChg>
        <pc:cxnChg chg="add mod">
          <ac:chgData name="Moder, Franz" userId="9f92b572-57b8-4a70-a7ff-3f76e7f1ee1c" providerId="ADAL" clId="{F3CA72B7-75D5-4C0E-8411-F60878BD3711}" dt="2023-04-15T17:08:35.089" v="334" actId="1037"/>
          <ac:cxnSpMkLst>
            <pc:docMk/>
            <pc:sldMk cId="2846738550" sldId="260"/>
            <ac:cxnSpMk id="96" creationId="{034DD582-0279-D814-2884-1E1EFB22ED39}"/>
          </ac:cxnSpMkLst>
        </pc:cxnChg>
        <pc:cxnChg chg="add mod">
          <ac:chgData name="Moder, Franz" userId="9f92b572-57b8-4a70-a7ff-3f76e7f1ee1c" providerId="ADAL" clId="{F3CA72B7-75D5-4C0E-8411-F60878BD3711}" dt="2023-04-15T17:08:33.697" v="332" actId="1037"/>
          <ac:cxnSpMkLst>
            <pc:docMk/>
            <pc:sldMk cId="2846738550" sldId="260"/>
            <ac:cxnSpMk id="98" creationId="{A8E8C22E-3AD4-540A-7F1E-CEF6765FC61A}"/>
          </ac:cxnSpMkLst>
        </pc:cxnChg>
        <pc:cxnChg chg="add mod">
          <ac:chgData name="Moder, Franz" userId="9f92b572-57b8-4a70-a7ff-3f76e7f1ee1c" providerId="ADAL" clId="{F3CA72B7-75D5-4C0E-8411-F60878BD3711}" dt="2023-04-15T17:08:31.658" v="330" actId="1037"/>
          <ac:cxnSpMkLst>
            <pc:docMk/>
            <pc:sldMk cId="2846738550" sldId="260"/>
            <ac:cxnSpMk id="99" creationId="{E70B017E-6DEA-1E85-334B-CE894EECE21C}"/>
          </ac:cxnSpMkLst>
        </pc:cxnChg>
        <pc:cxnChg chg="add mod">
          <ac:chgData name="Moder, Franz" userId="9f92b572-57b8-4a70-a7ff-3f76e7f1ee1c" providerId="ADAL" clId="{F3CA72B7-75D5-4C0E-8411-F60878BD3711}" dt="2023-04-15T17:08:28.712" v="328" actId="1037"/>
          <ac:cxnSpMkLst>
            <pc:docMk/>
            <pc:sldMk cId="2846738550" sldId="260"/>
            <ac:cxnSpMk id="100" creationId="{23C70CF2-747A-208D-5D4B-670EB62B1858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05" creationId="{C7500EB3-C349-7E2E-7FB9-B615AE1A5BCA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06" creationId="{1D3D1822-0080-5BD5-557A-0445713A3C42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07" creationId="{6159A533-0C81-BF64-BAEA-B04057E1A1A8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08" creationId="{2C50C44B-ABF4-422C-FE59-4DC41FD78C1B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10" creationId="{87A097D6-5937-295C-44A6-DD8C76AEA2D0}"/>
          </ac:cxnSpMkLst>
        </pc:cxnChg>
        <pc:cxnChg chg="mod">
          <ac:chgData name="Moder, Franz" userId="9f92b572-57b8-4a70-a7ff-3f76e7f1ee1c" providerId="ADAL" clId="{F3CA72B7-75D5-4C0E-8411-F60878BD3711}" dt="2023-04-15T17:08:42.114" v="336"/>
          <ac:cxnSpMkLst>
            <pc:docMk/>
            <pc:sldMk cId="2846738550" sldId="260"/>
            <ac:cxnSpMk id="111" creationId="{0E8EECC0-8C99-38C3-DDD4-81905B1BDC82}"/>
          </ac:cxnSpMkLst>
        </pc:cxnChg>
      </pc:sldChg>
      <pc:sldChg chg="addSp delSp modSp new mod">
        <pc:chgData name="Moder, Franz" userId="9f92b572-57b8-4a70-a7ff-3f76e7f1ee1c" providerId="ADAL" clId="{F3CA72B7-75D5-4C0E-8411-F60878BD3711}" dt="2023-04-22T18:04:52.642" v="372" actId="478"/>
        <pc:sldMkLst>
          <pc:docMk/>
          <pc:sldMk cId="103370408" sldId="261"/>
        </pc:sldMkLst>
        <pc:spChg chg="del">
          <ac:chgData name="Moder, Franz" userId="9f92b572-57b8-4a70-a7ff-3f76e7f1ee1c" providerId="ADAL" clId="{F3CA72B7-75D5-4C0E-8411-F60878BD3711}" dt="2023-04-22T14:15:44.428" v="368" actId="478"/>
          <ac:spMkLst>
            <pc:docMk/>
            <pc:sldMk cId="103370408" sldId="261"/>
            <ac:spMk id="2" creationId="{6816C597-BED9-B168-0FFF-6670BBFC8DBD}"/>
          </ac:spMkLst>
        </pc:spChg>
        <pc:spChg chg="del">
          <ac:chgData name="Moder, Franz" userId="9f92b572-57b8-4a70-a7ff-3f76e7f1ee1c" providerId="ADAL" clId="{F3CA72B7-75D5-4C0E-8411-F60878BD3711}" dt="2023-04-22T14:15:42.344" v="367" actId="478"/>
          <ac:spMkLst>
            <pc:docMk/>
            <pc:sldMk cId="103370408" sldId="261"/>
            <ac:spMk id="3" creationId="{23C8E1EB-CB57-7525-9FCB-D1F45F754C8A}"/>
          </ac:spMkLst>
        </pc:spChg>
        <pc:spChg chg="add mod">
          <ac:chgData name="Moder, Franz" userId="9f92b572-57b8-4a70-a7ff-3f76e7f1ee1c" providerId="ADAL" clId="{F3CA72B7-75D5-4C0E-8411-F60878BD3711}" dt="2023-04-22T18:04:42.935" v="369"/>
          <ac:spMkLst>
            <pc:docMk/>
            <pc:sldMk cId="103370408" sldId="261"/>
            <ac:spMk id="5" creationId="{32977B18-5A28-4E3A-6166-48A0C92687F1}"/>
          </ac:spMkLst>
        </pc:spChg>
        <pc:spChg chg="add mod">
          <ac:chgData name="Moder, Franz" userId="9f92b572-57b8-4a70-a7ff-3f76e7f1ee1c" providerId="ADAL" clId="{F3CA72B7-75D5-4C0E-8411-F60878BD3711}" dt="2023-04-22T18:04:42.935" v="369"/>
          <ac:spMkLst>
            <pc:docMk/>
            <pc:sldMk cId="103370408" sldId="261"/>
            <ac:spMk id="6" creationId="{952AA54E-227F-FFB2-8801-994F26E888EA}"/>
          </ac:spMkLst>
        </pc:spChg>
        <pc:grpChg chg="add del mod">
          <ac:chgData name="Moder, Franz" userId="9f92b572-57b8-4a70-a7ff-3f76e7f1ee1c" providerId="ADAL" clId="{F3CA72B7-75D5-4C0E-8411-F60878BD3711}" dt="2023-04-22T18:04:52.642" v="372" actId="478"/>
          <ac:grpSpMkLst>
            <pc:docMk/>
            <pc:sldMk cId="103370408" sldId="261"/>
            <ac:grpSpMk id="4" creationId="{62AD5F6B-EC23-4DDD-FAAA-E3B8CDB11100}"/>
          </ac:grpSpMkLst>
        </pc:grpChg>
        <pc:graphicFrameChg chg="add mod">
          <ac:chgData name="Moder, Franz" userId="9f92b572-57b8-4a70-a7ff-3f76e7f1ee1c" providerId="ADAL" clId="{F3CA72B7-75D5-4C0E-8411-F60878BD3711}" dt="2023-04-22T18:04:51.198" v="371" actId="1076"/>
          <ac:graphicFrameMkLst>
            <pc:docMk/>
            <pc:sldMk cId="103370408" sldId="261"/>
            <ac:graphicFrameMk id="7" creationId="{A5F76185-78AB-1143-E460-2F5BC750CA5E}"/>
          </ac:graphicFrameMkLst>
        </pc:graphicFrameChg>
      </pc:sldChg>
      <pc:sldChg chg="addSp delSp modSp new mod modNotesTx">
        <pc:chgData name="Moder, Franz" userId="9f92b572-57b8-4a70-a7ff-3f76e7f1ee1c" providerId="ADAL" clId="{F3CA72B7-75D5-4C0E-8411-F60878BD3711}" dt="2023-04-26T17:13:02.770" v="712" actId="164"/>
        <pc:sldMkLst>
          <pc:docMk/>
          <pc:sldMk cId="4023813791" sldId="262"/>
        </pc:sldMkLst>
        <pc:spChg chg="del">
          <ac:chgData name="Moder, Franz" userId="9f92b572-57b8-4a70-a7ff-3f76e7f1ee1c" providerId="ADAL" clId="{F3CA72B7-75D5-4C0E-8411-F60878BD3711}" dt="2023-04-23T07:33:39.754" v="400" actId="478"/>
          <ac:spMkLst>
            <pc:docMk/>
            <pc:sldMk cId="4023813791" sldId="262"/>
            <ac:spMk id="2" creationId="{6EF84F37-F106-DAF6-A1D3-7333C0C4EF32}"/>
          </ac:spMkLst>
        </pc:spChg>
        <pc:spChg chg="add mod">
          <ac:chgData name="Moder, Franz" userId="9f92b572-57b8-4a70-a7ff-3f76e7f1ee1c" providerId="ADAL" clId="{F3CA72B7-75D5-4C0E-8411-F60878BD3711}" dt="2023-04-24T08:35:14.993" v="446" actId="164"/>
          <ac:spMkLst>
            <pc:docMk/>
            <pc:sldMk cId="4023813791" sldId="262"/>
            <ac:spMk id="2" creationId="{8BEC2FDF-517E-A832-0A92-23CE7DA8E4A6}"/>
          </ac:spMkLst>
        </pc:spChg>
        <pc:spChg chg="del">
          <ac:chgData name="Moder, Franz" userId="9f92b572-57b8-4a70-a7ff-3f76e7f1ee1c" providerId="ADAL" clId="{F3CA72B7-75D5-4C0E-8411-F60878BD3711}" dt="2023-04-23T07:33:40.974" v="401" actId="478"/>
          <ac:spMkLst>
            <pc:docMk/>
            <pc:sldMk cId="4023813791" sldId="262"/>
            <ac:spMk id="3" creationId="{29EB69AD-8783-723C-48D8-96ABC5F8E1E5}"/>
          </ac:spMkLst>
        </pc:spChg>
        <pc:spChg chg="add mod">
          <ac:chgData name="Moder, Franz" userId="9f92b572-57b8-4a70-a7ff-3f76e7f1ee1c" providerId="ADAL" clId="{F3CA72B7-75D5-4C0E-8411-F60878BD3711}" dt="2023-04-23T07:48:59.105" v="408" actId="164"/>
          <ac:spMkLst>
            <pc:docMk/>
            <pc:sldMk cId="4023813791" sldId="262"/>
            <ac:spMk id="8" creationId="{A2542A78-3E84-9D00-E4B4-77F786A37180}"/>
          </ac:spMkLst>
        </pc:spChg>
        <pc:spChg chg="add mod">
          <ac:chgData name="Moder, Franz" userId="9f92b572-57b8-4a70-a7ff-3f76e7f1ee1c" providerId="ADAL" clId="{F3CA72B7-75D5-4C0E-8411-F60878BD3711}" dt="2023-04-24T09:00:04.846" v="460" actId="164"/>
          <ac:spMkLst>
            <pc:docMk/>
            <pc:sldMk cId="4023813791" sldId="262"/>
            <ac:spMk id="15" creationId="{7BC576B9-2897-2C74-E1BC-87D2B63879D3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17" creationId="{6ECD751A-AE07-8041-30B3-96763758E0D8}"/>
          </ac:spMkLst>
        </pc:spChg>
        <pc:spChg chg="add del mod">
          <ac:chgData name="Moder, Franz" userId="9f92b572-57b8-4a70-a7ff-3f76e7f1ee1c" providerId="ADAL" clId="{F3CA72B7-75D5-4C0E-8411-F60878BD3711}" dt="2023-04-26T17:04:35.863" v="569" actId="478"/>
          <ac:spMkLst>
            <pc:docMk/>
            <pc:sldMk cId="4023813791" sldId="262"/>
            <ac:spMk id="18" creationId="{762B9F46-8708-FB1F-C7EC-13031FAD3C9F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19" creationId="{2E3C4554-D87B-9ADD-FC0E-F56BC1D6B346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0" creationId="{92E81C36-4478-EA50-D6E1-7189EF3F6E8C}"/>
          </ac:spMkLst>
        </pc:spChg>
        <pc:spChg chg="add del mod">
          <ac:chgData name="Moder, Franz" userId="9f92b572-57b8-4a70-a7ff-3f76e7f1ee1c" providerId="ADAL" clId="{F3CA72B7-75D5-4C0E-8411-F60878BD3711}" dt="2023-04-26T17:06:45.543" v="604" actId="478"/>
          <ac:spMkLst>
            <pc:docMk/>
            <pc:sldMk cId="4023813791" sldId="262"/>
            <ac:spMk id="21" creationId="{79F620FE-1B92-B557-B72F-073B6C44F5B7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2" creationId="{167219E6-06F3-F356-9DCC-0E2B6C6B903D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3" creationId="{ADDE9E7D-39AB-C9F6-9161-15BB30C7EE05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4" creationId="{4D5FE52E-A97E-804F-F011-3722C8CD2D8D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5" creationId="{06AE1A38-C874-09E2-58A4-4A08F5A7A0BB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6" creationId="{E55901D2-DCBF-8B69-A40B-0CE8124E9D3E}"/>
          </ac:spMkLst>
        </pc:spChg>
        <pc:spChg chg="add mod">
          <ac:chgData name="Moder, Franz" userId="9f92b572-57b8-4a70-a7ff-3f76e7f1ee1c" providerId="ADAL" clId="{F3CA72B7-75D5-4C0E-8411-F60878BD3711}" dt="2023-04-26T17:13:02.770" v="712" actId="164"/>
          <ac:spMkLst>
            <pc:docMk/>
            <pc:sldMk cId="4023813791" sldId="262"/>
            <ac:spMk id="27" creationId="{A2C3F47E-944F-B120-BAD0-CDA67B69F0A8}"/>
          </ac:spMkLst>
        </pc:spChg>
        <pc:grpChg chg="add mod">
          <ac:chgData name="Moder, Franz" userId="9f92b572-57b8-4a70-a7ff-3f76e7f1ee1c" providerId="ADAL" clId="{F3CA72B7-75D5-4C0E-8411-F60878BD3711}" dt="2023-04-24T09:00:04.846" v="460" actId="164"/>
          <ac:grpSpMkLst>
            <pc:docMk/>
            <pc:sldMk cId="4023813791" sldId="262"/>
            <ac:grpSpMk id="4" creationId="{CA543027-CD6D-0808-D2BB-73F97B91C8F2}"/>
          </ac:grpSpMkLst>
        </pc:grpChg>
        <pc:grpChg chg="add mod ord">
          <ac:chgData name="Moder, Franz" userId="9f92b572-57b8-4a70-a7ff-3f76e7f1ee1c" providerId="ADAL" clId="{F3CA72B7-75D5-4C0E-8411-F60878BD3711}" dt="2023-04-26T16:57:21.422" v="504" actId="164"/>
          <ac:grpSpMkLst>
            <pc:docMk/>
            <pc:sldMk cId="4023813791" sldId="262"/>
            <ac:grpSpMk id="9" creationId="{F7BE9939-96B7-8C69-F872-9A57EDA42EC6}"/>
          </ac:grpSpMkLst>
        </pc:grpChg>
        <pc:grpChg chg="add mod">
          <ac:chgData name="Moder, Franz" userId="9f92b572-57b8-4a70-a7ff-3f76e7f1ee1c" providerId="ADAL" clId="{F3CA72B7-75D5-4C0E-8411-F60878BD3711}" dt="2023-04-26T17:13:02.770" v="712" actId="164"/>
          <ac:grpSpMkLst>
            <pc:docMk/>
            <pc:sldMk cId="4023813791" sldId="262"/>
            <ac:grpSpMk id="13" creationId="{B252BABE-F841-1ADB-3BB9-FAEE52FA049D}"/>
          </ac:grpSpMkLst>
        </pc:grpChg>
        <pc:grpChg chg="del">
          <ac:chgData name="Moder, Franz" userId="9f92b572-57b8-4a70-a7ff-3f76e7f1ee1c" providerId="ADAL" clId="{F3CA72B7-75D5-4C0E-8411-F60878BD3711}" dt="2023-04-24T08:21:39.058" v="420" actId="478"/>
          <ac:grpSpMkLst>
            <pc:docMk/>
            <pc:sldMk cId="4023813791" sldId="262"/>
            <ac:grpSpMk id="13" creationId="{CE1874CA-A49F-F8D1-B99F-7D70853EE405}"/>
          </ac:grpSpMkLst>
        </pc:grpChg>
        <pc:grpChg chg="add mod">
          <ac:chgData name="Moder, Franz" userId="9f92b572-57b8-4a70-a7ff-3f76e7f1ee1c" providerId="ADAL" clId="{F3CA72B7-75D5-4C0E-8411-F60878BD3711}" dt="2023-04-26T15:16:10.630" v="463" actId="1076"/>
          <ac:grpSpMkLst>
            <pc:docMk/>
            <pc:sldMk cId="4023813791" sldId="262"/>
            <ac:grpSpMk id="16" creationId="{8576C9F7-1A6A-76E0-FC61-A6DE1E46609A}"/>
          </ac:grpSpMkLst>
        </pc:grpChg>
        <pc:grpChg chg="add mod">
          <ac:chgData name="Moder, Franz" userId="9f92b572-57b8-4a70-a7ff-3f76e7f1ee1c" providerId="ADAL" clId="{F3CA72B7-75D5-4C0E-8411-F60878BD3711}" dt="2023-04-26T17:13:02.770" v="712" actId="164"/>
          <ac:grpSpMkLst>
            <pc:docMk/>
            <pc:sldMk cId="4023813791" sldId="262"/>
            <ac:grpSpMk id="28" creationId="{973F0ADB-5C47-6354-BFF4-00FD8AE9A261}"/>
          </ac:grpSpMkLst>
        </pc:grpChg>
        <pc:picChg chg="mod">
          <ac:chgData name="Moder, Franz" userId="9f92b572-57b8-4a70-a7ff-3f76e7f1ee1c" providerId="ADAL" clId="{F3CA72B7-75D5-4C0E-8411-F60878BD3711}" dt="2023-04-26T16:57:21.422" v="504" actId="164"/>
          <ac:picMkLst>
            <pc:docMk/>
            <pc:sldMk cId="4023813791" sldId="262"/>
            <ac:picMk id="3" creationId="{01217BBD-398B-8828-0AF7-EDA34DD26D0D}"/>
          </ac:picMkLst>
        </pc:picChg>
        <pc:picChg chg="add del mod">
          <ac:chgData name="Moder, Franz" userId="9f92b572-57b8-4a70-a7ff-3f76e7f1ee1c" providerId="ADAL" clId="{F3CA72B7-75D5-4C0E-8411-F60878BD3711}" dt="2023-04-26T16:53:36.648" v="502" actId="478"/>
          <ac:picMkLst>
            <pc:docMk/>
            <pc:sldMk cId="4023813791" sldId="262"/>
            <ac:picMk id="5" creationId="{2F801E15-EDE7-0C4D-3A6E-AC664D368AA6}"/>
          </ac:picMkLst>
        </pc:picChg>
        <pc:picChg chg="mod">
          <ac:chgData name="Moder, Franz" userId="9f92b572-57b8-4a70-a7ff-3f76e7f1ee1c" providerId="ADAL" clId="{F3CA72B7-75D5-4C0E-8411-F60878BD3711}" dt="2023-04-24T08:35:14.993" v="446" actId="164"/>
          <ac:picMkLst>
            <pc:docMk/>
            <pc:sldMk cId="4023813791" sldId="262"/>
            <ac:picMk id="6" creationId="{30D88777-6E9A-9B71-29B9-863CB018FF68}"/>
          </ac:picMkLst>
        </pc:picChg>
        <pc:picChg chg="add del mod">
          <ac:chgData name="Moder, Franz" userId="9f92b572-57b8-4a70-a7ff-3f76e7f1ee1c" providerId="ADAL" clId="{F3CA72B7-75D5-4C0E-8411-F60878BD3711}" dt="2023-04-23T07:33:54.162" v="406" actId="478"/>
          <ac:picMkLst>
            <pc:docMk/>
            <pc:sldMk cId="4023813791" sldId="262"/>
            <ac:picMk id="6" creationId="{84B131CD-2849-A880-4601-9F2631437A61}"/>
          </ac:picMkLst>
        </pc:picChg>
        <pc:picChg chg="add mod">
          <ac:chgData name="Moder, Franz" userId="9f92b572-57b8-4a70-a7ff-3f76e7f1ee1c" providerId="ADAL" clId="{F3CA72B7-75D5-4C0E-8411-F60878BD3711}" dt="2023-04-23T07:48:59.105" v="408" actId="164"/>
          <ac:picMkLst>
            <pc:docMk/>
            <pc:sldMk cId="4023813791" sldId="262"/>
            <ac:picMk id="7" creationId="{78DA6CFD-F8A1-8CB9-E686-4A0AB28C0B58}"/>
          </ac:picMkLst>
        </pc:picChg>
        <pc:picChg chg="add mod">
          <ac:chgData name="Moder, Franz" userId="9f92b572-57b8-4a70-a7ff-3f76e7f1ee1c" providerId="ADAL" clId="{F3CA72B7-75D5-4C0E-8411-F60878BD3711}" dt="2023-04-26T15:16:11.659" v="464" actId="1076"/>
          <ac:picMkLst>
            <pc:docMk/>
            <pc:sldMk cId="4023813791" sldId="262"/>
            <ac:picMk id="10" creationId="{5F70721B-C655-5CD6-2839-3B9978C44E98}"/>
          </ac:picMkLst>
        </pc:picChg>
        <pc:picChg chg="add mod">
          <ac:chgData name="Moder, Franz" userId="9f92b572-57b8-4a70-a7ff-3f76e7f1ee1c" providerId="ADAL" clId="{F3CA72B7-75D5-4C0E-8411-F60878BD3711}" dt="2023-04-26T15:16:51.438" v="469" actId="14100"/>
          <ac:picMkLst>
            <pc:docMk/>
            <pc:sldMk cId="4023813791" sldId="262"/>
            <ac:picMk id="12" creationId="{CC4D3775-DE31-AF0F-527E-8A3145E5733B}"/>
          </ac:picMkLst>
        </pc:picChg>
        <pc:picChg chg="add mod">
          <ac:chgData name="Moder, Franz" userId="9f92b572-57b8-4a70-a7ff-3f76e7f1ee1c" providerId="ADAL" clId="{F3CA72B7-75D5-4C0E-8411-F60878BD3711}" dt="2023-04-24T08:47:15.791" v="449" actId="1076"/>
          <ac:picMkLst>
            <pc:docMk/>
            <pc:sldMk cId="4023813791" sldId="262"/>
            <ac:picMk id="14" creationId="{1482510D-1C2A-F9D6-91A9-99EAF74FA2B4}"/>
          </ac:picMkLst>
        </pc:picChg>
      </pc:sldChg>
      <pc:sldChg chg="modSp mod">
        <pc:chgData name="Moder, Franz" userId="9f92b572-57b8-4a70-a7ff-3f76e7f1ee1c" providerId="ADAL" clId="{F3CA72B7-75D5-4C0E-8411-F60878BD3711}" dt="2023-04-26T15:19:13.283" v="494" actId="1076"/>
        <pc:sldMkLst>
          <pc:docMk/>
          <pc:sldMk cId="1287265844" sldId="264"/>
        </pc:sldMkLst>
        <pc:grpChg chg="mod">
          <ac:chgData name="Moder, Franz" userId="9f92b572-57b8-4a70-a7ff-3f76e7f1ee1c" providerId="ADAL" clId="{F3CA72B7-75D5-4C0E-8411-F60878BD3711}" dt="2023-04-26T15:19:13.283" v="494" actId="1076"/>
          <ac:grpSpMkLst>
            <pc:docMk/>
            <pc:sldMk cId="1287265844" sldId="264"/>
            <ac:grpSpMk id="46" creationId="{0FF79639-FC59-CFF0-8990-F3DD837CE7D8}"/>
          </ac:grpSpMkLst>
        </pc:grpChg>
      </pc:sldChg>
      <pc:sldChg chg="addSp delSp modSp new mod">
        <pc:chgData name="Moder, Franz" userId="9f92b572-57b8-4a70-a7ff-3f76e7f1ee1c" providerId="ADAL" clId="{F3CA72B7-75D5-4C0E-8411-F60878BD3711}" dt="2023-04-24T08:21:20.735" v="414" actId="1076"/>
        <pc:sldMkLst>
          <pc:docMk/>
          <pc:sldMk cId="2848026581" sldId="266"/>
        </pc:sldMkLst>
        <pc:spChg chg="del">
          <ac:chgData name="Moder, Franz" userId="9f92b572-57b8-4a70-a7ff-3f76e7f1ee1c" providerId="ADAL" clId="{F3CA72B7-75D5-4C0E-8411-F60878BD3711}" dt="2023-04-24T08:21:13.770" v="410" actId="478"/>
          <ac:spMkLst>
            <pc:docMk/>
            <pc:sldMk cId="2848026581" sldId="266"/>
            <ac:spMk id="2" creationId="{4620534E-A7C5-3660-08C8-0036453A79F9}"/>
          </ac:spMkLst>
        </pc:spChg>
        <pc:spChg chg="del">
          <ac:chgData name="Moder, Franz" userId="9f92b572-57b8-4a70-a7ff-3f76e7f1ee1c" providerId="ADAL" clId="{F3CA72B7-75D5-4C0E-8411-F60878BD3711}" dt="2023-04-24T08:21:15.061" v="411" actId="478"/>
          <ac:spMkLst>
            <pc:docMk/>
            <pc:sldMk cId="2848026581" sldId="266"/>
            <ac:spMk id="3" creationId="{F62E13D9-E57F-E734-D717-33A65C5C85CA}"/>
          </ac:spMkLst>
        </pc:spChg>
        <pc:picChg chg="add mod">
          <ac:chgData name="Moder, Franz" userId="9f92b572-57b8-4a70-a7ff-3f76e7f1ee1c" providerId="ADAL" clId="{F3CA72B7-75D5-4C0E-8411-F60878BD3711}" dt="2023-04-24T08:21:20.735" v="414" actId="1076"/>
          <ac:picMkLst>
            <pc:docMk/>
            <pc:sldMk cId="2848026581" sldId="266"/>
            <ac:picMk id="5" creationId="{A05EBCD8-9211-B6FB-AC3B-49A5F31BD2E6}"/>
          </ac:picMkLst>
        </pc:picChg>
      </pc:sldChg>
      <pc:sldChg chg="addSp delSp modSp new mod">
        <pc:chgData name="Moder, Franz" userId="9f92b572-57b8-4a70-a7ff-3f76e7f1ee1c" providerId="ADAL" clId="{F3CA72B7-75D5-4C0E-8411-F60878BD3711}" dt="2023-04-24T08:21:37.223" v="419" actId="1076"/>
        <pc:sldMkLst>
          <pc:docMk/>
          <pc:sldMk cId="1725722617" sldId="267"/>
        </pc:sldMkLst>
        <pc:spChg chg="del">
          <ac:chgData name="Moder, Franz" userId="9f92b572-57b8-4a70-a7ff-3f76e7f1ee1c" providerId="ADAL" clId="{F3CA72B7-75D5-4C0E-8411-F60878BD3711}" dt="2023-04-24T08:21:31.180" v="417" actId="478"/>
          <ac:spMkLst>
            <pc:docMk/>
            <pc:sldMk cId="1725722617" sldId="267"/>
            <ac:spMk id="2" creationId="{FD16A6E4-71C4-0188-C23B-207C30FEE8D4}"/>
          </ac:spMkLst>
        </pc:spChg>
        <pc:spChg chg="del">
          <ac:chgData name="Moder, Franz" userId="9f92b572-57b8-4a70-a7ff-3f76e7f1ee1c" providerId="ADAL" clId="{F3CA72B7-75D5-4C0E-8411-F60878BD3711}" dt="2023-04-24T08:21:29.631" v="416" actId="478"/>
          <ac:spMkLst>
            <pc:docMk/>
            <pc:sldMk cId="1725722617" sldId="267"/>
            <ac:spMk id="3" creationId="{F3F8E75E-C98C-93E1-9CF1-527D3BFEE743}"/>
          </ac:spMkLst>
        </pc:spChg>
        <pc:spChg chg="mod">
          <ac:chgData name="Moder, Franz" userId="9f92b572-57b8-4a70-a7ff-3f76e7f1ee1c" providerId="ADAL" clId="{F3CA72B7-75D5-4C0E-8411-F60878BD3711}" dt="2023-04-24T08:21:35.848" v="418"/>
          <ac:spMkLst>
            <pc:docMk/>
            <pc:sldMk cId="1725722617" sldId="267"/>
            <ac:spMk id="6" creationId="{847E1359-A8F4-44BB-A983-5568ADB149DA}"/>
          </ac:spMkLst>
        </pc:spChg>
        <pc:grpChg chg="add mod">
          <ac:chgData name="Moder, Franz" userId="9f92b572-57b8-4a70-a7ff-3f76e7f1ee1c" providerId="ADAL" clId="{F3CA72B7-75D5-4C0E-8411-F60878BD3711}" dt="2023-04-24T08:21:37.223" v="419" actId="1076"/>
          <ac:grpSpMkLst>
            <pc:docMk/>
            <pc:sldMk cId="1725722617" sldId="267"/>
            <ac:grpSpMk id="4" creationId="{BD367ECF-D0FD-5908-5B72-49FF5DF4E3C3}"/>
          </ac:grpSpMkLst>
        </pc:grpChg>
        <pc:picChg chg="mod">
          <ac:chgData name="Moder, Franz" userId="9f92b572-57b8-4a70-a7ff-3f76e7f1ee1c" providerId="ADAL" clId="{F3CA72B7-75D5-4C0E-8411-F60878BD3711}" dt="2023-04-24T08:21:35.848" v="418"/>
          <ac:picMkLst>
            <pc:docMk/>
            <pc:sldMk cId="1725722617" sldId="267"/>
            <ac:picMk id="5" creationId="{5A9FCDBB-429D-E5A1-2771-98CC32924FAC}"/>
          </ac:picMkLst>
        </pc:picChg>
      </pc:sldChg>
      <pc:sldChg chg="addSp delSp modSp new mod">
        <pc:chgData name="Moder, Franz" userId="9f92b572-57b8-4a70-a7ff-3f76e7f1ee1c" providerId="ADAL" clId="{F3CA72B7-75D5-4C0E-8411-F60878BD3711}" dt="2023-04-24T08:22:41.368" v="429" actId="1076"/>
        <pc:sldMkLst>
          <pc:docMk/>
          <pc:sldMk cId="1029870654" sldId="268"/>
        </pc:sldMkLst>
        <pc:spChg chg="del">
          <ac:chgData name="Moder, Franz" userId="9f92b572-57b8-4a70-a7ff-3f76e7f1ee1c" providerId="ADAL" clId="{F3CA72B7-75D5-4C0E-8411-F60878BD3711}" dt="2023-04-24T08:22:36.506" v="426" actId="478"/>
          <ac:spMkLst>
            <pc:docMk/>
            <pc:sldMk cId="1029870654" sldId="268"/>
            <ac:spMk id="2" creationId="{084F2017-89F7-9139-501B-C5A2AAE66782}"/>
          </ac:spMkLst>
        </pc:spChg>
        <pc:spChg chg="del">
          <ac:chgData name="Moder, Franz" userId="9f92b572-57b8-4a70-a7ff-3f76e7f1ee1c" providerId="ADAL" clId="{F3CA72B7-75D5-4C0E-8411-F60878BD3711}" dt="2023-04-24T08:22:34.460" v="425" actId="478"/>
          <ac:spMkLst>
            <pc:docMk/>
            <pc:sldMk cId="1029870654" sldId="268"/>
            <ac:spMk id="3" creationId="{884C5887-C0CC-19C0-578A-09ADE91EC40C}"/>
          </ac:spMkLst>
        </pc:spChg>
        <pc:picChg chg="add mod">
          <ac:chgData name="Moder, Franz" userId="9f92b572-57b8-4a70-a7ff-3f76e7f1ee1c" providerId="ADAL" clId="{F3CA72B7-75D5-4C0E-8411-F60878BD3711}" dt="2023-04-24T08:22:41.368" v="429" actId="1076"/>
          <ac:picMkLst>
            <pc:docMk/>
            <pc:sldMk cId="1029870654" sldId="268"/>
            <ac:picMk id="5" creationId="{2546AAE4-19D4-1B2F-0697-99901DF4CC39}"/>
          </ac:picMkLst>
        </pc:picChg>
      </pc:sldChg>
    </pc:docChg>
  </pc:docChgLst>
  <pc:docChgLst>
    <pc:chgData name="Moder, Franz" userId="9f92b572-57b8-4a70-a7ff-3f76e7f1ee1c" providerId="ADAL" clId="{7265A23C-00A9-4859-9C5D-470F7F6DFBA4}"/>
    <pc:docChg chg="undo custSel addSld delSld modSld">
      <pc:chgData name="Moder, Franz" userId="9f92b572-57b8-4a70-a7ff-3f76e7f1ee1c" providerId="ADAL" clId="{7265A23C-00A9-4859-9C5D-470F7F6DFBA4}" dt="2023-05-05T15:32:57.687" v="2926" actId="571"/>
      <pc:docMkLst>
        <pc:docMk/>
      </pc:docMkLst>
      <pc:sldChg chg="addSp modSp mod">
        <pc:chgData name="Moder, Franz" userId="9f92b572-57b8-4a70-a7ff-3f76e7f1ee1c" providerId="ADAL" clId="{7265A23C-00A9-4859-9C5D-470F7F6DFBA4}" dt="2023-05-04T12:04:26.190" v="810" actId="20577"/>
        <pc:sldMkLst>
          <pc:docMk/>
          <pc:sldMk cId="2308872756" sldId="257"/>
        </pc:sldMkLst>
        <pc:spChg chg="add mod">
          <ac:chgData name="Moder, Franz" userId="9f92b572-57b8-4a70-a7ff-3f76e7f1ee1c" providerId="ADAL" clId="{7265A23C-00A9-4859-9C5D-470F7F6DFBA4}" dt="2023-04-28T15:29:16.091" v="799" actId="20577"/>
          <ac:spMkLst>
            <pc:docMk/>
            <pc:sldMk cId="2308872756" sldId="257"/>
            <ac:spMk id="4" creationId="{A0BB26B7-9B76-DBC2-BF9D-338CE1285272}"/>
          </ac:spMkLst>
        </pc:spChg>
        <pc:spChg chg="mod">
          <ac:chgData name="Moder, Franz" userId="9f92b572-57b8-4a70-a7ff-3f76e7f1ee1c" providerId="ADAL" clId="{7265A23C-00A9-4859-9C5D-470F7F6DFBA4}" dt="2023-05-04T12:04:26.190" v="810" actId="20577"/>
          <ac:spMkLst>
            <pc:docMk/>
            <pc:sldMk cId="2308872756" sldId="257"/>
            <ac:spMk id="24" creationId="{EE30126D-BB74-CA3E-818C-C3A274B0C607}"/>
          </ac:spMkLst>
        </pc:spChg>
        <pc:grpChg chg="mod">
          <ac:chgData name="Moder, Franz" userId="9f92b572-57b8-4a70-a7ff-3f76e7f1ee1c" providerId="ADAL" clId="{7265A23C-00A9-4859-9C5D-470F7F6DFBA4}" dt="2023-04-28T15:29:23.376" v="800" actId="1076"/>
          <ac:grpSpMkLst>
            <pc:docMk/>
            <pc:sldMk cId="2308872756" sldId="257"/>
            <ac:grpSpMk id="3" creationId="{902B6B35-50E5-54A1-6785-97A51D92C38D}"/>
          </ac:grpSpMkLst>
        </pc:grpChg>
      </pc:sldChg>
      <pc:sldChg chg="delSp modSp del mod">
        <pc:chgData name="Moder, Franz" userId="9f92b572-57b8-4a70-a7ff-3f76e7f1ee1c" providerId="ADAL" clId="{7265A23C-00A9-4859-9C5D-470F7F6DFBA4}" dt="2023-04-28T15:28:21.254" v="760" actId="47"/>
        <pc:sldMkLst>
          <pc:docMk/>
          <pc:sldMk cId="2584622379" sldId="258"/>
        </pc:sldMkLst>
        <pc:spChg chg="del">
          <ac:chgData name="Moder, Franz" userId="9f92b572-57b8-4a70-a7ff-3f76e7f1ee1c" providerId="ADAL" clId="{7265A23C-00A9-4859-9C5D-470F7F6DFBA4}" dt="2023-04-28T15:24:24.168" v="506" actId="478"/>
          <ac:spMkLst>
            <pc:docMk/>
            <pc:sldMk cId="2584622379" sldId="258"/>
            <ac:spMk id="10" creationId="{DEC4A515-EF0B-D5C6-F44F-8C7DD2009844}"/>
          </ac:spMkLst>
        </pc:spChg>
        <pc:grpChg chg="del">
          <ac:chgData name="Moder, Franz" userId="9f92b572-57b8-4a70-a7ff-3f76e7f1ee1c" providerId="ADAL" clId="{7265A23C-00A9-4859-9C5D-470F7F6DFBA4}" dt="2023-04-28T15:24:15.676" v="505" actId="478"/>
          <ac:grpSpMkLst>
            <pc:docMk/>
            <pc:sldMk cId="2584622379" sldId="258"/>
            <ac:grpSpMk id="9" creationId="{3A77625C-4544-D879-BDE4-8429F4820751}"/>
          </ac:grpSpMkLst>
        </pc:grpChg>
        <pc:picChg chg="mod">
          <ac:chgData name="Moder, Franz" userId="9f92b572-57b8-4a70-a7ff-3f76e7f1ee1c" providerId="ADAL" clId="{7265A23C-00A9-4859-9C5D-470F7F6DFBA4}" dt="2023-04-28T15:24:27.501" v="508" actId="1076"/>
          <ac:picMkLst>
            <pc:docMk/>
            <pc:sldMk cId="2584622379" sldId="258"/>
            <ac:picMk id="5" creationId="{A840DBAB-2F13-731D-624F-75693271ACD6}"/>
          </ac:picMkLst>
        </pc:picChg>
      </pc:sldChg>
      <pc:sldChg chg="del">
        <pc:chgData name="Moder, Franz" userId="9f92b572-57b8-4a70-a7ff-3f76e7f1ee1c" providerId="ADAL" clId="{7265A23C-00A9-4859-9C5D-470F7F6DFBA4}" dt="2023-04-28T15:23:56.657" v="503" actId="47"/>
        <pc:sldMkLst>
          <pc:docMk/>
          <pc:sldMk cId="730106660" sldId="259"/>
        </pc:sldMkLst>
      </pc:sldChg>
      <pc:sldChg chg="addSp delSp modSp mod">
        <pc:chgData name="Moder, Franz" userId="9f92b572-57b8-4a70-a7ff-3f76e7f1ee1c" providerId="ADAL" clId="{7265A23C-00A9-4859-9C5D-470F7F6DFBA4}" dt="2023-05-05T15:23:19.077" v="2925" actId="20577"/>
        <pc:sldMkLst>
          <pc:docMk/>
          <pc:sldMk cId="2846738550" sldId="260"/>
        </pc:sldMkLst>
        <pc:spChg chg="add mod">
          <ac:chgData name="Moder, Franz" userId="9f92b572-57b8-4a70-a7ff-3f76e7f1ee1c" providerId="ADAL" clId="{7265A23C-00A9-4859-9C5D-470F7F6DFBA4}" dt="2023-05-05T15:11:14.093" v="2668" actId="1076"/>
          <ac:spMkLst>
            <pc:docMk/>
            <pc:sldMk cId="2846738550" sldId="260"/>
            <ac:spMk id="2" creationId="{938519E9-AEF1-D598-4FB0-F52B212BBC3D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3" creationId="{102291C8-CFF1-1A91-EDC8-C6983786FBDC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4" creationId="{80576B29-241E-3822-47CC-9D7ACB6B1750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" creationId="{2E417CA6-B0A7-1758-61DB-31D686E71CB8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7" creationId="{195E0040-21A4-A3F7-9014-A76CB65DE673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8" creationId="{B5176EE1-6B11-76D9-B1FA-E46AF14FC3B2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9" creationId="{8A0405C3-FDB3-E2B6-42FA-B9395BFA8151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0" creationId="{54260CCA-7E47-5527-537D-08745AD7C80F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2" creationId="{E2028C6E-917C-C39A-FCF1-EC160DF2FFC1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4" creationId="{9A0F45B7-EF1D-3DC6-FC95-992EAB8DF288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5" creationId="{9915753A-8DD9-62D8-740C-52797A340B99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17" creationId="{C324EE1A-9C73-8554-E494-EC95524EFFD8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8" creationId="{BB56B5DF-9F98-574A-E931-A549374F0986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19" creationId="{C6DB156A-7A9E-5770-8596-CF556F114AD6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21" creationId="{513D1361-49F0-13A6-3BCE-FC5EEB752B14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26" creationId="{81ABDB6E-E38E-A750-1595-6C138935B868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27" creationId="{EFC2A972-8437-4AB7-6F49-55700C9C68C5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29" creationId="{67ACAA9E-1895-6AEC-1C0D-B6F0EB8A7B78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31" creationId="{53164281-DDEA-0335-D910-C44C138A9777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34" creationId="{9B579455-7245-E674-D6CF-873BA10316A3}"/>
          </ac:spMkLst>
        </pc:spChg>
        <pc:spChg chg="mod ord">
          <ac:chgData name="Moder, Franz" userId="9f92b572-57b8-4a70-a7ff-3f76e7f1ee1c" providerId="ADAL" clId="{7265A23C-00A9-4859-9C5D-470F7F6DFBA4}" dt="2023-05-04T12:33:24.847" v="1967" actId="170"/>
          <ac:spMkLst>
            <pc:docMk/>
            <pc:sldMk cId="2846738550" sldId="260"/>
            <ac:spMk id="38" creationId="{EE70914E-7A53-1BA4-A24C-BB64ACF4CEFD}"/>
          </ac:spMkLst>
        </pc:spChg>
        <pc:spChg chg="mod ord">
          <ac:chgData name="Moder, Franz" userId="9f92b572-57b8-4a70-a7ff-3f76e7f1ee1c" providerId="ADAL" clId="{7265A23C-00A9-4859-9C5D-470F7F6DFBA4}" dt="2023-05-04T12:33:24.847" v="1967" actId="170"/>
          <ac:spMkLst>
            <pc:docMk/>
            <pc:sldMk cId="2846738550" sldId="260"/>
            <ac:spMk id="39" creationId="{A5A2D80D-98E6-8746-9A19-D0CE4F02118C}"/>
          </ac:spMkLst>
        </pc:spChg>
        <pc:spChg chg="mod ord">
          <ac:chgData name="Moder, Franz" userId="9f92b572-57b8-4a70-a7ff-3f76e7f1ee1c" providerId="ADAL" clId="{7265A23C-00A9-4859-9C5D-470F7F6DFBA4}" dt="2023-05-04T12:33:24.847" v="1967" actId="170"/>
          <ac:spMkLst>
            <pc:docMk/>
            <pc:sldMk cId="2846738550" sldId="260"/>
            <ac:spMk id="41" creationId="{3C0A6F29-1A85-B497-B332-89386E16A6EB}"/>
          </ac:spMkLst>
        </pc:spChg>
        <pc:spChg chg="mod ord">
          <ac:chgData name="Moder, Franz" userId="9f92b572-57b8-4a70-a7ff-3f76e7f1ee1c" providerId="ADAL" clId="{7265A23C-00A9-4859-9C5D-470F7F6DFBA4}" dt="2023-05-04T12:32:48.737" v="1961" actId="170"/>
          <ac:spMkLst>
            <pc:docMk/>
            <pc:sldMk cId="2846738550" sldId="260"/>
            <ac:spMk id="43" creationId="{6F135AEB-808C-A727-7C2B-2A946F192619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46" creationId="{505D5A38-BCAE-E34E-9D22-EEC646FBA40D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49" creationId="{6CA29D16-BDDE-A02A-B9AB-24EB0234B3C3}"/>
          </ac:spMkLst>
        </pc:spChg>
        <pc:spChg chg="add mod or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0" creationId="{630D22CF-6321-4DA0-6BAD-7ADEEBA3338A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1" creationId="{AD761BCC-8B03-0954-825A-B8FE3FB28ACA}"/>
          </ac:spMkLst>
        </pc:spChg>
        <pc:spChg chg="add mod ord">
          <ac:chgData name="Moder, Franz" userId="9f92b572-57b8-4a70-a7ff-3f76e7f1ee1c" providerId="ADAL" clId="{7265A23C-00A9-4859-9C5D-470F7F6DFBA4}" dt="2023-05-05T15:23:19.077" v="2925" actId="20577"/>
          <ac:spMkLst>
            <pc:docMk/>
            <pc:sldMk cId="2846738550" sldId="260"/>
            <ac:spMk id="52" creationId="{667F8619-E284-78BF-C172-2001A6385DA6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3" creationId="{0C4E24EF-EB9B-0CF0-F966-CFDC769B6F74}"/>
          </ac:spMkLst>
        </pc:spChg>
        <pc:spChg chg="add mod or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4" creationId="{808EE544-966F-C5DB-78A3-212C75BD0263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5" creationId="{ACC353B0-86F5-C766-94C2-FF5EF1E6DDEB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6" creationId="{AF21048D-7648-6CC2-96BB-A49DE3A506FC}"/>
          </ac:spMkLst>
        </pc:spChg>
        <pc:spChg chg="add del mod">
          <ac:chgData name="Moder, Franz" userId="9f92b572-57b8-4a70-a7ff-3f76e7f1ee1c" providerId="ADAL" clId="{7265A23C-00A9-4859-9C5D-470F7F6DFBA4}" dt="2023-05-04T12:26:25.292" v="1615"/>
          <ac:spMkLst>
            <pc:docMk/>
            <pc:sldMk cId="2846738550" sldId="260"/>
            <ac:spMk id="57" creationId="{3C8B2306-4824-9589-2386-BED5749CADE5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8" creationId="{30C97531-0608-E180-5FC4-102733C1E564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59" creationId="{4F26DFA4-52A0-C00E-C6DD-CB207BD60D3F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0" creationId="{7AF5D239-F422-99B3-861E-93BFFE2771C4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1" creationId="{85C2D2C8-67E9-A18C-D727-54764E8A9CA7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2" creationId="{5A489127-07B9-A8F2-A83E-439A039465CE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3" creationId="{5AB54EFE-95F3-8CA2-186C-836CAF2751E4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4" creationId="{ED4F6D4D-3BF8-BFAA-541B-736D15562766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5" creationId="{2AEE987B-3F49-4F70-DB0F-60609678A4F4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6" creationId="{7E7AEFBA-48AE-ECB5-6377-B2F4C62FD4F7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7" creationId="{669CA4FF-3A3D-CED3-A453-1AE2C11B2E0A}"/>
          </ac:spMkLst>
        </pc:spChg>
        <pc:spChg chg="add mod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68" creationId="{4E1498AC-A70F-2CDB-B1E8-A97BD4204899}"/>
          </ac:spMkLst>
        </pc:spChg>
        <pc:spChg chg="mod ord topLvl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75" creationId="{942AC07C-5F8E-4BC7-E5BF-1953AA839EFC}"/>
          </ac:spMkLst>
        </pc:spChg>
        <pc:spChg chg="mod ord topLvl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76" creationId="{7FEC493E-5FB4-27C0-279B-A06C0D33BEA5}"/>
          </ac:spMkLst>
        </pc:spChg>
        <pc:spChg chg="mod ord topLvl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77" creationId="{E64454F9-CD67-317F-A1F3-0E3DC8ECEA5C}"/>
          </ac:spMkLst>
        </pc:spChg>
        <pc:spChg chg="mod ord topLvl">
          <ac:chgData name="Moder, Franz" userId="9f92b572-57b8-4a70-a7ff-3f76e7f1ee1c" providerId="ADAL" clId="{7265A23C-00A9-4859-9C5D-470F7F6DFBA4}" dt="2023-05-04T12:34:44.249" v="2009" actId="164"/>
          <ac:spMkLst>
            <pc:docMk/>
            <pc:sldMk cId="2846738550" sldId="260"/>
            <ac:spMk id="78" creationId="{99A9D89D-390B-5741-671D-E66A50C3100E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84" creationId="{47883E46-A8FF-07E4-E6AD-B034947E2F1F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85" creationId="{F4F6E92F-7C69-CB47-8DB6-E9A2F7892044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86" creationId="{2CAF8734-BD14-F2C8-F9EE-F0A654193C32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112" creationId="{3CA3E5F0-C451-33D3-4AAD-3CD70A45B0D2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113" creationId="{C742BCD0-ECEF-2C98-471E-E485C9C9D5CD}"/>
          </ac:spMkLst>
        </pc:spChg>
        <pc:spChg chg="mod">
          <ac:chgData name="Moder, Franz" userId="9f92b572-57b8-4a70-a7ff-3f76e7f1ee1c" providerId="ADAL" clId="{7265A23C-00A9-4859-9C5D-470F7F6DFBA4}" dt="2023-05-04T12:23:28.849" v="1358" actId="165"/>
          <ac:spMkLst>
            <pc:docMk/>
            <pc:sldMk cId="2846738550" sldId="260"/>
            <ac:spMk id="114" creationId="{400F55E5-8643-29BA-754C-E5C2B251DCD5}"/>
          </ac:spMkLst>
        </pc:s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16" creationId="{5BCAC99D-0046-302F-C3B4-8841A0E08881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20" creationId="{B43BE8D1-026A-1436-6270-5B4391A034F9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24" creationId="{7EF543E5-2B48-805D-F8B4-5153AE3173C5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25" creationId="{481DBC61-44DE-4FE7-17C6-660040943955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28" creationId="{97B2F909-638B-D8C5-AF5B-4205A052BEAA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30" creationId="{2A39EC9A-FBEB-AF0B-72B9-59B383CDEAFE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37" creationId="{28694BA6-B594-B535-63A0-54CF0174D2B8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40" creationId="{CA79BD4D-1805-7601-8C90-5F4C0DD7ABFF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42" creationId="{1506D48E-097D-5ADB-AC22-A6CFB328CD36}"/>
          </ac:grpSpMkLst>
        </pc:grpChg>
        <pc:grpChg chg="add mod">
          <ac:chgData name="Moder, Franz" userId="9f92b572-57b8-4a70-a7ff-3f76e7f1ee1c" providerId="ADAL" clId="{7265A23C-00A9-4859-9C5D-470F7F6DFBA4}" dt="2023-05-04T12:34:44.249" v="2009" actId="164"/>
          <ac:grpSpMkLst>
            <pc:docMk/>
            <pc:sldMk cId="2846738550" sldId="260"/>
            <ac:grpSpMk id="69" creationId="{6BF8594E-130B-53E1-65E0-EABA798B6B91}"/>
          </ac:grpSpMkLst>
        </pc:grpChg>
        <pc:grpChg chg="mod topLvl">
          <ac:chgData name="Moder, Franz" userId="9f92b572-57b8-4a70-a7ff-3f76e7f1ee1c" providerId="ADAL" clId="{7265A23C-00A9-4859-9C5D-470F7F6DFBA4}" dt="2023-05-04T12:34:44.249" v="2009" actId="164"/>
          <ac:grpSpMkLst>
            <pc:docMk/>
            <pc:sldMk cId="2846738550" sldId="260"/>
            <ac:grpSpMk id="73" creationId="{B55AE23A-78D1-12CF-3472-68CB18FEAB1D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87" creationId="{632E980C-1C81-6005-82BA-797E0339008A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94" creationId="{5187939F-F1F9-6D75-4CE2-C3AB46B6FB7D}"/>
          </ac:grpSpMkLst>
        </pc:grpChg>
        <pc:grpChg chg="mod topLvl">
          <ac:chgData name="Moder, Franz" userId="9f92b572-57b8-4a70-a7ff-3f76e7f1ee1c" providerId="ADAL" clId="{7265A23C-00A9-4859-9C5D-470F7F6DFBA4}" dt="2023-05-04T12:34:44.249" v="2009" actId="164"/>
          <ac:grpSpMkLst>
            <pc:docMk/>
            <pc:sldMk cId="2846738550" sldId="260"/>
            <ac:grpSpMk id="102" creationId="{A361DB9E-5921-E7A1-1855-FB5FF4965C66}"/>
          </ac:grpSpMkLst>
        </pc:grpChg>
        <pc:grpChg chg="mod topLvl">
          <ac:chgData name="Moder, Franz" userId="9f92b572-57b8-4a70-a7ff-3f76e7f1ee1c" providerId="ADAL" clId="{7265A23C-00A9-4859-9C5D-470F7F6DFBA4}" dt="2023-05-04T12:34:44.249" v="2009" actId="164"/>
          <ac:grpSpMkLst>
            <pc:docMk/>
            <pc:sldMk cId="2846738550" sldId="260"/>
            <ac:grpSpMk id="103" creationId="{41063429-7361-D02D-7349-00AB46CC0CF2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104" creationId="{9FBE7892-F046-2723-6284-08CC03DE8B4B}"/>
          </ac:grpSpMkLst>
        </pc:grpChg>
        <pc:grpChg chg="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109" creationId="{2CBC143F-8CCC-A5D3-2317-920EE7B301DC}"/>
          </ac:grpSpMkLst>
        </pc:grpChg>
        <pc:grpChg chg="del mod">
          <ac:chgData name="Moder, Franz" userId="9f92b572-57b8-4a70-a7ff-3f76e7f1ee1c" providerId="ADAL" clId="{7265A23C-00A9-4859-9C5D-470F7F6DFBA4}" dt="2023-05-04T12:23:28.849" v="1358" actId="165"/>
          <ac:grpSpMkLst>
            <pc:docMk/>
            <pc:sldMk cId="2846738550" sldId="260"/>
            <ac:grpSpMk id="115" creationId="{40556F61-4D2A-8E8D-219E-6B7DC3D1588D}"/>
          </ac:grpSpMkLst>
        </pc:grpChg>
        <pc:picChg chg="mod">
          <ac:chgData name="Moder, Franz" userId="9f92b572-57b8-4a70-a7ff-3f76e7f1ee1c" providerId="ADAL" clId="{7265A23C-00A9-4859-9C5D-470F7F6DFBA4}" dt="2023-05-04T12:23:28.849" v="1358" actId="165"/>
          <ac:picMkLst>
            <pc:docMk/>
            <pc:sldMk cId="2846738550" sldId="260"/>
            <ac:picMk id="6" creationId="{AB5CEB10-E3B6-4F0F-EE33-1C62B9144766}"/>
          </ac:picMkLst>
        </pc:pic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1" creationId="{1853FF18-FE20-4C8D-8DC8-50D6DA4D407B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3" creationId="{90D2313C-28A7-62DC-517E-931713BC6229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22" creationId="{091C6277-FF5C-836B-5AC1-D18BE66BA3B3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23" creationId="{974E2B15-00CC-14B1-6437-2238E0BD74B5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32" creationId="{0F8097D3-50DE-0514-1442-08822E4860A8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33" creationId="{B350F494-9978-3B30-FC85-DD55B35394B2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35" creationId="{AA8FE320-75B6-BC39-7181-2C4568BC4444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36" creationId="{A21F6349-7F73-A105-6D42-79E8ADC27547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44" creationId="{A9505F05-5490-1A34-EA4A-D55BF97D273F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45" creationId="{F1826C84-24C4-BC47-CCC7-2E5C89EA09F1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47" creationId="{D0B6DA89-DC00-AA58-12C3-5D944D863CC1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48" creationId="{FA4ACCC4-87F1-B4FE-73F3-892D1D4045C1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91" creationId="{025FFD86-9355-0D91-C026-7482546B3DE2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93" creationId="{0C21CAA4-8AA7-8F10-38BC-7695D75CC995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96" creationId="{034DD582-0279-D814-2884-1E1EFB22ED39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98" creationId="{A8E8C22E-3AD4-540A-7F1E-CEF6765FC61A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99" creationId="{E70B017E-6DEA-1E85-334B-CE894EECE21C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00" creationId="{23C70CF2-747A-208D-5D4B-670EB62B1858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05" creationId="{C7500EB3-C349-7E2E-7FB9-B615AE1A5BCA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06" creationId="{1D3D1822-0080-5BD5-557A-0445713A3C42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07" creationId="{6159A533-0C81-BF64-BAEA-B04057E1A1A8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08" creationId="{2C50C44B-ABF4-422C-FE59-4DC41FD78C1B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10" creationId="{87A097D6-5937-295C-44A6-DD8C76AEA2D0}"/>
          </ac:cxnSpMkLst>
        </pc:cxnChg>
        <pc:cxnChg chg="mod">
          <ac:chgData name="Moder, Franz" userId="9f92b572-57b8-4a70-a7ff-3f76e7f1ee1c" providerId="ADAL" clId="{7265A23C-00A9-4859-9C5D-470F7F6DFBA4}" dt="2023-05-04T12:23:28.849" v="1358" actId="165"/>
          <ac:cxnSpMkLst>
            <pc:docMk/>
            <pc:sldMk cId="2846738550" sldId="260"/>
            <ac:cxnSpMk id="111" creationId="{0E8EECC0-8C99-38C3-DDD4-81905B1BDC82}"/>
          </ac:cxnSpMkLst>
        </pc:cxnChg>
      </pc:sldChg>
      <pc:sldChg chg="addSp delSp modSp del mod">
        <pc:chgData name="Moder, Franz" userId="9f92b572-57b8-4a70-a7ff-3f76e7f1ee1c" providerId="ADAL" clId="{7265A23C-00A9-4859-9C5D-470F7F6DFBA4}" dt="2023-04-23T17:22:32.940" v="371" actId="47"/>
        <pc:sldMkLst>
          <pc:docMk/>
          <pc:sldMk cId="103370408" sldId="261"/>
        </pc:sldMkLst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17" creationId="{104E9E17-4917-139A-B0A7-A0362DC0AB61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18" creationId="{78B38610-75F2-03C7-493C-7C05EB0F7413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19" creationId="{8100BF48-1B35-31E5-68DC-5AAFA11D6DB8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0" creationId="{8BBE6406-2D78-F58D-7428-855385214219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1" creationId="{38AD9359-31E7-C46A-736B-CF229A1E7CDF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2" creationId="{85F4BA68-C15A-B598-A1BD-19EA382489E8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3" creationId="{A7F24D0F-BE08-978B-D73F-6238CE98A5BA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4" creationId="{53EEB62F-16CD-D5C7-C69B-174A45090F1C}"/>
          </ac:spMkLst>
        </pc:spChg>
        <pc:spChg chg="mod">
          <ac:chgData name="Moder, Franz" userId="9f92b572-57b8-4a70-a7ff-3f76e7f1ee1c" providerId="ADAL" clId="{7265A23C-00A9-4859-9C5D-470F7F6DFBA4}" dt="2023-04-23T14:09:14.974" v="56" actId="18245"/>
          <ac:spMkLst>
            <pc:docMk/>
            <pc:sldMk cId="103370408" sldId="261"/>
            <ac:spMk id="25" creationId="{02FF4DFB-A5E1-1F2E-260A-9B241D345B90}"/>
          </ac:spMkLst>
        </pc:spChg>
        <pc:spChg chg="mod">
          <ac:chgData name="Moder, Franz" userId="9f92b572-57b8-4a70-a7ff-3f76e7f1ee1c" providerId="ADAL" clId="{7265A23C-00A9-4859-9C5D-470F7F6DFBA4}" dt="2023-04-23T14:09:07.806" v="55" actId="18245"/>
          <ac:spMkLst>
            <pc:docMk/>
            <pc:sldMk cId="103370408" sldId="261"/>
            <ac:spMk id="26" creationId="{341809A5-ADC0-ECAE-6943-F95264F4FCCF}"/>
          </ac:spMkLst>
        </pc:spChg>
        <pc:spChg chg="add mod">
          <ac:chgData name="Moder, Franz" userId="9f92b572-57b8-4a70-a7ff-3f76e7f1ee1c" providerId="ADAL" clId="{7265A23C-00A9-4859-9C5D-470F7F6DFBA4}" dt="2023-04-23T14:12:42.487" v="93" actId="164"/>
          <ac:spMkLst>
            <pc:docMk/>
            <pc:sldMk cId="103370408" sldId="261"/>
            <ac:spMk id="28" creationId="{FCEE12B9-67A3-C267-3012-F87156081FD2}"/>
          </ac:spMkLst>
        </pc:spChg>
        <pc:grpChg chg="mod">
          <ac:chgData name="Moder, Franz" userId="9f92b572-57b8-4a70-a7ff-3f76e7f1ee1c" providerId="ADAL" clId="{7265A23C-00A9-4859-9C5D-470F7F6DFBA4}" dt="2023-04-23T14:09:14.974" v="56" actId="18245"/>
          <ac:grpSpMkLst>
            <pc:docMk/>
            <pc:sldMk cId="103370408" sldId="261"/>
            <ac:grpSpMk id="16" creationId="{8CE010F4-79D8-DE8D-4495-59DDB0E2050F}"/>
          </ac:grpSpMkLst>
        </pc:grpChg>
        <pc:grpChg chg="add mod">
          <ac:chgData name="Moder, Franz" userId="9f92b572-57b8-4a70-a7ff-3f76e7f1ee1c" providerId="ADAL" clId="{7265A23C-00A9-4859-9C5D-470F7F6DFBA4}" dt="2023-04-23T14:12:42.487" v="93" actId="164"/>
          <ac:grpSpMkLst>
            <pc:docMk/>
            <pc:sldMk cId="103370408" sldId="261"/>
            <ac:grpSpMk id="29" creationId="{D54FCA8E-361E-69CC-77C0-87FA0BEBB19D}"/>
          </ac:grpSpMkLst>
        </pc:grpChg>
        <pc:graphicFrameChg chg="mod">
          <ac:chgData name="Moder, Franz" userId="9f92b572-57b8-4a70-a7ff-3f76e7f1ee1c" providerId="ADAL" clId="{7265A23C-00A9-4859-9C5D-470F7F6DFBA4}" dt="2023-04-23T17:22:31.497" v="370" actId="478"/>
          <ac:graphicFrameMkLst>
            <pc:docMk/>
            <pc:sldMk cId="103370408" sldId="261"/>
            <ac:graphicFrameMk id="7" creationId="{A5F76185-78AB-1143-E460-2F5BC750CA5E}"/>
          </ac:graphicFrameMkLst>
        </pc:graphicFrameChg>
        <pc:graphicFrameChg chg="add del mod modGraphic">
          <ac:chgData name="Moder, Franz" userId="9f92b572-57b8-4a70-a7ff-3f76e7f1ee1c" providerId="ADAL" clId="{7265A23C-00A9-4859-9C5D-470F7F6DFBA4}" dt="2023-04-23T14:09:25.210" v="57" actId="478"/>
          <ac:graphicFrameMkLst>
            <pc:docMk/>
            <pc:sldMk cId="103370408" sldId="261"/>
            <ac:graphicFrameMk id="15" creationId="{8B78D0BA-5A89-E703-FBA3-AE755B19D02F}"/>
          </ac:graphicFrameMkLst>
        </pc:graphicFrameChg>
        <pc:picChg chg="add mod modCrop">
          <ac:chgData name="Moder, Franz" userId="9f92b572-57b8-4a70-a7ff-3f76e7f1ee1c" providerId="ADAL" clId="{7265A23C-00A9-4859-9C5D-470F7F6DFBA4}" dt="2023-04-23T14:04:35.710" v="44" actId="1076"/>
          <ac:picMkLst>
            <pc:docMk/>
            <pc:sldMk cId="103370408" sldId="261"/>
            <ac:picMk id="3" creationId="{00C7427E-5726-9651-484C-A03B2FDEC570}"/>
          </ac:picMkLst>
        </pc:picChg>
        <pc:picChg chg="add mod">
          <ac:chgData name="Moder, Franz" userId="9f92b572-57b8-4a70-a7ff-3f76e7f1ee1c" providerId="ADAL" clId="{7265A23C-00A9-4859-9C5D-470F7F6DFBA4}" dt="2023-04-23T14:01:29.754" v="18" actId="1076"/>
          <ac:picMkLst>
            <pc:docMk/>
            <pc:sldMk cId="103370408" sldId="261"/>
            <ac:picMk id="5" creationId="{09B7AD1F-858A-F072-D62F-96E29D34BAE7}"/>
          </ac:picMkLst>
        </pc:picChg>
        <pc:picChg chg="add mod">
          <ac:chgData name="Moder, Franz" userId="9f92b572-57b8-4a70-a7ff-3f76e7f1ee1c" providerId="ADAL" clId="{7265A23C-00A9-4859-9C5D-470F7F6DFBA4}" dt="2023-04-23T14:12:42.487" v="93" actId="164"/>
          <ac:picMkLst>
            <pc:docMk/>
            <pc:sldMk cId="103370408" sldId="261"/>
            <ac:picMk id="8" creationId="{D06B3A3A-314B-F7BC-E967-944B49AA3018}"/>
          </ac:picMkLst>
        </pc:picChg>
        <pc:picChg chg="add mod">
          <ac:chgData name="Moder, Franz" userId="9f92b572-57b8-4a70-a7ff-3f76e7f1ee1c" providerId="ADAL" clId="{7265A23C-00A9-4859-9C5D-470F7F6DFBA4}" dt="2023-04-23T14:03:16.895" v="32" actId="1076"/>
          <ac:picMkLst>
            <pc:docMk/>
            <pc:sldMk cId="103370408" sldId="261"/>
            <ac:picMk id="10" creationId="{F48BBF5B-F571-F533-1910-F468157B8563}"/>
          </ac:picMkLst>
        </pc:picChg>
        <pc:picChg chg="add mod">
          <ac:chgData name="Moder, Franz" userId="9f92b572-57b8-4a70-a7ff-3f76e7f1ee1c" providerId="ADAL" clId="{7265A23C-00A9-4859-9C5D-470F7F6DFBA4}" dt="2023-04-23T14:03:18.897" v="33" actId="1076"/>
          <ac:picMkLst>
            <pc:docMk/>
            <pc:sldMk cId="103370408" sldId="261"/>
            <ac:picMk id="12" creationId="{9E50DE5C-5573-0C28-B9A0-E57C45C6B7C6}"/>
          </ac:picMkLst>
        </pc:picChg>
        <pc:picChg chg="add mod">
          <ac:chgData name="Moder, Franz" userId="9f92b572-57b8-4a70-a7ff-3f76e7f1ee1c" providerId="ADAL" clId="{7265A23C-00A9-4859-9C5D-470F7F6DFBA4}" dt="2023-04-23T14:04:07.394" v="39" actId="14100"/>
          <ac:picMkLst>
            <pc:docMk/>
            <pc:sldMk cId="103370408" sldId="261"/>
            <ac:picMk id="14" creationId="{DBFB1709-3EFE-F555-5259-BB3E05F03B0C}"/>
          </ac:picMkLst>
        </pc:picChg>
        <pc:picChg chg="add del mod">
          <ac:chgData name="Moder, Franz" userId="9f92b572-57b8-4a70-a7ff-3f76e7f1ee1c" providerId="ADAL" clId="{7265A23C-00A9-4859-9C5D-470F7F6DFBA4}" dt="2023-04-23T14:11:58.124" v="84"/>
          <ac:picMkLst>
            <pc:docMk/>
            <pc:sldMk cId="103370408" sldId="261"/>
            <ac:picMk id="27" creationId="{C4C0A107-3611-F198-6AFF-E71AD3EDB56F}"/>
          </ac:picMkLst>
        </pc:picChg>
      </pc:sldChg>
      <pc:sldChg chg="addSp delSp modSp mod modNotesTx">
        <pc:chgData name="Moder, Franz" userId="9f92b572-57b8-4a70-a7ff-3f76e7f1ee1c" providerId="ADAL" clId="{7265A23C-00A9-4859-9C5D-470F7F6DFBA4}" dt="2023-05-04T13:30:02.691" v="2647" actId="164"/>
        <pc:sldMkLst>
          <pc:docMk/>
          <pc:sldMk cId="4023813791" sldId="262"/>
        </pc:sldMkLst>
        <pc:spChg chg="mod">
          <ac:chgData name="Moder, Franz" userId="9f92b572-57b8-4a70-a7ff-3f76e7f1ee1c" providerId="ADAL" clId="{7265A23C-00A9-4859-9C5D-470F7F6DFBA4}" dt="2023-05-04T13:28:07.577" v="2603" actId="164"/>
          <ac:spMkLst>
            <pc:docMk/>
            <pc:sldMk cId="4023813791" sldId="262"/>
            <ac:spMk id="2" creationId="{8BEC2FDF-517E-A832-0A92-23CE7DA8E4A6}"/>
          </ac:spMkLst>
        </pc:spChg>
        <pc:spChg chg="add mod">
          <ac:chgData name="Moder, Franz" userId="9f92b572-57b8-4a70-a7ff-3f76e7f1ee1c" providerId="ADAL" clId="{7265A23C-00A9-4859-9C5D-470F7F6DFBA4}" dt="2023-04-28T15:26:45.878" v="577" actId="20577"/>
          <ac:spMkLst>
            <pc:docMk/>
            <pc:sldMk cId="4023813791" sldId="262"/>
            <ac:spMk id="5" creationId="{292DC7E5-D710-3932-1A28-F796FA76D0FF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10" creationId="{27B1CBDC-7912-20ED-E56A-C37D49C96725}"/>
          </ac:spMkLst>
        </pc:spChg>
        <pc:spChg chg="add del mod">
          <ac:chgData name="Moder, Franz" userId="9f92b572-57b8-4a70-a7ff-3f76e7f1ee1c" providerId="ADAL" clId="{7265A23C-00A9-4859-9C5D-470F7F6DFBA4}" dt="2023-05-04T12:41:16.592" v="2131" actId="478"/>
          <ac:spMkLst>
            <pc:docMk/>
            <pc:sldMk cId="4023813791" sldId="262"/>
            <ac:spMk id="11" creationId="{2025F658-BDB6-7AB6-87E7-5259D2991B6B}"/>
          </ac:spMkLst>
        </pc:spChg>
        <pc:spChg chg="add mod">
          <ac:chgData name="Moder, Franz" userId="9f92b572-57b8-4a70-a7ff-3f76e7f1ee1c" providerId="ADAL" clId="{7265A23C-00A9-4859-9C5D-470F7F6DFBA4}" dt="2023-04-23T16:57:35.535" v="248" actId="164"/>
          <ac:spMkLst>
            <pc:docMk/>
            <pc:sldMk cId="4023813791" sldId="262"/>
            <ac:spMk id="12" creationId="{9F3B4FB6-31B1-41D9-279E-E1C0FC1D37D6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12" creationId="{A2E63F1A-86AB-6E13-1BE2-3DC69B96D9C3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14" creationId="{C8E2E2FE-7797-BD96-D128-1062F1B5283B}"/>
          </ac:spMkLst>
        </pc:spChg>
        <pc:spChg chg="mod">
          <ac:chgData name="Moder, Franz" userId="9f92b572-57b8-4a70-a7ff-3f76e7f1ee1c" providerId="ADAL" clId="{7265A23C-00A9-4859-9C5D-470F7F6DFBA4}" dt="2023-05-04T13:28:07.577" v="2603" actId="164"/>
          <ac:spMkLst>
            <pc:docMk/>
            <pc:sldMk cId="4023813791" sldId="262"/>
            <ac:spMk id="15" creationId="{7BC576B9-2897-2C74-E1BC-87D2B63879D3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18" creationId="{9E1E0B14-D907-E6E7-0D01-5EDD149FA5A1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21" creationId="{1DDFB14C-EE4C-7393-8541-BE5C76D273AF}"/>
          </ac:spMkLst>
        </pc:spChg>
        <pc:spChg chg="add del mod">
          <ac:chgData name="Moder, Franz" userId="9f92b572-57b8-4a70-a7ff-3f76e7f1ee1c" providerId="ADAL" clId="{7265A23C-00A9-4859-9C5D-470F7F6DFBA4}" dt="2023-05-04T12:44:02.877" v="2265" actId="478"/>
          <ac:spMkLst>
            <pc:docMk/>
            <pc:sldMk cId="4023813791" sldId="262"/>
            <ac:spMk id="29" creationId="{A0AC34EE-4913-5DAF-1C82-A488DFCBC820}"/>
          </ac:spMkLst>
        </pc:spChg>
        <pc:spChg chg="add del mod">
          <ac:chgData name="Moder, Franz" userId="9f92b572-57b8-4a70-a7ff-3f76e7f1ee1c" providerId="ADAL" clId="{7265A23C-00A9-4859-9C5D-470F7F6DFBA4}" dt="2023-05-04T12:44:01.267" v="2264" actId="478"/>
          <ac:spMkLst>
            <pc:docMk/>
            <pc:sldMk cId="4023813791" sldId="262"/>
            <ac:spMk id="30" creationId="{D4A140AF-44F0-C1A2-F7F6-E590DB8D6FA4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1" creationId="{521E283B-0B28-BA2B-387B-C9ACBE0C343A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2" creationId="{ACCE3D05-BADE-D7E4-4039-D62BCEED5C7F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3" creationId="{33F3BEE0-B569-FC34-3299-AFE174F30D99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4" creationId="{40D3E3BA-8353-5FD3-F38B-9A705CF703A4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5" creationId="{79610A52-9152-2C0D-9F21-E9CE85C28377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6" creationId="{1740801A-C147-BD1A-3CFA-B8249E2F4C87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7" creationId="{09E95BF3-9FF3-DF3C-D299-3BFDBA0292FE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38" creationId="{E2406AB5-0604-F26D-2BF7-2970B2312B0C}"/>
          </ac:spMkLst>
        </pc:spChg>
        <pc:spChg chg="add mod">
          <ac:chgData name="Moder, Franz" userId="9f92b572-57b8-4a70-a7ff-3f76e7f1ee1c" providerId="ADAL" clId="{7265A23C-00A9-4859-9C5D-470F7F6DFBA4}" dt="2023-05-04T13:13:04.500" v="2466" actId="14100"/>
          <ac:spMkLst>
            <pc:docMk/>
            <pc:sldMk cId="4023813791" sldId="262"/>
            <ac:spMk id="39" creationId="{CD9E4668-5B79-A4BC-4E29-356C38248406}"/>
          </ac:spMkLst>
        </pc:spChg>
        <pc:spChg chg="add mod">
          <ac:chgData name="Moder, Franz" userId="9f92b572-57b8-4a70-a7ff-3f76e7f1ee1c" providerId="ADAL" clId="{7265A23C-00A9-4859-9C5D-470F7F6DFBA4}" dt="2023-05-04T13:13:10.953" v="2472" actId="1038"/>
          <ac:spMkLst>
            <pc:docMk/>
            <pc:sldMk cId="4023813791" sldId="262"/>
            <ac:spMk id="40" creationId="{8EE4B407-9D7B-2A4E-0EF6-1657541777E6}"/>
          </ac:spMkLst>
        </pc:spChg>
        <pc:spChg chg="add mod">
          <ac:chgData name="Moder, Franz" userId="9f92b572-57b8-4a70-a7ff-3f76e7f1ee1c" providerId="ADAL" clId="{7265A23C-00A9-4859-9C5D-470F7F6DFBA4}" dt="2023-05-04T13:13:22.902" v="2474" actId="14100"/>
          <ac:spMkLst>
            <pc:docMk/>
            <pc:sldMk cId="4023813791" sldId="262"/>
            <ac:spMk id="41" creationId="{030A48EC-2597-C346-082E-27CB0F970C5E}"/>
          </ac:spMkLst>
        </pc:spChg>
        <pc:spChg chg="add mod">
          <ac:chgData name="Moder, Franz" userId="9f92b572-57b8-4a70-a7ff-3f76e7f1ee1c" providerId="ADAL" clId="{7265A23C-00A9-4859-9C5D-470F7F6DFBA4}" dt="2023-05-04T13:13:19.391" v="2473" actId="14100"/>
          <ac:spMkLst>
            <pc:docMk/>
            <pc:sldMk cId="4023813791" sldId="262"/>
            <ac:spMk id="42" creationId="{CBDF81E6-CE3F-223F-8356-6FADD70CE7FF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45" creationId="{E1A50930-42BB-1861-7093-132AD10C2227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46" creationId="{D858D8F2-7392-9191-9052-C8B28E8A6D95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47" creationId="{B22E040A-A142-6D45-CC78-EC530DCE1A56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48" creationId="{EF28D09D-92FE-FD42-688F-0B95255A0FCB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49" creationId="{606417FD-213E-6C74-A1FD-AB7B28480472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50" creationId="{B6D7D450-504B-9A96-BF9E-DA43694FBD47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51" creationId="{65BB2E12-967C-0E2E-1C3F-8585E9ECE6AF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52" creationId="{8C9E18D2-52C4-40F5-0BE5-7A0A186EEB0C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53" creationId="{38B77B2D-D544-1D2E-BD51-9FA08B071EE3}"/>
          </ac:spMkLst>
        </pc:spChg>
        <pc:spChg chg="mod">
          <ac:chgData name="Moder, Franz" userId="9f92b572-57b8-4a70-a7ff-3f76e7f1ee1c" providerId="ADAL" clId="{7265A23C-00A9-4859-9C5D-470F7F6DFBA4}" dt="2023-05-04T12:54:59.281" v="2398"/>
          <ac:spMkLst>
            <pc:docMk/>
            <pc:sldMk cId="4023813791" sldId="262"/>
            <ac:spMk id="57" creationId="{75C387F1-888D-8741-53AA-187FE99CAB67}"/>
          </ac:spMkLst>
        </pc:spChg>
        <pc:spChg chg="add del mod">
          <ac:chgData name="Moder, Franz" userId="9f92b572-57b8-4a70-a7ff-3f76e7f1ee1c" providerId="ADAL" clId="{7265A23C-00A9-4859-9C5D-470F7F6DFBA4}" dt="2023-05-04T12:55:25.837" v="2419" actId="478"/>
          <ac:spMkLst>
            <pc:docMk/>
            <pc:sldMk cId="4023813791" sldId="262"/>
            <ac:spMk id="58" creationId="{CEAC65E9-A75A-8C70-8B8C-CE495D85A9A7}"/>
          </ac:spMkLst>
        </pc:spChg>
        <pc:spChg chg="add mod">
          <ac:chgData name="Moder, Franz" userId="9f92b572-57b8-4a70-a7ff-3f76e7f1ee1c" providerId="ADAL" clId="{7265A23C-00A9-4859-9C5D-470F7F6DFBA4}" dt="2023-05-04T13:12:34.065" v="2450" actId="164"/>
          <ac:spMkLst>
            <pc:docMk/>
            <pc:sldMk cId="4023813791" sldId="262"/>
            <ac:spMk id="59" creationId="{6E51C6DF-7A38-B450-390C-F461D6700C78}"/>
          </ac:spMkLst>
        </pc:spChg>
        <pc:spChg chg="add del mod">
          <ac:chgData name="Moder, Franz" userId="9f92b572-57b8-4a70-a7ff-3f76e7f1ee1c" providerId="ADAL" clId="{7265A23C-00A9-4859-9C5D-470F7F6DFBA4}" dt="2023-05-04T13:23:13.809" v="2479"/>
          <ac:spMkLst>
            <pc:docMk/>
            <pc:sldMk cId="4023813791" sldId="262"/>
            <ac:spMk id="61" creationId="{5E4A673C-1A15-B9F0-92A9-29C2F334EAFD}"/>
          </ac:spMkLst>
        </pc:spChg>
        <pc:spChg chg="add del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2" creationId="{9D84F129-DC50-8553-6E82-35AD88CA7B38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3" creationId="{9C8A7415-A5AB-D678-C137-2F6ED3A742FE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4" creationId="{935D35DA-797C-230E-49F9-F286851446A0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5" creationId="{6068492A-F7A3-3F94-2CBB-0C73D24D29F9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6" creationId="{92371AF2-B9DC-9AF3-BF99-2859FE9DA3CA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8" creationId="{9A7A96BD-953B-6C6F-9860-0ACE4E27A480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69" creationId="{9DFE3D8E-6595-8B21-0E01-0C712F414D41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70" creationId="{21AD60B2-CDFB-140D-EA2E-FB9BB9CEA453}"/>
          </ac:spMkLst>
        </pc:spChg>
        <pc:spChg chg="add mod">
          <ac:chgData name="Moder, Franz" userId="9f92b572-57b8-4a70-a7ff-3f76e7f1ee1c" providerId="ADAL" clId="{7265A23C-00A9-4859-9C5D-470F7F6DFBA4}" dt="2023-05-04T13:30:02.691" v="2647" actId="164"/>
          <ac:spMkLst>
            <pc:docMk/>
            <pc:sldMk cId="4023813791" sldId="262"/>
            <ac:spMk id="71" creationId="{1297FD8C-137E-7591-68F6-218133A76AA1}"/>
          </ac:spMkLst>
        </pc:spChg>
        <pc:grpChg chg="mod">
          <ac:chgData name="Moder, Franz" userId="9f92b572-57b8-4a70-a7ff-3f76e7f1ee1c" providerId="ADAL" clId="{7265A23C-00A9-4859-9C5D-470F7F6DFBA4}" dt="2023-05-04T13:28:07.577" v="2603" actId="164"/>
          <ac:grpSpMkLst>
            <pc:docMk/>
            <pc:sldMk cId="4023813791" sldId="262"/>
            <ac:grpSpMk id="4" creationId="{CA543027-CD6D-0808-D2BB-73F97B91C8F2}"/>
          </ac:grpSpMkLst>
        </pc:grpChg>
        <pc:grpChg chg="mod">
          <ac:chgData name="Moder, Franz" userId="9f92b572-57b8-4a70-a7ff-3f76e7f1ee1c" providerId="ADAL" clId="{7265A23C-00A9-4859-9C5D-470F7F6DFBA4}" dt="2023-04-23T14:35:28.968" v="223" actId="1076"/>
          <ac:grpSpMkLst>
            <pc:docMk/>
            <pc:sldMk cId="4023813791" sldId="262"/>
            <ac:grpSpMk id="9" creationId="{F7BE9939-96B7-8C69-F872-9A57EDA42EC6}"/>
          </ac:grpSpMkLst>
        </pc:grpChg>
        <pc:grpChg chg="add mod">
          <ac:chgData name="Moder, Franz" userId="9f92b572-57b8-4a70-a7ff-3f76e7f1ee1c" providerId="ADAL" clId="{7265A23C-00A9-4859-9C5D-470F7F6DFBA4}" dt="2023-04-23T16:57:35.535" v="248" actId="164"/>
          <ac:grpSpMkLst>
            <pc:docMk/>
            <pc:sldMk cId="4023813791" sldId="262"/>
            <ac:grpSpMk id="13" creationId="{CE1874CA-A49F-F8D1-B99F-7D70853EE405}"/>
          </ac:grpSpMkLst>
        </pc:grpChg>
        <pc:grpChg chg="mod">
          <ac:chgData name="Moder, Franz" userId="9f92b572-57b8-4a70-a7ff-3f76e7f1ee1c" providerId="ADAL" clId="{7265A23C-00A9-4859-9C5D-470F7F6DFBA4}" dt="2023-05-04T13:30:02.691" v="2647" actId="164"/>
          <ac:grpSpMkLst>
            <pc:docMk/>
            <pc:sldMk cId="4023813791" sldId="262"/>
            <ac:grpSpMk id="16" creationId="{8576C9F7-1A6A-76E0-FC61-A6DE1E46609A}"/>
          </ac:grpSpMkLst>
        </pc:grpChg>
        <pc:grpChg chg="mod">
          <ac:chgData name="Moder, Franz" userId="9f92b572-57b8-4a70-a7ff-3f76e7f1ee1c" providerId="ADAL" clId="{7265A23C-00A9-4859-9C5D-470F7F6DFBA4}" dt="2023-05-04T13:12:34.065" v="2450" actId="164"/>
          <ac:grpSpMkLst>
            <pc:docMk/>
            <pc:sldMk cId="4023813791" sldId="262"/>
            <ac:grpSpMk id="28" creationId="{973F0ADB-5C47-6354-BFF4-00FD8AE9A261}"/>
          </ac:grpSpMkLst>
        </pc:grpChg>
        <pc:grpChg chg="add del mod">
          <ac:chgData name="Moder, Franz" userId="9f92b572-57b8-4a70-a7ff-3f76e7f1ee1c" providerId="ADAL" clId="{7265A23C-00A9-4859-9C5D-470F7F6DFBA4}" dt="2023-05-04T12:55:01.192" v="2399"/>
          <ac:grpSpMkLst>
            <pc:docMk/>
            <pc:sldMk cId="4023813791" sldId="262"/>
            <ac:grpSpMk id="43" creationId="{13D7793E-646D-BCD9-9BBE-16BB06E85DF1}"/>
          </ac:grpSpMkLst>
        </pc:grpChg>
        <pc:grpChg chg="mod">
          <ac:chgData name="Moder, Franz" userId="9f92b572-57b8-4a70-a7ff-3f76e7f1ee1c" providerId="ADAL" clId="{7265A23C-00A9-4859-9C5D-470F7F6DFBA4}" dt="2023-05-04T12:54:59.281" v="2398"/>
          <ac:grpSpMkLst>
            <pc:docMk/>
            <pc:sldMk cId="4023813791" sldId="262"/>
            <ac:grpSpMk id="44" creationId="{5266623B-C1DF-A83B-A2D6-1B9A9FA54456}"/>
          </ac:grpSpMkLst>
        </pc:grpChg>
        <pc:grpChg chg="mod">
          <ac:chgData name="Moder, Franz" userId="9f92b572-57b8-4a70-a7ff-3f76e7f1ee1c" providerId="ADAL" clId="{7265A23C-00A9-4859-9C5D-470F7F6DFBA4}" dt="2023-05-04T12:54:59.281" v="2398"/>
          <ac:grpSpMkLst>
            <pc:docMk/>
            <pc:sldMk cId="4023813791" sldId="262"/>
            <ac:grpSpMk id="55" creationId="{6E7CC050-F598-8E98-D394-5CEF1CE974F8}"/>
          </ac:grpSpMkLst>
        </pc:grpChg>
        <pc:grpChg chg="add mod">
          <ac:chgData name="Moder, Franz" userId="9f92b572-57b8-4a70-a7ff-3f76e7f1ee1c" providerId="ADAL" clId="{7265A23C-00A9-4859-9C5D-470F7F6DFBA4}" dt="2023-05-04T13:12:34.065" v="2450" actId="164"/>
          <ac:grpSpMkLst>
            <pc:docMk/>
            <pc:sldMk cId="4023813791" sldId="262"/>
            <ac:grpSpMk id="60" creationId="{E61A1FF1-CDA8-D75B-3874-6271AD331ABF}"/>
          </ac:grpSpMkLst>
        </pc:grpChg>
        <pc:grpChg chg="add mod">
          <ac:chgData name="Moder, Franz" userId="9f92b572-57b8-4a70-a7ff-3f76e7f1ee1c" providerId="ADAL" clId="{7265A23C-00A9-4859-9C5D-470F7F6DFBA4}" dt="2023-05-04T13:28:07.577" v="2603" actId="164"/>
          <ac:grpSpMkLst>
            <pc:docMk/>
            <pc:sldMk cId="4023813791" sldId="262"/>
            <ac:grpSpMk id="67" creationId="{C75594C5-F128-241D-B032-AC27E33C1BA3}"/>
          </ac:grpSpMkLst>
        </pc:grpChg>
        <pc:grpChg chg="add mod">
          <ac:chgData name="Moder, Franz" userId="9f92b572-57b8-4a70-a7ff-3f76e7f1ee1c" providerId="ADAL" clId="{7265A23C-00A9-4859-9C5D-470F7F6DFBA4}" dt="2023-05-04T13:30:02.691" v="2647" actId="164"/>
          <ac:grpSpMkLst>
            <pc:docMk/>
            <pc:sldMk cId="4023813791" sldId="262"/>
            <ac:grpSpMk id="72" creationId="{D07CC427-DDAA-0EC3-AF0E-E34F97CE358E}"/>
          </ac:grpSpMkLst>
        </pc:grpChg>
        <pc:picChg chg="add mod">
          <ac:chgData name="Moder, Franz" userId="9f92b572-57b8-4a70-a7ff-3f76e7f1ee1c" providerId="ADAL" clId="{7265A23C-00A9-4859-9C5D-470F7F6DFBA4}" dt="2023-04-23T14:36:13.824" v="227" actId="1076"/>
          <ac:picMkLst>
            <pc:docMk/>
            <pc:sldMk cId="4023813791" sldId="262"/>
            <ac:picMk id="3" creationId="{01217BBD-398B-8828-0AF7-EDA34DD26D0D}"/>
          </ac:picMkLst>
        </pc:picChg>
        <pc:picChg chg="mod">
          <ac:chgData name="Moder, Franz" userId="9f92b572-57b8-4a70-a7ff-3f76e7f1ee1c" providerId="ADAL" clId="{7265A23C-00A9-4859-9C5D-470F7F6DFBA4}" dt="2023-04-23T14:35:26.209" v="222" actId="1076"/>
          <ac:picMkLst>
            <pc:docMk/>
            <pc:sldMk cId="4023813791" sldId="262"/>
            <ac:picMk id="5" creationId="{2F801E15-EDE7-0C4D-3A6E-AC664D368AA6}"/>
          </ac:picMkLst>
        </pc:picChg>
        <pc:picChg chg="add mod">
          <ac:chgData name="Moder, Franz" userId="9f92b572-57b8-4a70-a7ff-3f76e7f1ee1c" providerId="ADAL" clId="{7265A23C-00A9-4859-9C5D-470F7F6DFBA4}" dt="2023-05-04T13:28:07.577" v="2603" actId="164"/>
          <ac:picMkLst>
            <pc:docMk/>
            <pc:sldMk cId="4023813791" sldId="262"/>
            <ac:picMk id="6" creationId="{30D88777-6E9A-9B71-29B9-863CB018FF68}"/>
          </ac:picMkLst>
        </pc:picChg>
        <pc:picChg chg="mod">
          <ac:chgData name="Moder, Franz" userId="9f92b572-57b8-4a70-a7ff-3f76e7f1ee1c" providerId="ADAL" clId="{7265A23C-00A9-4859-9C5D-470F7F6DFBA4}" dt="2023-05-04T13:22:57.642" v="2477" actId="1076"/>
          <ac:picMkLst>
            <pc:docMk/>
            <pc:sldMk cId="4023813791" sldId="262"/>
            <ac:picMk id="7" creationId="{78DA6CFD-F8A1-8CB9-E686-4A0AB28C0B58}"/>
          </ac:picMkLst>
        </pc:picChg>
        <pc:picChg chg="del">
          <ac:chgData name="Moder, Franz" userId="9f92b572-57b8-4a70-a7ff-3f76e7f1ee1c" providerId="ADAL" clId="{7265A23C-00A9-4859-9C5D-470F7F6DFBA4}" dt="2023-04-28T15:24:35.642" v="512" actId="478"/>
          <ac:picMkLst>
            <pc:docMk/>
            <pc:sldMk cId="4023813791" sldId="262"/>
            <ac:picMk id="10" creationId="{5F70721B-C655-5CD6-2839-3B9978C44E98}"/>
          </ac:picMkLst>
        </pc:picChg>
        <pc:picChg chg="add mod">
          <ac:chgData name="Moder, Franz" userId="9f92b572-57b8-4a70-a7ff-3f76e7f1ee1c" providerId="ADAL" clId="{7265A23C-00A9-4859-9C5D-470F7F6DFBA4}" dt="2023-04-23T16:57:35.535" v="248" actId="164"/>
          <ac:picMkLst>
            <pc:docMk/>
            <pc:sldMk cId="4023813791" sldId="262"/>
            <ac:picMk id="11" creationId="{E9DCA879-34A2-704D-38DF-1811A9783767}"/>
          </ac:picMkLst>
        </pc:picChg>
        <pc:picChg chg="del">
          <ac:chgData name="Moder, Franz" userId="9f92b572-57b8-4a70-a7ff-3f76e7f1ee1c" providerId="ADAL" clId="{7265A23C-00A9-4859-9C5D-470F7F6DFBA4}" dt="2023-04-28T15:24:39.153" v="515" actId="478"/>
          <ac:picMkLst>
            <pc:docMk/>
            <pc:sldMk cId="4023813791" sldId="262"/>
            <ac:picMk id="12" creationId="{CC4D3775-DE31-AF0F-527E-8A3145E5733B}"/>
          </ac:picMkLst>
        </pc:picChg>
        <pc:picChg chg="del">
          <ac:chgData name="Moder, Franz" userId="9f92b572-57b8-4a70-a7ff-3f76e7f1ee1c" providerId="ADAL" clId="{7265A23C-00A9-4859-9C5D-470F7F6DFBA4}" dt="2023-04-28T15:24:38.476" v="514" actId="478"/>
          <ac:picMkLst>
            <pc:docMk/>
            <pc:sldMk cId="4023813791" sldId="262"/>
            <ac:picMk id="14" creationId="{1482510D-1C2A-F9D6-91A9-99EAF74FA2B4}"/>
          </ac:picMkLst>
        </pc:picChg>
        <pc:picChg chg="mod">
          <ac:chgData name="Moder, Franz" userId="9f92b572-57b8-4a70-a7ff-3f76e7f1ee1c" providerId="ADAL" clId="{7265A23C-00A9-4859-9C5D-470F7F6DFBA4}" dt="2023-05-04T12:54:59.281" v="2398"/>
          <ac:picMkLst>
            <pc:docMk/>
            <pc:sldMk cId="4023813791" sldId="262"/>
            <ac:picMk id="54" creationId="{79F04EA4-FF72-3A10-BD35-7DD77B31C91C}"/>
          </ac:picMkLst>
        </pc:picChg>
        <pc:picChg chg="mod">
          <ac:chgData name="Moder, Franz" userId="9f92b572-57b8-4a70-a7ff-3f76e7f1ee1c" providerId="ADAL" clId="{7265A23C-00A9-4859-9C5D-470F7F6DFBA4}" dt="2023-05-04T12:54:59.281" v="2398"/>
          <ac:picMkLst>
            <pc:docMk/>
            <pc:sldMk cId="4023813791" sldId="262"/>
            <ac:picMk id="56" creationId="{0C57EDAD-DC8F-C6EF-2DCF-D1E42E90A423}"/>
          </ac:picMkLst>
        </pc:picChg>
      </pc:sldChg>
      <pc:sldChg chg="addSp delSp modSp new del mod">
        <pc:chgData name="Moder, Franz" userId="9f92b572-57b8-4a70-a7ff-3f76e7f1ee1c" providerId="ADAL" clId="{7265A23C-00A9-4859-9C5D-470F7F6DFBA4}" dt="2023-04-28T15:23:59.916" v="504" actId="47"/>
        <pc:sldMkLst>
          <pc:docMk/>
          <pc:sldMk cId="3504406878" sldId="263"/>
        </pc:sldMkLst>
        <pc:spChg chg="del mod">
          <ac:chgData name="Moder, Franz" userId="9f92b572-57b8-4a70-a7ff-3f76e7f1ee1c" providerId="ADAL" clId="{7265A23C-00A9-4859-9C5D-470F7F6DFBA4}" dt="2023-04-23T13:22:15.041" v="3" actId="478"/>
          <ac:spMkLst>
            <pc:docMk/>
            <pc:sldMk cId="3504406878" sldId="263"/>
            <ac:spMk id="2" creationId="{CFDF8C9B-7EF8-5C27-E7A4-373463598129}"/>
          </ac:spMkLst>
        </pc:spChg>
        <pc:spChg chg="del">
          <ac:chgData name="Moder, Franz" userId="9f92b572-57b8-4a70-a7ff-3f76e7f1ee1c" providerId="ADAL" clId="{7265A23C-00A9-4859-9C5D-470F7F6DFBA4}" dt="2023-04-23T13:22:13.500" v="1" actId="478"/>
          <ac:spMkLst>
            <pc:docMk/>
            <pc:sldMk cId="3504406878" sldId="263"/>
            <ac:spMk id="3" creationId="{F4A00367-5EF9-4CD9-6569-E5D4131EBE36}"/>
          </ac:spMkLst>
        </pc:spChg>
        <pc:picChg chg="add mod">
          <ac:chgData name="Moder, Franz" userId="9f92b572-57b8-4a70-a7ff-3f76e7f1ee1c" providerId="ADAL" clId="{7265A23C-00A9-4859-9C5D-470F7F6DFBA4}" dt="2023-04-23T13:22:19.855" v="6" actId="1076"/>
          <ac:picMkLst>
            <pc:docMk/>
            <pc:sldMk cId="3504406878" sldId="263"/>
            <ac:picMk id="5" creationId="{33019BB9-B24E-FE6C-D0AE-DD9EE7E7E4B3}"/>
          </ac:picMkLst>
        </pc:picChg>
      </pc:sldChg>
      <pc:sldChg chg="addSp delSp modSp new del mod setBg">
        <pc:chgData name="Moder, Franz" userId="9f92b572-57b8-4a70-a7ff-3f76e7f1ee1c" providerId="ADAL" clId="{7265A23C-00A9-4859-9C5D-470F7F6DFBA4}" dt="2023-04-28T15:24:53.988" v="523" actId="47"/>
        <pc:sldMkLst>
          <pc:docMk/>
          <pc:sldMk cId="1287265844" sldId="264"/>
        </pc:sldMkLst>
        <pc:spChg chg="del mod">
          <ac:chgData name="Moder, Franz" userId="9f92b572-57b8-4a70-a7ff-3f76e7f1ee1c" providerId="ADAL" clId="{7265A23C-00A9-4859-9C5D-470F7F6DFBA4}" dt="2023-04-23T14:09:36.155" v="61" actId="478"/>
          <ac:spMkLst>
            <pc:docMk/>
            <pc:sldMk cId="1287265844" sldId="264"/>
            <ac:spMk id="2" creationId="{5C099761-F35C-3DE3-4389-1145D5458DDA}"/>
          </ac:spMkLst>
        </pc:spChg>
        <pc:spChg chg="del">
          <ac:chgData name="Moder, Franz" userId="9f92b572-57b8-4a70-a7ff-3f76e7f1ee1c" providerId="ADAL" clId="{7265A23C-00A9-4859-9C5D-470F7F6DFBA4}" dt="2023-04-23T14:09:34.508" v="59" actId="478"/>
          <ac:spMkLst>
            <pc:docMk/>
            <pc:sldMk cId="1287265844" sldId="264"/>
            <ac:spMk id="3" creationId="{23CC95BB-1B90-17E7-ECAA-E4420A74A3AD}"/>
          </ac:spMkLst>
        </pc:spChg>
        <pc:spChg chg="mod">
          <ac:chgData name="Moder, Franz" userId="9f92b572-57b8-4a70-a7ff-3f76e7f1ee1c" providerId="ADAL" clId="{7265A23C-00A9-4859-9C5D-470F7F6DFBA4}" dt="2023-04-23T14:22:26.725" v="118" actId="20577"/>
          <ac:spMkLst>
            <pc:docMk/>
            <pc:sldMk cId="1287265844" sldId="264"/>
            <ac:spMk id="6" creationId="{2EBCC175-7C4F-CE9C-5FF0-A752FDC86B25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7" creationId="{292B424D-E9C0-8BDB-7AD0-013A2463CDB6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8" creationId="{E170AB94-486F-300E-C57C-AB44D080F38C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9" creationId="{9A9FAEC1-1333-78C3-61C2-86DAC6A2D677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0" creationId="{C1B40C2D-729C-D20F-F694-B8A50824388F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1" creationId="{CC0B2CAF-1214-EA5D-7F4E-5C6DEDA3083D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2" creationId="{BBAD5F10-3371-79FA-017F-AC9BA96C5C63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3" creationId="{A61BF732-DE08-CB91-0CF6-6C88D0BD7D39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4" creationId="{5E0C227A-FCAA-E4EB-23B0-BAD936B969CB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5" creationId="{66D05474-CF3F-34B8-0521-B2F9A4690D86}"/>
          </ac:spMkLst>
        </pc:spChg>
        <pc:spChg chg="mod">
          <ac:chgData name="Moder, Franz" userId="9f92b572-57b8-4a70-a7ff-3f76e7f1ee1c" providerId="ADAL" clId="{7265A23C-00A9-4859-9C5D-470F7F6DFBA4}" dt="2023-04-23T14:11:36.212" v="80" actId="18245"/>
          <ac:spMkLst>
            <pc:docMk/>
            <pc:sldMk cId="1287265844" sldId="264"/>
            <ac:spMk id="16" creationId="{8C141487-1F2F-BC34-9D16-3E09FD04327F}"/>
          </ac:spMkLst>
        </pc:spChg>
        <pc:spChg chg="mod">
          <ac:chgData name="Moder, Franz" userId="9f92b572-57b8-4a70-a7ff-3f76e7f1ee1c" providerId="ADAL" clId="{7265A23C-00A9-4859-9C5D-470F7F6DFBA4}" dt="2023-04-23T14:12:47.559" v="94"/>
          <ac:spMkLst>
            <pc:docMk/>
            <pc:sldMk cId="1287265844" sldId="264"/>
            <ac:spMk id="22" creationId="{960F81BE-691A-3210-5A78-81C4AC4F48BD}"/>
          </ac:spMkLst>
        </pc:spChg>
        <pc:spChg chg="add del mod">
          <ac:chgData name="Moder, Franz" userId="9f92b572-57b8-4a70-a7ff-3f76e7f1ee1c" providerId="ADAL" clId="{7265A23C-00A9-4859-9C5D-470F7F6DFBA4}" dt="2023-04-23T14:22:38.463" v="122" actId="478"/>
          <ac:spMkLst>
            <pc:docMk/>
            <pc:sldMk cId="1287265844" sldId="264"/>
            <ac:spMk id="34" creationId="{AB53BA6F-7084-8C34-D73D-80F2ABA98D99}"/>
          </ac:spMkLst>
        </pc:spChg>
        <pc:spChg chg="add mod">
          <ac:chgData name="Moder, Franz" userId="9f92b572-57b8-4a70-a7ff-3f76e7f1ee1c" providerId="ADAL" clId="{7265A23C-00A9-4859-9C5D-470F7F6DFBA4}" dt="2023-04-23T14:29:28.597" v="174" actId="164"/>
          <ac:spMkLst>
            <pc:docMk/>
            <pc:sldMk cId="1287265844" sldId="264"/>
            <ac:spMk id="42" creationId="{2C10A947-1D22-98D1-7FED-B57B172CFD8F}"/>
          </ac:spMkLst>
        </pc:spChg>
        <pc:spChg chg="add mod">
          <ac:chgData name="Moder, Franz" userId="9f92b572-57b8-4a70-a7ff-3f76e7f1ee1c" providerId="ADAL" clId="{7265A23C-00A9-4859-9C5D-470F7F6DFBA4}" dt="2023-04-23T14:29:28.597" v="174" actId="164"/>
          <ac:spMkLst>
            <pc:docMk/>
            <pc:sldMk cId="1287265844" sldId="264"/>
            <ac:spMk id="43" creationId="{B979F377-EF06-BB19-8BB9-B30529C9F5D0}"/>
          </ac:spMkLst>
        </pc:spChg>
        <pc:spChg chg="add mod">
          <ac:chgData name="Moder, Franz" userId="9f92b572-57b8-4a70-a7ff-3f76e7f1ee1c" providerId="ADAL" clId="{7265A23C-00A9-4859-9C5D-470F7F6DFBA4}" dt="2023-04-23T17:14:04.520" v="260" actId="1037"/>
          <ac:spMkLst>
            <pc:docMk/>
            <pc:sldMk cId="1287265844" sldId="264"/>
            <ac:spMk id="44" creationId="{38731727-84D6-C215-F177-E13183E42E07}"/>
          </ac:spMkLst>
        </pc:spChg>
        <pc:spChg chg="add mod">
          <ac:chgData name="Moder, Franz" userId="9f92b572-57b8-4a70-a7ff-3f76e7f1ee1c" providerId="ADAL" clId="{7265A23C-00A9-4859-9C5D-470F7F6DFBA4}" dt="2023-04-23T14:33:47.774" v="221" actId="692"/>
          <ac:spMkLst>
            <pc:docMk/>
            <pc:sldMk cId="1287265844" sldId="264"/>
            <ac:spMk id="45" creationId="{E74C22DF-0594-628F-BFFF-7A306334EFC6}"/>
          </ac:spMkLst>
        </pc:spChg>
        <pc:spChg chg="add del mod">
          <ac:chgData name="Moder, Franz" userId="9f92b572-57b8-4a70-a7ff-3f76e7f1ee1c" providerId="ADAL" clId="{7265A23C-00A9-4859-9C5D-470F7F6DFBA4}" dt="2023-04-23T17:15:50.826" v="261" actId="478"/>
          <ac:spMkLst>
            <pc:docMk/>
            <pc:sldMk cId="1287265844" sldId="264"/>
            <ac:spMk id="47" creationId="{21ED1455-6E40-FF3B-FDB9-6111EFFB4105}"/>
          </ac:spMkLst>
        </pc:spChg>
        <pc:grpChg chg="mod">
          <ac:chgData name="Moder, Franz" userId="9f92b572-57b8-4a70-a7ff-3f76e7f1ee1c" providerId="ADAL" clId="{7265A23C-00A9-4859-9C5D-470F7F6DFBA4}" dt="2023-04-23T14:29:28.597" v="174" actId="164"/>
          <ac:grpSpMkLst>
            <pc:docMk/>
            <pc:sldMk cId="1287265844" sldId="264"/>
            <ac:grpSpMk id="5" creationId="{4B61830D-03BD-DAB4-E7F0-919C956374BA}"/>
          </ac:grpSpMkLst>
        </pc:grpChg>
        <pc:grpChg chg="add mod">
          <ac:chgData name="Moder, Franz" userId="9f92b572-57b8-4a70-a7ff-3f76e7f1ee1c" providerId="ADAL" clId="{7265A23C-00A9-4859-9C5D-470F7F6DFBA4}" dt="2023-04-23T14:29:28.597" v="174" actId="164"/>
          <ac:grpSpMkLst>
            <pc:docMk/>
            <pc:sldMk cId="1287265844" sldId="264"/>
            <ac:grpSpMk id="20" creationId="{7C04B0ED-DA72-63CD-B00F-0372951C3A15}"/>
          </ac:grpSpMkLst>
        </pc:grpChg>
        <pc:grpChg chg="add mod">
          <ac:chgData name="Moder, Franz" userId="9f92b572-57b8-4a70-a7ff-3f76e7f1ee1c" providerId="ADAL" clId="{7265A23C-00A9-4859-9C5D-470F7F6DFBA4}" dt="2023-04-23T17:15:55.888" v="263" actId="14100"/>
          <ac:grpSpMkLst>
            <pc:docMk/>
            <pc:sldMk cId="1287265844" sldId="264"/>
            <ac:grpSpMk id="46" creationId="{0FF79639-FC59-CFF0-8990-F3DD837CE7D8}"/>
          </ac:grpSpMkLst>
        </pc:grpChg>
        <pc:graphicFrameChg chg="add del mod modGraphic">
          <ac:chgData name="Moder, Franz" userId="9f92b572-57b8-4a70-a7ff-3f76e7f1ee1c" providerId="ADAL" clId="{7265A23C-00A9-4859-9C5D-470F7F6DFBA4}" dt="2023-04-23T14:11:36.212" v="80" actId="18245"/>
          <ac:graphicFrameMkLst>
            <pc:docMk/>
            <pc:sldMk cId="1287265844" sldId="264"/>
            <ac:graphicFrameMk id="4" creationId="{13968FCA-7BFC-9307-932C-8B53124879F6}"/>
          </ac:graphicFrameMkLst>
        </pc:graphicFrameChg>
        <pc:picChg chg="add mod">
          <ac:chgData name="Moder, Franz" userId="9f92b572-57b8-4a70-a7ff-3f76e7f1ee1c" providerId="ADAL" clId="{7265A23C-00A9-4859-9C5D-470F7F6DFBA4}" dt="2023-04-23T14:29:28.597" v="174" actId="164"/>
          <ac:picMkLst>
            <pc:docMk/>
            <pc:sldMk cId="1287265844" sldId="264"/>
            <ac:picMk id="17" creationId="{B982788D-A1D6-FDB3-ED83-EA9DEE7EC1E8}"/>
          </ac:picMkLst>
        </pc:picChg>
        <pc:picChg chg="add mod">
          <ac:chgData name="Moder, Franz" userId="9f92b572-57b8-4a70-a7ff-3f76e7f1ee1c" providerId="ADAL" clId="{7265A23C-00A9-4859-9C5D-470F7F6DFBA4}" dt="2023-04-23T14:29:28.597" v="174" actId="164"/>
          <ac:picMkLst>
            <pc:docMk/>
            <pc:sldMk cId="1287265844" sldId="264"/>
            <ac:picMk id="18" creationId="{6F017CCB-258C-98A8-54FC-6C9EB2F55521}"/>
          </ac:picMkLst>
        </pc:picChg>
        <pc:picChg chg="add mod">
          <ac:chgData name="Moder, Franz" userId="9f92b572-57b8-4a70-a7ff-3f76e7f1ee1c" providerId="ADAL" clId="{7265A23C-00A9-4859-9C5D-470F7F6DFBA4}" dt="2023-04-23T14:29:28.597" v="174" actId="164"/>
          <ac:picMkLst>
            <pc:docMk/>
            <pc:sldMk cId="1287265844" sldId="264"/>
            <ac:picMk id="19" creationId="{A96A4C6C-1937-832A-3543-25A3027774FF}"/>
          </ac:picMkLst>
        </pc:picChg>
        <pc:picChg chg="mod">
          <ac:chgData name="Moder, Franz" userId="9f92b572-57b8-4a70-a7ff-3f76e7f1ee1c" providerId="ADAL" clId="{7265A23C-00A9-4859-9C5D-470F7F6DFBA4}" dt="2023-04-23T14:12:47.559" v="94"/>
          <ac:picMkLst>
            <pc:docMk/>
            <pc:sldMk cId="1287265844" sldId="264"/>
            <ac:picMk id="21" creationId="{66A606F8-A846-8C62-140A-4AB489E26916}"/>
          </ac:picMkLst>
        </pc:picChg>
        <pc:picChg chg="add mod">
          <ac:chgData name="Moder, Franz" userId="9f92b572-57b8-4a70-a7ff-3f76e7f1ee1c" providerId="ADAL" clId="{7265A23C-00A9-4859-9C5D-470F7F6DFBA4}" dt="2023-04-23T14:29:28.597" v="174" actId="164"/>
          <ac:picMkLst>
            <pc:docMk/>
            <pc:sldMk cId="1287265844" sldId="264"/>
            <ac:picMk id="23" creationId="{26D78E04-B1E3-45F3-2F68-973940E94958}"/>
          </ac:picMkLst>
        </pc:picChg>
        <pc:picChg chg="add mod">
          <ac:chgData name="Moder, Franz" userId="9f92b572-57b8-4a70-a7ff-3f76e7f1ee1c" providerId="ADAL" clId="{7265A23C-00A9-4859-9C5D-470F7F6DFBA4}" dt="2023-04-23T14:29:28.597" v="174" actId="164"/>
          <ac:picMkLst>
            <pc:docMk/>
            <pc:sldMk cId="1287265844" sldId="264"/>
            <ac:picMk id="24" creationId="{1E97CC4B-D289-0E9E-98C4-560D19AE2E10}"/>
          </ac:picMkLst>
        </pc:picChg>
        <pc:cxnChg chg="add del mod">
          <ac:chgData name="Moder, Franz" userId="9f92b572-57b8-4a70-a7ff-3f76e7f1ee1c" providerId="ADAL" clId="{7265A23C-00A9-4859-9C5D-470F7F6DFBA4}" dt="2023-04-23T14:21:20.933" v="111" actId="478"/>
          <ac:cxnSpMkLst>
            <pc:docMk/>
            <pc:sldMk cId="1287265844" sldId="264"/>
            <ac:cxnSpMk id="26" creationId="{1BAF1F34-DD25-4D9B-0FFD-B59061727E65}"/>
          </ac:cxnSpMkLst>
        </pc:cxnChg>
        <pc:cxnChg chg="add del mod">
          <ac:chgData name="Moder, Franz" userId="9f92b572-57b8-4a70-a7ff-3f76e7f1ee1c" providerId="ADAL" clId="{7265A23C-00A9-4859-9C5D-470F7F6DFBA4}" dt="2023-04-23T14:22:22.224" v="117" actId="478"/>
          <ac:cxnSpMkLst>
            <pc:docMk/>
            <pc:sldMk cId="1287265844" sldId="264"/>
            <ac:cxnSpMk id="29" creationId="{5299620F-EF40-B827-E47E-5A823A661321}"/>
          </ac:cxnSpMkLst>
        </pc:cxnChg>
        <pc:cxnChg chg="add del mod">
          <ac:chgData name="Moder, Franz" userId="9f92b572-57b8-4a70-a7ff-3f76e7f1ee1c" providerId="ADAL" clId="{7265A23C-00A9-4859-9C5D-470F7F6DFBA4}" dt="2023-04-23T14:26:08.004" v="135" actId="478"/>
          <ac:cxnSpMkLst>
            <pc:docMk/>
            <pc:sldMk cId="1287265844" sldId="264"/>
            <ac:cxnSpMk id="33" creationId="{272B7264-AD9E-5A98-CD9A-AFB5DA5234D5}"/>
          </ac:cxnSpMkLst>
        </pc:cxnChg>
        <pc:cxnChg chg="add del mod">
          <ac:chgData name="Moder, Franz" userId="9f92b572-57b8-4a70-a7ff-3f76e7f1ee1c" providerId="ADAL" clId="{7265A23C-00A9-4859-9C5D-470F7F6DFBA4}" dt="2023-04-23T14:24:28.736" v="131" actId="478"/>
          <ac:cxnSpMkLst>
            <pc:docMk/>
            <pc:sldMk cId="1287265844" sldId="264"/>
            <ac:cxnSpMk id="37" creationId="{BFC330D0-9E71-D3EC-A1FA-E2C3250F8DB4}"/>
          </ac:cxnSpMkLst>
        </pc:cxnChg>
      </pc:sldChg>
      <pc:sldChg chg="addSp delSp modSp new del mod">
        <pc:chgData name="Moder, Franz" userId="9f92b572-57b8-4a70-a7ff-3f76e7f1ee1c" providerId="ADAL" clId="{7265A23C-00A9-4859-9C5D-470F7F6DFBA4}" dt="2023-04-28T15:24:55.591" v="524" actId="47"/>
        <pc:sldMkLst>
          <pc:docMk/>
          <pc:sldMk cId="3825960505" sldId="265"/>
        </pc:sldMkLst>
        <pc:spChg chg="del">
          <ac:chgData name="Moder, Franz" userId="9f92b572-57b8-4a70-a7ff-3f76e7f1ee1c" providerId="ADAL" clId="{7265A23C-00A9-4859-9C5D-470F7F6DFBA4}" dt="2023-04-23T17:16:29.518" v="266" actId="478"/>
          <ac:spMkLst>
            <pc:docMk/>
            <pc:sldMk cId="3825960505" sldId="265"/>
            <ac:spMk id="2" creationId="{9021F079-F18F-A23E-7EB9-96F5DC3CC882}"/>
          </ac:spMkLst>
        </pc:spChg>
        <pc:spChg chg="del">
          <ac:chgData name="Moder, Franz" userId="9f92b572-57b8-4a70-a7ff-3f76e7f1ee1c" providerId="ADAL" clId="{7265A23C-00A9-4859-9C5D-470F7F6DFBA4}" dt="2023-04-23T17:16:27.537" v="265" actId="478"/>
          <ac:spMkLst>
            <pc:docMk/>
            <pc:sldMk cId="3825960505" sldId="265"/>
            <ac:spMk id="3" creationId="{089E7F3D-D571-F486-C5E4-FA85D8304AA7}"/>
          </ac:spMkLst>
        </pc:spChg>
        <pc:spChg chg="add mod">
          <ac:chgData name="Moder, Franz" userId="9f92b572-57b8-4a70-a7ff-3f76e7f1ee1c" providerId="ADAL" clId="{7265A23C-00A9-4859-9C5D-470F7F6DFBA4}" dt="2023-04-23T17:18:28.636" v="368" actId="164"/>
          <ac:spMkLst>
            <pc:docMk/>
            <pc:sldMk cId="3825960505" sldId="265"/>
            <ac:spMk id="6" creationId="{CC55EBFE-D8B1-F0EA-E8C3-E3A7D808FFA2}"/>
          </ac:spMkLst>
        </pc:spChg>
        <pc:spChg chg="add mod">
          <ac:chgData name="Moder, Franz" userId="9f92b572-57b8-4a70-a7ff-3f76e7f1ee1c" providerId="ADAL" clId="{7265A23C-00A9-4859-9C5D-470F7F6DFBA4}" dt="2023-04-23T17:18:28.636" v="368" actId="164"/>
          <ac:spMkLst>
            <pc:docMk/>
            <pc:sldMk cId="3825960505" sldId="265"/>
            <ac:spMk id="7" creationId="{EDE9289F-360B-CE52-4140-189DF780BF9C}"/>
          </ac:spMkLst>
        </pc:spChg>
        <pc:grpChg chg="add mod">
          <ac:chgData name="Moder, Franz" userId="9f92b572-57b8-4a70-a7ff-3f76e7f1ee1c" providerId="ADAL" clId="{7265A23C-00A9-4859-9C5D-470F7F6DFBA4}" dt="2023-04-23T17:18:28.636" v="368" actId="164"/>
          <ac:grpSpMkLst>
            <pc:docMk/>
            <pc:sldMk cId="3825960505" sldId="265"/>
            <ac:grpSpMk id="8" creationId="{71D8E7E9-D0E0-DF05-9275-C7F6DC91C1AD}"/>
          </ac:grpSpMkLst>
        </pc:grpChg>
        <pc:picChg chg="add mod">
          <ac:chgData name="Moder, Franz" userId="9f92b572-57b8-4a70-a7ff-3f76e7f1ee1c" providerId="ADAL" clId="{7265A23C-00A9-4859-9C5D-470F7F6DFBA4}" dt="2023-04-23T17:18:28.636" v="368" actId="164"/>
          <ac:picMkLst>
            <pc:docMk/>
            <pc:sldMk cId="3825960505" sldId="265"/>
            <ac:picMk id="4" creationId="{6D18E5E4-F5B6-C389-87F3-57BF17294BDE}"/>
          </ac:picMkLst>
        </pc:picChg>
        <pc:picChg chg="add mod">
          <ac:chgData name="Moder, Franz" userId="9f92b572-57b8-4a70-a7ff-3f76e7f1ee1c" providerId="ADAL" clId="{7265A23C-00A9-4859-9C5D-470F7F6DFBA4}" dt="2023-04-23T17:18:28.636" v="368" actId="164"/>
          <ac:picMkLst>
            <pc:docMk/>
            <pc:sldMk cId="3825960505" sldId="265"/>
            <ac:picMk id="5" creationId="{1BD86B44-0FB6-9198-FF3E-211CDD8763FE}"/>
          </ac:picMkLst>
        </pc:picChg>
      </pc:sldChg>
      <pc:sldChg chg="delSp del mod">
        <pc:chgData name="Moder, Franz" userId="9f92b572-57b8-4a70-a7ff-3f76e7f1ee1c" providerId="ADAL" clId="{7265A23C-00A9-4859-9C5D-470F7F6DFBA4}" dt="2023-04-28T15:24:32.111" v="510" actId="47"/>
        <pc:sldMkLst>
          <pc:docMk/>
          <pc:sldMk cId="2848026581" sldId="266"/>
        </pc:sldMkLst>
        <pc:picChg chg="del">
          <ac:chgData name="Moder, Franz" userId="9f92b572-57b8-4a70-a7ff-3f76e7f1ee1c" providerId="ADAL" clId="{7265A23C-00A9-4859-9C5D-470F7F6DFBA4}" dt="2023-04-28T15:24:31.097" v="509" actId="478"/>
          <ac:picMkLst>
            <pc:docMk/>
            <pc:sldMk cId="2848026581" sldId="266"/>
            <ac:picMk id="5" creationId="{A05EBCD8-9211-B6FB-AC3B-49A5F31BD2E6}"/>
          </ac:picMkLst>
        </pc:picChg>
      </pc:sldChg>
      <pc:sldChg chg="addSp delSp modSp mod">
        <pc:chgData name="Moder, Franz" userId="9f92b572-57b8-4a70-a7ff-3f76e7f1ee1c" providerId="ADAL" clId="{7265A23C-00A9-4859-9C5D-470F7F6DFBA4}" dt="2023-05-04T12:38:42.389" v="2083" actId="1076"/>
        <pc:sldMkLst>
          <pc:docMk/>
          <pc:sldMk cId="1725722617" sldId="267"/>
        </pc:sldMkLst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2" creationId="{60283EAA-282E-71F1-195E-F565AC0BBA93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3" creationId="{70767DEC-D931-85D0-D3EC-271EF37CAA39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7" creationId="{86FD4FCC-FB6D-109B-F2F9-67EE82D9361C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8" creationId="{252FE783-0F6B-BD79-CABF-4E8288149DE0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9" creationId="{7EFC94E4-212C-F41F-28C4-DD494559E654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10" creationId="{5DEAC9A6-0B5F-06D6-F6FE-7E2F405813BA}"/>
          </ac:spMkLst>
        </pc:spChg>
        <pc:spChg chg="add del mod">
          <ac:chgData name="Moder, Franz" userId="9f92b572-57b8-4a70-a7ff-3f76e7f1ee1c" providerId="ADAL" clId="{7265A23C-00A9-4859-9C5D-470F7F6DFBA4}" dt="2023-04-28T10:53:06.554" v="486" actId="478"/>
          <ac:spMkLst>
            <pc:docMk/>
            <pc:sldMk cId="1725722617" sldId="267"/>
            <ac:spMk id="11" creationId="{A0BDD316-4BCA-E994-3735-06BFAF9419FD}"/>
          </ac:spMkLst>
        </pc:spChg>
        <pc:spChg chg="add mod">
          <ac:chgData name="Moder, Franz" userId="9f92b572-57b8-4a70-a7ff-3f76e7f1ee1c" providerId="ADAL" clId="{7265A23C-00A9-4859-9C5D-470F7F6DFBA4}" dt="2023-05-04T12:38:42.389" v="2083" actId="1076"/>
          <ac:spMkLst>
            <pc:docMk/>
            <pc:sldMk cId="1725722617" sldId="267"/>
            <ac:spMk id="11" creationId="{C0EF4933-DDBA-6DC3-3BDC-4D07BF23D690}"/>
          </ac:spMkLst>
        </pc:spChg>
        <pc:spChg chg="add mod">
          <ac:chgData name="Moder, Franz" userId="9f92b572-57b8-4a70-a7ff-3f76e7f1ee1c" providerId="ADAL" clId="{7265A23C-00A9-4859-9C5D-470F7F6DFBA4}" dt="2023-04-28T10:54:38.009" v="502" actId="164"/>
          <ac:spMkLst>
            <pc:docMk/>
            <pc:sldMk cId="1725722617" sldId="267"/>
            <ac:spMk id="12" creationId="{EA6559CC-8609-1FC3-42FF-DBE1BF01049E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4" creationId="{CFE8DFDF-74AF-8780-837A-4FA005FFA353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5" creationId="{14D62454-23A2-F1DE-D514-F28DF0E112F1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6" creationId="{F02A37C0-DF24-49D6-0589-C4EED396273F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7" creationId="{EE7CB530-A9ED-F23B-2E31-62AA7D9BCAD0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8" creationId="{A2F0C601-83B8-3E43-C5D4-D1CB928494A7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19" creationId="{741CF5A4-B81C-6EC9-4E91-AECD56BDE3C2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20" creationId="{F47127DA-26EA-2505-3A0B-31E945202AC6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21" creationId="{C7AC2764-DEE7-AFAF-8A4E-51234432F295}"/>
          </ac:spMkLst>
        </pc:spChg>
        <pc:spChg chg="add mod">
          <ac:chgData name="Moder, Franz" userId="9f92b572-57b8-4a70-a7ff-3f76e7f1ee1c" providerId="ADAL" clId="{7265A23C-00A9-4859-9C5D-470F7F6DFBA4}" dt="2023-05-04T12:38:36.318" v="2082" actId="164"/>
          <ac:spMkLst>
            <pc:docMk/>
            <pc:sldMk cId="1725722617" sldId="267"/>
            <ac:spMk id="22" creationId="{0C77B6D5-5271-C53E-1B47-45D849E00D7F}"/>
          </ac:spMkLst>
        </pc:spChg>
        <pc:grpChg chg="mod">
          <ac:chgData name="Moder, Franz" userId="9f92b572-57b8-4a70-a7ff-3f76e7f1ee1c" providerId="ADAL" clId="{7265A23C-00A9-4859-9C5D-470F7F6DFBA4}" dt="2023-04-28T10:54:38.009" v="502" actId="164"/>
          <ac:grpSpMkLst>
            <pc:docMk/>
            <pc:sldMk cId="1725722617" sldId="267"/>
            <ac:grpSpMk id="4" creationId="{BD367ECF-D0FD-5908-5B72-49FF5DF4E3C3}"/>
          </ac:grpSpMkLst>
        </pc:grpChg>
        <pc:grpChg chg="add mod">
          <ac:chgData name="Moder, Franz" userId="9f92b572-57b8-4a70-a7ff-3f76e7f1ee1c" providerId="ADAL" clId="{7265A23C-00A9-4859-9C5D-470F7F6DFBA4}" dt="2023-05-04T12:38:36.318" v="2082" actId="164"/>
          <ac:grpSpMkLst>
            <pc:docMk/>
            <pc:sldMk cId="1725722617" sldId="267"/>
            <ac:grpSpMk id="13" creationId="{C402B313-CA72-0414-582C-E0BE646B71B9}"/>
          </ac:grpSpMkLst>
        </pc:grpChg>
        <pc:grpChg chg="add mod">
          <ac:chgData name="Moder, Franz" userId="9f92b572-57b8-4a70-a7ff-3f76e7f1ee1c" providerId="ADAL" clId="{7265A23C-00A9-4859-9C5D-470F7F6DFBA4}" dt="2023-05-04T12:38:36.318" v="2082" actId="164"/>
          <ac:grpSpMkLst>
            <pc:docMk/>
            <pc:sldMk cId="1725722617" sldId="267"/>
            <ac:grpSpMk id="23" creationId="{E3A7828A-6140-B488-D7FB-4EEF11FE058D}"/>
          </ac:grpSpMkLst>
        </pc:grpChg>
      </pc:sldChg>
      <pc:sldChg chg="del">
        <pc:chgData name="Moder, Franz" userId="9f92b572-57b8-4a70-a7ff-3f76e7f1ee1c" providerId="ADAL" clId="{7265A23C-00A9-4859-9C5D-470F7F6DFBA4}" dt="2023-04-28T15:24:33.089" v="511" actId="47"/>
        <pc:sldMkLst>
          <pc:docMk/>
          <pc:sldMk cId="1029870654" sldId="268"/>
        </pc:sldMkLst>
      </pc:sldChg>
      <pc:sldChg chg="addSp delSp modSp new mod">
        <pc:chgData name="Moder, Franz" userId="9f92b572-57b8-4a70-a7ff-3f76e7f1ee1c" providerId="ADAL" clId="{7265A23C-00A9-4859-9C5D-470F7F6DFBA4}" dt="2023-05-05T15:32:57.687" v="2926" actId="571"/>
        <pc:sldMkLst>
          <pc:docMk/>
          <pc:sldMk cId="2575891543" sldId="268"/>
        </pc:sldMkLst>
        <pc:spChg chg="del">
          <ac:chgData name="Moder, Franz" userId="9f92b572-57b8-4a70-a7ff-3f76e7f1ee1c" providerId="ADAL" clId="{7265A23C-00A9-4859-9C5D-470F7F6DFBA4}" dt="2023-05-04T13:37:58.343" v="2649" actId="478"/>
          <ac:spMkLst>
            <pc:docMk/>
            <pc:sldMk cId="2575891543" sldId="268"/>
            <ac:spMk id="2" creationId="{12976632-4025-C9A6-0B9D-45354E2F8D0C}"/>
          </ac:spMkLst>
        </pc:spChg>
        <pc:spChg chg="del">
          <ac:chgData name="Moder, Franz" userId="9f92b572-57b8-4a70-a7ff-3f76e7f1ee1c" providerId="ADAL" clId="{7265A23C-00A9-4859-9C5D-470F7F6DFBA4}" dt="2023-05-04T13:38:00.201" v="2650" actId="478"/>
          <ac:spMkLst>
            <pc:docMk/>
            <pc:sldMk cId="2575891543" sldId="268"/>
            <ac:spMk id="3" creationId="{564EA121-2C88-93E3-8F28-2B97F8A179C5}"/>
          </ac:spMkLst>
        </pc:spChg>
        <pc:spChg chg="add mod">
          <ac:chgData name="Moder, Franz" userId="9f92b572-57b8-4a70-a7ff-3f76e7f1ee1c" providerId="ADAL" clId="{7265A23C-00A9-4859-9C5D-470F7F6DFBA4}" dt="2023-05-05T15:17:41.433" v="2829" actId="1076"/>
          <ac:spMkLst>
            <pc:docMk/>
            <pc:sldMk cId="2575891543" sldId="268"/>
            <ac:spMk id="5" creationId="{787C9C89-BEA2-C49A-8B2A-24136B8312E6}"/>
          </ac:spMkLst>
        </pc:spChg>
        <pc:spChg chg="add mod">
          <ac:chgData name="Moder, Franz" userId="9f92b572-57b8-4a70-a7ff-3f76e7f1ee1c" providerId="ADAL" clId="{7265A23C-00A9-4859-9C5D-470F7F6DFBA4}" dt="2023-05-05T15:17:26.333" v="2825" actId="164"/>
          <ac:spMkLst>
            <pc:docMk/>
            <pc:sldMk cId="2575891543" sldId="268"/>
            <ac:spMk id="6" creationId="{1DC14607-CA63-2BE2-71E4-C54DE51C5843}"/>
          </ac:spMkLst>
        </pc:spChg>
        <pc:spChg chg="add mod">
          <ac:chgData name="Moder, Franz" userId="9f92b572-57b8-4a70-a7ff-3f76e7f1ee1c" providerId="ADAL" clId="{7265A23C-00A9-4859-9C5D-470F7F6DFBA4}" dt="2023-05-05T15:17:26.333" v="2825" actId="164"/>
          <ac:spMkLst>
            <pc:docMk/>
            <pc:sldMk cId="2575891543" sldId="268"/>
            <ac:spMk id="7" creationId="{187EB191-CE06-E736-6572-D26BB31D2A24}"/>
          </ac:spMkLst>
        </pc:spChg>
        <pc:spChg chg="add mod">
          <ac:chgData name="Moder, Franz" userId="9f92b572-57b8-4a70-a7ff-3f76e7f1ee1c" providerId="ADAL" clId="{7265A23C-00A9-4859-9C5D-470F7F6DFBA4}" dt="2023-05-05T15:15:25.404" v="2801" actId="164"/>
          <ac:spMkLst>
            <pc:docMk/>
            <pc:sldMk cId="2575891543" sldId="268"/>
            <ac:spMk id="8" creationId="{67BA8CE5-AE2A-4EB6-3D82-AF39EF34577F}"/>
          </ac:spMkLst>
        </pc:spChg>
        <pc:spChg chg="add mod">
          <ac:chgData name="Moder, Franz" userId="9f92b572-57b8-4a70-a7ff-3f76e7f1ee1c" providerId="ADAL" clId="{7265A23C-00A9-4859-9C5D-470F7F6DFBA4}" dt="2023-05-05T15:15:25.404" v="2801" actId="164"/>
          <ac:spMkLst>
            <pc:docMk/>
            <pc:sldMk cId="2575891543" sldId="268"/>
            <ac:spMk id="9" creationId="{794C31F5-8D73-BDB8-EFAE-CE722CAD1075}"/>
          </ac:spMkLst>
        </pc:spChg>
        <pc:spChg chg="add mod">
          <ac:chgData name="Moder, Franz" userId="9f92b572-57b8-4a70-a7ff-3f76e7f1ee1c" providerId="ADAL" clId="{7265A23C-00A9-4859-9C5D-470F7F6DFBA4}" dt="2023-05-05T15:17:09.943" v="2824" actId="164"/>
          <ac:spMkLst>
            <pc:docMk/>
            <pc:sldMk cId="2575891543" sldId="268"/>
            <ac:spMk id="11" creationId="{13D54395-3A42-5B7F-36E1-D44EC13C66CB}"/>
          </ac:spMkLst>
        </pc:spChg>
        <pc:spChg chg="add del mod">
          <ac:chgData name="Moder, Franz" userId="9f92b572-57b8-4a70-a7ff-3f76e7f1ee1c" providerId="ADAL" clId="{7265A23C-00A9-4859-9C5D-470F7F6DFBA4}" dt="2023-05-05T15:15:53.571" v="2805"/>
          <ac:spMkLst>
            <pc:docMk/>
            <pc:sldMk cId="2575891543" sldId="268"/>
            <ac:spMk id="12" creationId="{819B7A42-E679-D248-2ECD-032DABE54AB1}"/>
          </ac:spMkLst>
        </pc:spChg>
        <pc:spChg chg="add mod">
          <ac:chgData name="Moder, Franz" userId="9f92b572-57b8-4a70-a7ff-3f76e7f1ee1c" providerId="ADAL" clId="{7265A23C-00A9-4859-9C5D-470F7F6DFBA4}" dt="2023-05-05T15:19:21.605" v="2920" actId="164"/>
          <ac:spMkLst>
            <pc:docMk/>
            <pc:sldMk cId="2575891543" sldId="268"/>
            <ac:spMk id="15" creationId="{01F00D0F-CB3C-765C-8832-E41D099C1501}"/>
          </ac:spMkLst>
        </pc:spChg>
        <pc:spChg chg="add mod">
          <ac:chgData name="Moder, Franz" userId="9f92b572-57b8-4a70-a7ff-3f76e7f1ee1c" providerId="ADAL" clId="{7265A23C-00A9-4859-9C5D-470F7F6DFBA4}" dt="2023-05-05T15:19:30.115" v="2921" actId="164"/>
          <ac:spMkLst>
            <pc:docMk/>
            <pc:sldMk cId="2575891543" sldId="268"/>
            <ac:spMk id="16" creationId="{7916A112-96B5-D67B-1180-5007A223B893}"/>
          </ac:spMkLst>
        </pc:spChg>
        <pc:spChg chg="mod">
          <ac:chgData name="Moder, Franz" userId="9f92b572-57b8-4a70-a7ff-3f76e7f1ee1c" providerId="ADAL" clId="{7265A23C-00A9-4859-9C5D-470F7F6DFBA4}" dt="2023-05-05T15:32:57.687" v="2926" actId="571"/>
          <ac:spMkLst>
            <pc:docMk/>
            <pc:sldMk cId="2575891543" sldId="268"/>
            <ac:spMk id="21" creationId="{42F9EFF0-0E3B-FABB-C864-7490D7C7AAC3}"/>
          </ac:spMkLst>
        </pc:spChg>
        <pc:spChg chg="mod">
          <ac:chgData name="Moder, Franz" userId="9f92b572-57b8-4a70-a7ff-3f76e7f1ee1c" providerId="ADAL" clId="{7265A23C-00A9-4859-9C5D-470F7F6DFBA4}" dt="2023-05-05T15:32:57.687" v="2926" actId="571"/>
          <ac:spMkLst>
            <pc:docMk/>
            <pc:sldMk cId="2575891543" sldId="268"/>
            <ac:spMk id="23" creationId="{D1CD8B64-BFA9-BDAF-57E9-69B1E9E7DE05}"/>
          </ac:spMkLst>
        </pc:spChg>
        <pc:spChg chg="mod">
          <ac:chgData name="Moder, Franz" userId="9f92b572-57b8-4a70-a7ff-3f76e7f1ee1c" providerId="ADAL" clId="{7265A23C-00A9-4859-9C5D-470F7F6DFBA4}" dt="2023-05-05T15:32:57.687" v="2926" actId="571"/>
          <ac:spMkLst>
            <pc:docMk/>
            <pc:sldMk cId="2575891543" sldId="268"/>
            <ac:spMk id="24" creationId="{2C3F0B59-20C0-3BD1-F6FD-C38CC4A48281}"/>
          </ac:spMkLst>
        </pc:spChg>
        <pc:grpChg chg="add mod">
          <ac:chgData name="Moder, Franz" userId="9f92b572-57b8-4a70-a7ff-3f76e7f1ee1c" providerId="ADAL" clId="{7265A23C-00A9-4859-9C5D-470F7F6DFBA4}" dt="2023-05-05T15:17:09.943" v="2824" actId="164"/>
          <ac:grpSpMkLst>
            <pc:docMk/>
            <pc:sldMk cId="2575891543" sldId="268"/>
            <ac:grpSpMk id="10" creationId="{F84FCD08-B957-A68E-4906-B129F3B5E64C}"/>
          </ac:grpSpMkLst>
        </pc:grpChg>
        <pc:grpChg chg="add mod">
          <ac:chgData name="Moder, Franz" userId="9f92b572-57b8-4a70-a7ff-3f76e7f1ee1c" providerId="ADAL" clId="{7265A23C-00A9-4859-9C5D-470F7F6DFBA4}" dt="2023-05-05T15:19:30.115" v="2921" actId="164"/>
          <ac:grpSpMkLst>
            <pc:docMk/>
            <pc:sldMk cId="2575891543" sldId="268"/>
            <ac:grpSpMk id="13" creationId="{983896D6-6C79-0D2C-4875-CE1E1B05C8ED}"/>
          </ac:grpSpMkLst>
        </pc:grpChg>
        <pc:grpChg chg="add mod">
          <ac:chgData name="Moder, Franz" userId="9f92b572-57b8-4a70-a7ff-3f76e7f1ee1c" providerId="ADAL" clId="{7265A23C-00A9-4859-9C5D-470F7F6DFBA4}" dt="2023-05-05T15:19:21.605" v="2920" actId="164"/>
          <ac:grpSpMkLst>
            <pc:docMk/>
            <pc:sldMk cId="2575891543" sldId="268"/>
            <ac:grpSpMk id="14" creationId="{F3469289-2318-BF19-3B43-66EAA774C1F0}"/>
          </ac:grpSpMkLst>
        </pc:grpChg>
        <pc:grpChg chg="add mod">
          <ac:chgData name="Moder, Franz" userId="9f92b572-57b8-4a70-a7ff-3f76e7f1ee1c" providerId="ADAL" clId="{7265A23C-00A9-4859-9C5D-470F7F6DFBA4}" dt="2023-05-05T15:19:21.605" v="2920" actId="164"/>
          <ac:grpSpMkLst>
            <pc:docMk/>
            <pc:sldMk cId="2575891543" sldId="268"/>
            <ac:grpSpMk id="17" creationId="{5687AB7F-FD7E-C363-1834-D86FCDE5C923}"/>
          </ac:grpSpMkLst>
        </pc:grpChg>
        <pc:grpChg chg="add mod">
          <ac:chgData name="Moder, Franz" userId="9f92b572-57b8-4a70-a7ff-3f76e7f1ee1c" providerId="ADAL" clId="{7265A23C-00A9-4859-9C5D-470F7F6DFBA4}" dt="2023-05-05T15:19:30.115" v="2921" actId="164"/>
          <ac:grpSpMkLst>
            <pc:docMk/>
            <pc:sldMk cId="2575891543" sldId="268"/>
            <ac:grpSpMk id="18" creationId="{F11BA262-3162-3448-2597-E9068CD62619}"/>
          </ac:grpSpMkLst>
        </pc:grpChg>
        <pc:grpChg chg="add mod">
          <ac:chgData name="Moder, Franz" userId="9f92b572-57b8-4a70-a7ff-3f76e7f1ee1c" providerId="ADAL" clId="{7265A23C-00A9-4859-9C5D-470F7F6DFBA4}" dt="2023-05-05T15:32:57.687" v="2926" actId="571"/>
          <ac:grpSpMkLst>
            <pc:docMk/>
            <pc:sldMk cId="2575891543" sldId="268"/>
            <ac:grpSpMk id="19" creationId="{C8D344BA-E93B-1409-898C-740D87D2EB1F}"/>
          </ac:grpSpMkLst>
        </pc:grpChg>
        <pc:grpChg chg="mod">
          <ac:chgData name="Moder, Franz" userId="9f92b572-57b8-4a70-a7ff-3f76e7f1ee1c" providerId="ADAL" clId="{7265A23C-00A9-4859-9C5D-470F7F6DFBA4}" dt="2023-05-05T15:32:57.687" v="2926" actId="571"/>
          <ac:grpSpMkLst>
            <pc:docMk/>
            <pc:sldMk cId="2575891543" sldId="268"/>
            <ac:grpSpMk id="20" creationId="{5C918A2F-CEAB-CB54-0408-4B23A3761C1E}"/>
          </ac:grpSpMkLst>
        </pc:grpChg>
        <pc:picChg chg="add mod modCrop">
          <ac:chgData name="Moder, Franz" userId="9f92b572-57b8-4a70-a7ff-3f76e7f1ee1c" providerId="ADAL" clId="{7265A23C-00A9-4859-9C5D-470F7F6DFBA4}" dt="2023-05-05T15:17:26.333" v="2825" actId="164"/>
          <ac:picMkLst>
            <pc:docMk/>
            <pc:sldMk cId="2575891543" sldId="268"/>
            <ac:picMk id="3" creationId="{C1AA443D-15C7-9778-0357-858A0CD256B8}"/>
          </ac:picMkLst>
        </pc:picChg>
        <pc:picChg chg="add mod modCrop">
          <ac:chgData name="Moder, Franz" userId="9f92b572-57b8-4a70-a7ff-3f76e7f1ee1c" providerId="ADAL" clId="{7265A23C-00A9-4859-9C5D-470F7F6DFBA4}" dt="2023-05-05T15:15:25.404" v="2801" actId="164"/>
          <ac:picMkLst>
            <pc:docMk/>
            <pc:sldMk cId="2575891543" sldId="268"/>
            <ac:picMk id="4" creationId="{75707AD1-AB94-D280-136F-8184D76F3E8D}"/>
          </ac:picMkLst>
        </pc:picChg>
        <pc:picChg chg="mod">
          <ac:chgData name="Moder, Franz" userId="9f92b572-57b8-4a70-a7ff-3f76e7f1ee1c" providerId="ADAL" clId="{7265A23C-00A9-4859-9C5D-470F7F6DFBA4}" dt="2023-05-05T15:32:57.687" v="2926" actId="571"/>
          <ac:picMkLst>
            <pc:docMk/>
            <pc:sldMk cId="2575891543" sldId="268"/>
            <ac:picMk id="22" creationId="{B0B8DB0F-03E7-0D63-F4FB-1D9FEEDCAD38}"/>
          </ac:picMkLst>
        </pc:picChg>
      </pc:sldChg>
    </pc:docChg>
  </pc:docChgLst>
  <pc:docChgLst>
    <pc:chgData name="Moder, Franz" userId="9f92b572-57b8-4a70-a7ff-3f76e7f1ee1c" providerId="ADAL" clId="{E8535C9D-E49A-4A60-BC42-484DC25D0008}"/>
    <pc:docChg chg="undo custSel addSld modSld">
      <pc:chgData name="Moder, Franz" userId="9f92b572-57b8-4a70-a7ff-3f76e7f1ee1c" providerId="ADAL" clId="{E8535C9D-E49A-4A60-BC42-484DC25D0008}" dt="2023-02-10T21:18:03.033" v="531" actId="404"/>
      <pc:docMkLst>
        <pc:docMk/>
      </pc:docMkLst>
      <pc:sldChg chg="addSp delSp modSp mod">
        <pc:chgData name="Moder, Franz" userId="9f92b572-57b8-4a70-a7ff-3f76e7f1ee1c" providerId="ADAL" clId="{E8535C9D-E49A-4A60-BC42-484DC25D0008}" dt="2023-02-10T20:44:28.179" v="159" actId="164"/>
        <pc:sldMkLst>
          <pc:docMk/>
          <pc:sldMk cId="2308872756" sldId="257"/>
        </pc:sldMkLst>
        <pc:spChg chg="mod">
          <ac:chgData name="Moder, Franz" userId="9f92b572-57b8-4a70-a7ff-3f76e7f1ee1c" providerId="ADAL" clId="{E8535C9D-E49A-4A60-BC42-484DC25D0008}" dt="2023-02-10T20:44:28.179" v="159" actId="164"/>
          <ac:spMkLst>
            <pc:docMk/>
            <pc:sldMk cId="2308872756" sldId="257"/>
            <ac:spMk id="20" creationId="{30796439-BEF0-BD22-5F69-753B4B202B91}"/>
          </ac:spMkLst>
        </pc:spChg>
        <pc:spChg chg="mod topLvl">
          <ac:chgData name="Moder, Franz" userId="9f92b572-57b8-4a70-a7ff-3f76e7f1ee1c" providerId="ADAL" clId="{E8535C9D-E49A-4A60-BC42-484DC25D0008}" dt="2023-02-10T20:44:20.066" v="158" actId="164"/>
          <ac:spMkLst>
            <pc:docMk/>
            <pc:sldMk cId="2308872756" sldId="257"/>
            <ac:spMk id="23" creationId="{A2E595F4-2D39-EBA1-DCEC-116E8A6024FA}"/>
          </ac:spMkLst>
        </pc:spChg>
        <pc:grpChg chg="add 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5" creationId="{FA59D1FB-FFC3-1EF6-BCBD-8732A5DCC0F4}"/>
          </ac:grpSpMkLst>
        </pc:grpChg>
        <pc:grpChg chg="add 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6" creationId="{99982C85-89E8-3B73-5569-7C29F797B560}"/>
          </ac:grpSpMkLst>
        </pc:grpChg>
        <pc:grpChg chg="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25" creationId="{94764EA5-9D6E-3667-D2AA-72E6E1535D7F}"/>
          </ac:grpSpMkLst>
        </pc:grpChg>
        <pc:grpChg chg="del">
          <ac:chgData name="Moder, Franz" userId="9f92b572-57b8-4a70-a7ff-3f76e7f1ee1c" providerId="ADAL" clId="{E8535C9D-E49A-4A60-BC42-484DC25D0008}" dt="2023-02-10T20:43:32.207" v="130" actId="478"/>
          <ac:grpSpMkLst>
            <pc:docMk/>
            <pc:sldMk cId="2308872756" sldId="257"/>
            <ac:grpSpMk id="26" creationId="{D4F8A00E-E6C6-53F7-1854-5C0884E06D86}"/>
          </ac:grpSpMkLst>
        </pc:grpChg>
        <pc:grpChg chg="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27" creationId="{08126D1A-626B-5248-A5CE-943963E280B5}"/>
          </ac:grpSpMkLst>
        </pc:grpChg>
        <pc:grpChg chg="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28" creationId="{7A13EFB0-4CF2-9BB9-9D5A-BA09D063AE3D}"/>
          </ac:grpSpMkLst>
        </pc:grpChg>
        <pc:grpChg chg="mod">
          <ac:chgData name="Moder, Franz" userId="9f92b572-57b8-4a70-a7ff-3f76e7f1ee1c" providerId="ADAL" clId="{E8535C9D-E49A-4A60-BC42-484DC25D0008}" dt="2023-02-10T20:44:28.179" v="159" actId="164"/>
          <ac:grpSpMkLst>
            <pc:docMk/>
            <pc:sldMk cId="2308872756" sldId="257"/>
            <ac:grpSpMk id="29" creationId="{D464B455-217A-C76D-3A26-860E5529339E}"/>
          </ac:grpSpMkLst>
        </pc:grpChg>
        <pc:graphicFrameChg chg="add del mod">
          <ac:chgData name="Moder, Franz" userId="9f92b572-57b8-4a70-a7ff-3f76e7f1ee1c" providerId="ADAL" clId="{E8535C9D-E49A-4A60-BC42-484DC25D0008}" dt="2023-02-10T20:42:02.187" v="113" actId="478"/>
          <ac:graphicFrameMkLst>
            <pc:docMk/>
            <pc:sldMk cId="2308872756" sldId="257"/>
            <ac:graphicFrameMk id="2" creationId="{BB239E28-2EC7-C5D0-4FF4-0BD0A8ED6B2C}"/>
          </ac:graphicFrameMkLst>
        </pc:graphicFrameChg>
        <pc:graphicFrameChg chg="add del mod">
          <ac:chgData name="Moder, Franz" userId="9f92b572-57b8-4a70-a7ff-3f76e7f1ee1c" providerId="ADAL" clId="{E8535C9D-E49A-4A60-BC42-484DC25D0008}" dt="2023-02-10T20:42:23.979" v="118" actId="478"/>
          <ac:graphicFrameMkLst>
            <pc:docMk/>
            <pc:sldMk cId="2308872756" sldId="257"/>
            <ac:graphicFrameMk id="3" creationId="{3D8F1DD0-53BF-2FF4-6AA3-0FFAB0C66CBF}"/>
          </ac:graphicFrameMkLst>
        </pc:graphicFrameChg>
        <pc:graphicFrameChg chg="add mod">
          <ac:chgData name="Moder, Franz" userId="9f92b572-57b8-4a70-a7ff-3f76e7f1ee1c" providerId="ADAL" clId="{E8535C9D-E49A-4A60-BC42-484DC25D0008}" dt="2023-02-10T20:44:20.066" v="158" actId="164"/>
          <ac:graphicFrameMkLst>
            <pc:docMk/>
            <pc:sldMk cId="2308872756" sldId="257"/>
            <ac:graphicFrameMk id="4" creationId="{7D5CD780-6CA3-F04D-A410-21DFA1F7F45E}"/>
          </ac:graphicFrameMkLst>
        </pc:graphicFrameChg>
        <pc:picChg chg="del topLvl">
          <ac:chgData name="Moder, Franz" userId="9f92b572-57b8-4a70-a7ff-3f76e7f1ee1c" providerId="ADAL" clId="{E8535C9D-E49A-4A60-BC42-484DC25D0008}" dt="2023-02-10T20:43:32.207" v="130" actId="478"/>
          <ac:picMkLst>
            <pc:docMk/>
            <pc:sldMk cId="2308872756" sldId="257"/>
            <ac:picMk id="15" creationId="{31E5D48A-7F2A-D41D-2FF3-865CFBE2F549}"/>
          </ac:picMkLst>
        </pc:picChg>
        <pc:cxnChg chg="mod">
          <ac:chgData name="Moder, Franz" userId="9f92b572-57b8-4a70-a7ff-3f76e7f1ee1c" providerId="ADAL" clId="{E8535C9D-E49A-4A60-BC42-484DC25D0008}" dt="2023-02-10T20:44:28.179" v="159" actId="164"/>
          <ac:cxnSpMkLst>
            <pc:docMk/>
            <pc:sldMk cId="2308872756" sldId="257"/>
            <ac:cxnSpMk id="19" creationId="{CC1ADB82-7EA9-1E10-10CC-B5EC278BDB08}"/>
          </ac:cxnSpMkLst>
        </pc:cxnChg>
      </pc:sldChg>
      <pc:sldChg chg="addSp delSp modSp new mod">
        <pc:chgData name="Moder, Franz" userId="9f92b572-57b8-4a70-a7ff-3f76e7f1ee1c" providerId="ADAL" clId="{E8535C9D-E49A-4A60-BC42-484DC25D0008}" dt="2023-02-10T21:00:29.189" v="308" actId="1076"/>
        <pc:sldMkLst>
          <pc:docMk/>
          <pc:sldMk cId="2584622379" sldId="258"/>
        </pc:sldMkLst>
        <pc:spChg chg="del">
          <ac:chgData name="Moder, Franz" userId="9f92b572-57b8-4a70-a7ff-3f76e7f1ee1c" providerId="ADAL" clId="{E8535C9D-E49A-4A60-BC42-484DC25D0008}" dt="2023-02-10T20:28:18.971" v="2" actId="478"/>
          <ac:spMkLst>
            <pc:docMk/>
            <pc:sldMk cId="2584622379" sldId="258"/>
            <ac:spMk id="2" creationId="{E5680BA1-DF08-8C0A-25F1-FC9F36800446}"/>
          </ac:spMkLst>
        </pc:spChg>
        <pc:spChg chg="del">
          <ac:chgData name="Moder, Franz" userId="9f92b572-57b8-4a70-a7ff-3f76e7f1ee1c" providerId="ADAL" clId="{E8535C9D-E49A-4A60-BC42-484DC25D0008}" dt="2023-02-10T20:28:17.989" v="1" actId="478"/>
          <ac:spMkLst>
            <pc:docMk/>
            <pc:sldMk cId="2584622379" sldId="258"/>
            <ac:spMk id="3" creationId="{A7506C2B-BDCC-DA70-36D4-0B06F2754902}"/>
          </ac:spMkLst>
        </pc:spChg>
        <pc:spChg chg="add mod">
          <ac:chgData name="Moder, Franz" userId="9f92b572-57b8-4a70-a7ff-3f76e7f1ee1c" providerId="ADAL" clId="{E8535C9D-E49A-4A60-BC42-484DC25D0008}" dt="2023-02-10T20:57:51.842" v="297" actId="400"/>
          <ac:spMkLst>
            <pc:docMk/>
            <pc:sldMk cId="2584622379" sldId="258"/>
            <ac:spMk id="6" creationId="{59464D86-20F8-D0D9-759F-2ABCD693D81F}"/>
          </ac:spMkLst>
        </pc:spChg>
        <pc:spChg chg="add mod">
          <ac:chgData name="Moder, Franz" userId="9f92b572-57b8-4a70-a7ff-3f76e7f1ee1c" providerId="ADAL" clId="{E8535C9D-E49A-4A60-BC42-484DC25D0008}" dt="2023-02-10T21:00:23.564" v="307" actId="14100"/>
          <ac:spMkLst>
            <pc:docMk/>
            <pc:sldMk cId="2584622379" sldId="258"/>
            <ac:spMk id="7" creationId="{69BF8D25-1481-27E5-D3F4-3240FD7E5ADF}"/>
          </ac:spMkLst>
        </pc:spChg>
        <pc:spChg chg="add mod">
          <ac:chgData name="Moder, Franz" userId="9f92b572-57b8-4a70-a7ff-3f76e7f1ee1c" providerId="ADAL" clId="{E8535C9D-E49A-4A60-BC42-484DC25D0008}" dt="2023-02-10T20:57:43.594" v="295" actId="6559"/>
          <ac:spMkLst>
            <pc:docMk/>
            <pc:sldMk cId="2584622379" sldId="258"/>
            <ac:spMk id="15" creationId="{07E387E0-2AA9-C132-7B13-9B5DDB99A8F2}"/>
          </ac:spMkLst>
        </pc:spChg>
        <pc:spChg chg="add mod">
          <ac:chgData name="Moder, Franz" userId="9f92b572-57b8-4a70-a7ff-3f76e7f1ee1c" providerId="ADAL" clId="{E8535C9D-E49A-4A60-BC42-484DC25D0008}" dt="2023-02-10T20:57:43.594" v="295" actId="6559"/>
          <ac:spMkLst>
            <pc:docMk/>
            <pc:sldMk cId="2584622379" sldId="258"/>
            <ac:spMk id="18" creationId="{71ACBB6B-3307-5FDE-8403-BC101D08068A}"/>
          </ac:spMkLst>
        </pc:spChg>
        <pc:spChg chg="add mod">
          <ac:chgData name="Moder, Franz" userId="9f92b572-57b8-4a70-a7ff-3f76e7f1ee1c" providerId="ADAL" clId="{E8535C9D-E49A-4A60-BC42-484DC25D0008}" dt="2023-02-10T21:00:29.189" v="308" actId="1076"/>
          <ac:spMkLst>
            <pc:docMk/>
            <pc:sldMk cId="2584622379" sldId="258"/>
            <ac:spMk id="21" creationId="{1247C828-58A4-8664-BF2B-189B67755CBC}"/>
          </ac:spMkLst>
        </pc:spChg>
        <pc:grpChg chg="add mod">
          <ac:chgData name="Moder, Franz" userId="9f92b572-57b8-4a70-a7ff-3f76e7f1ee1c" providerId="ADAL" clId="{E8535C9D-E49A-4A60-BC42-484DC25D0008}" dt="2023-02-10T21:00:23.564" v="307" actId="14100"/>
          <ac:grpSpMkLst>
            <pc:docMk/>
            <pc:sldMk cId="2584622379" sldId="258"/>
            <ac:grpSpMk id="16" creationId="{C0A01D6C-7FCE-DE58-876E-98C66CAD24F1}"/>
          </ac:grpSpMkLst>
        </pc:grpChg>
        <pc:grpChg chg="add mod">
          <ac:chgData name="Moder, Franz" userId="9f92b572-57b8-4a70-a7ff-3f76e7f1ee1c" providerId="ADAL" clId="{E8535C9D-E49A-4A60-BC42-484DC25D0008}" dt="2023-02-10T20:57:51.842" v="297" actId="400"/>
          <ac:grpSpMkLst>
            <pc:docMk/>
            <pc:sldMk cId="2584622379" sldId="258"/>
            <ac:grpSpMk id="19" creationId="{EE4B1D62-6D02-41DD-95CE-B5E30D14A3A7}"/>
          </ac:grpSpMkLst>
        </pc:grpChg>
        <pc:grpChg chg="add mod">
          <ac:chgData name="Moder, Franz" userId="9f92b572-57b8-4a70-a7ff-3f76e7f1ee1c" providerId="ADAL" clId="{E8535C9D-E49A-4A60-BC42-484DC25D0008}" dt="2023-02-10T21:00:23.564" v="307" actId="14100"/>
          <ac:grpSpMkLst>
            <pc:docMk/>
            <pc:sldMk cId="2584622379" sldId="258"/>
            <ac:grpSpMk id="22" creationId="{B015C96D-9B20-6E4F-FB7D-28D7ACD470AD}"/>
          </ac:grpSpMkLst>
        </pc:grpChg>
        <pc:graphicFrameChg chg="add del mod">
          <ac:chgData name="Moder, Franz" userId="9f92b572-57b8-4a70-a7ff-3f76e7f1ee1c" providerId="ADAL" clId="{E8535C9D-E49A-4A60-BC42-484DC25D0008}" dt="2023-02-10T20:45:46.746" v="165" actId="478"/>
          <ac:graphicFrameMkLst>
            <pc:docMk/>
            <pc:sldMk cId="2584622379" sldId="258"/>
            <ac:graphicFrameMk id="11" creationId="{633053AC-2ED8-7277-7A55-79EFF1D31B83}"/>
          </ac:graphicFrameMkLst>
        </pc:graphicFrameChg>
        <pc:graphicFrameChg chg="add mod">
          <ac:chgData name="Moder, Franz" userId="9f92b572-57b8-4a70-a7ff-3f76e7f1ee1c" providerId="ADAL" clId="{E8535C9D-E49A-4A60-BC42-484DC25D0008}" dt="2023-02-10T21:00:23.564" v="307" actId="14100"/>
          <ac:graphicFrameMkLst>
            <pc:docMk/>
            <pc:sldMk cId="2584622379" sldId="258"/>
            <ac:graphicFrameMk id="12" creationId="{72FAFD5B-1305-CD56-EC7A-664904276699}"/>
          </ac:graphicFrameMkLst>
        </pc:graphicFrameChg>
        <pc:graphicFrameChg chg="add mod">
          <ac:chgData name="Moder, Franz" userId="9f92b572-57b8-4a70-a7ff-3f76e7f1ee1c" providerId="ADAL" clId="{E8535C9D-E49A-4A60-BC42-484DC25D0008}" dt="2023-02-10T21:00:23.564" v="307" actId="14100"/>
          <ac:graphicFrameMkLst>
            <pc:docMk/>
            <pc:sldMk cId="2584622379" sldId="258"/>
            <ac:graphicFrameMk id="13" creationId="{265854BE-D71B-AD03-E764-6604DFF1A15F}"/>
          </ac:graphicFrameMkLst>
        </pc:graphicFrameChg>
        <pc:graphicFrameChg chg="add del mod">
          <ac:chgData name="Moder, Franz" userId="9f92b572-57b8-4a70-a7ff-3f76e7f1ee1c" providerId="ADAL" clId="{E8535C9D-E49A-4A60-BC42-484DC25D0008}" dt="2023-02-10T20:47:05.008" v="216" actId="478"/>
          <ac:graphicFrameMkLst>
            <pc:docMk/>
            <pc:sldMk cId="2584622379" sldId="258"/>
            <ac:graphicFrameMk id="14" creationId="{EABD5778-933B-5B53-4C11-41C3089ED5E0}"/>
          </ac:graphicFrameMkLst>
        </pc:graphicFrameChg>
        <pc:picChg chg="add mod">
          <ac:chgData name="Moder, Franz" userId="9f92b572-57b8-4a70-a7ff-3f76e7f1ee1c" providerId="ADAL" clId="{E8535C9D-E49A-4A60-BC42-484DC25D0008}" dt="2023-02-10T20:53:44.176" v="277" actId="1076"/>
          <ac:picMkLst>
            <pc:docMk/>
            <pc:sldMk cId="2584622379" sldId="258"/>
            <ac:picMk id="5" creationId="{A840DBAB-2F13-731D-624F-75693271ACD6}"/>
          </ac:picMkLst>
        </pc:picChg>
        <pc:picChg chg="add del mod">
          <ac:chgData name="Moder, Franz" userId="9f92b572-57b8-4a70-a7ff-3f76e7f1ee1c" providerId="ADAL" clId="{E8535C9D-E49A-4A60-BC42-484DC25D0008}" dt="2023-02-10T20:45:43.654" v="164" actId="478"/>
          <ac:picMkLst>
            <pc:docMk/>
            <pc:sldMk cId="2584622379" sldId="258"/>
            <ac:picMk id="8" creationId="{B5D8809A-65C6-9512-BE2D-4434A4E0AC21}"/>
          </ac:picMkLst>
        </pc:picChg>
        <pc:picChg chg="add del mod">
          <ac:chgData name="Moder, Franz" userId="9f92b572-57b8-4a70-a7ff-3f76e7f1ee1c" providerId="ADAL" clId="{E8535C9D-E49A-4A60-BC42-484DC25D0008}" dt="2023-02-10T20:33:03.138" v="100" actId="478"/>
          <ac:picMkLst>
            <pc:docMk/>
            <pc:sldMk cId="2584622379" sldId="258"/>
            <ac:picMk id="9" creationId="{4CCC6347-3549-B214-A2A4-8CABB433DF53}"/>
          </ac:picMkLst>
        </pc:picChg>
        <pc:picChg chg="add del mod">
          <ac:chgData name="Moder, Franz" userId="9f92b572-57b8-4a70-a7ff-3f76e7f1ee1c" providerId="ADAL" clId="{E8535C9D-E49A-4A60-BC42-484DC25D0008}" dt="2023-02-10T20:46:32.833" v="172" actId="478"/>
          <ac:picMkLst>
            <pc:docMk/>
            <pc:sldMk cId="2584622379" sldId="258"/>
            <ac:picMk id="10" creationId="{FDE524DF-EF40-79D7-A923-B7322721EDD4}"/>
          </ac:picMkLst>
        </pc:picChg>
        <pc:picChg chg="add mod">
          <ac:chgData name="Moder, Franz" userId="9f92b572-57b8-4a70-a7ff-3f76e7f1ee1c" providerId="ADAL" clId="{E8535C9D-E49A-4A60-BC42-484DC25D0008}" dt="2023-02-10T20:59:52.463" v="300" actId="1076"/>
          <ac:picMkLst>
            <pc:docMk/>
            <pc:sldMk cId="2584622379" sldId="258"/>
            <ac:picMk id="17" creationId="{31E174DF-6D25-BCF3-2DE1-15FD9562E9C9}"/>
          </ac:picMkLst>
        </pc:picChg>
      </pc:sldChg>
      <pc:sldChg chg="addSp delSp modSp new mod">
        <pc:chgData name="Moder, Franz" userId="9f92b572-57b8-4a70-a7ff-3f76e7f1ee1c" providerId="ADAL" clId="{E8535C9D-E49A-4A60-BC42-484DC25D0008}" dt="2023-02-10T21:18:03.033" v="531" actId="404"/>
        <pc:sldMkLst>
          <pc:docMk/>
          <pc:sldMk cId="730106660" sldId="259"/>
        </pc:sldMkLst>
        <pc:spChg chg="mod">
          <ac:chgData name="Moder, Franz" userId="9f92b572-57b8-4a70-a7ff-3f76e7f1ee1c" providerId="ADAL" clId="{E8535C9D-E49A-4A60-BC42-484DC25D0008}" dt="2023-02-10T21:07:12.968" v="446" actId="20577"/>
          <ac:spMkLst>
            <pc:docMk/>
            <pc:sldMk cId="730106660" sldId="259"/>
            <ac:spMk id="2" creationId="{12C881B7-C7ED-8AD8-42F9-8360860E498B}"/>
          </ac:spMkLst>
        </pc:spChg>
        <pc:spChg chg="add del mod">
          <ac:chgData name="Moder, Franz" userId="9f92b572-57b8-4a70-a7ff-3f76e7f1ee1c" providerId="ADAL" clId="{E8535C9D-E49A-4A60-BC42-484DC25D0008}" dt="2023-02-10T21:18:03.033" v="531" actId="404"/>
          <ac:spMkLst>
            <pc:docMk/>
            <pc:sldMk cId="730106660" sldId="259"/>
            <ac:spMk id="3" creationId="{B18A1866-7436-8F75-2542-DD4C7E060F64}"/>
          </ac:spMkLst>
        </pc:spChg>
        <pc:spChg chg="add del mod">
          <ac:chgData name="Moder, Franz" userId="9f92b572-57b8-4a70-a7ff-3f76e7f1ee1c" providerId="ADAL" clId="{E8535C9D-E49A-4A60-BC42-484DC25D0008}" dt="2023-02-10T21:06:23.402" v="386" actId="478"/>
          <ac:spMkLst>
            <pc:docMk/>
            <pc:sldMk cId="730106660" sldId="259"/>
            <ac:spMk id="5" creationId="{366C2205-1258-CA27-8395-F2E4A5CDFA55}"/>
          </ac:spMkLst>
        </pc:spChg>
        <pc:picChg chg="add mod">
          <ac:chgData name="Moder, Franz" userId="9f92b572-57b8-4a70-a7ff-3f76e7f1ee1c" providerId="ADAL" clId="{E8535C9D-E49A-4A60-BC42-484DC25D0008}" dt="2023-02-10T21:09:04.948" v="460" actId="1076"/>
          <ac:picMkLst>
            <pc:docMk/>
            <pc:sldMk cId="730106660" sldId="259"/>
            <ac:picMk id="7" creationId="{D705783F-538D-993E-2E22-D1410E99D236}"/>
          </ac:picMkLst>
        </pc:picChg>
        <pc:picChg chg="add mod">
          <ac:chgData name="Moder, Franz" userId="9f92b572-57b8-4a70-a7ff-3f76e7f1ee1c" providerId="ADAL" clId="{E8535C9D-E49A-4A60-BC42-484DC25D0008}" dt="2023-02-10T21:14:53.151" v="515" actId="1076"/>
          <ac:picMkLst>
            <pc:docMk/>
            <pc:sldMk cId="730106660" sldId="259"/>
            <ac:picMk id="8" creationId="{B765817E-8C71-C3EE-62E5-A860D9E644E5}"/>
          </ac:picMkLst>
        </pc:picChg>
        <pc:picChg chg="add del mod">
          <ac:chgData name="Moder, Franz" userId="9f92b572-57b8-4a70-a7ff-3f76e7f1ee1c" providerId="ADAL" clId="{E8535C9D-E49A-4A60-BC42-484DC25D0008}" dt="2023-02-10T21:06:44.333" v="418"/>
          <ac:picMkLst>
            <pc:docMk/>
            <pc:sldMk cId="730106660" sldId="259"/>
            <ac:picMk id="1026" creationId="{D61C7A41-CF28-0A2F-CDA5-202FB4C1B153}"/>
          </ac:picMkLst>
        </pc:picChg>
        <pc:picChg chg="add mod">
          <ac:chgData name="Moder, Franz" userId="9f92b572-57b8-4a70-a7ff-3f76e7f1ee1c" providerId="ADAL" clId="{E8535C9D-E49A-4A60-BC42-484DC25D0008}" dt="2023-02-10T21:07:19.430" v="449" actId="1076"/>
          <ac:picMkLst>
            <pc:docMk/>
            <pc:sldMk cId="730106660" sldId="259"/>
            <ac:picMk id="1028" creationId="{499DB3E4-1E42-1B6B-081C-8E6F166C9167}"/>
          </ac:picMkLst>
        </pc:picChg>
        <pc:picChg chg="add mod">
          <ac:chgData name="Moder, Franz" userId="9f92b572-57b8-4a70-a7ff-3f76e7f1ee1c" providerId="ADAL" clId="{E8535C9D-E49A-4A60-BC42-484DC25D0008}" dt="2023-02-10T21:07:49.857" v="454" actId="1076"/>
          <ac:picMkLst>
            <pc:docMk/>
            <pc:sldMk cId="730106660" sldId="259"/>
            <ac:picMk id="1030" creationId="{85E1F0F1-DBD1-60AE-AE44-76BF7D4FBEB3}"/>
          </ac:picMkLst>
        </pc:picChg>
      </pc:sldChg>
    </pc:docChg>
  </pc:docChgLst>
  <pc:docChgLst>
    <pc:chgData name="Moder, Franz" userId="9f92b572-57b8-4a70-a7ff-3f76e7f1ee1c" providerId="ADAL" clId="{A68B6AD7-4DE7-4A16-88B0-0EC039627651}"/>
    <pc:docChg chg="undo custSel addSld modSld sldOrd modMainMaster">
      <pc:chgData name="Moder, Franz" userId="9f92b572-57b8-4a70-a7ff-3f76e7f1ee1c" providerId="ADAL" clId="{A68B6AD7-4DE7-4A16-88B0-0EC039627651}" dt="2023-02-11T17:11:48.958" v="320"/>
      <pc:docMkLst>
        <pc:docMk/>
      </pc:docMkLst>
      <pc:sldChg chg="new">
        <pc:chgData name="Moder, Franz" userId="9f92b572-57b8-4a70-a7ff-3f76e7f1ee1c" providerId="ADAL" clId="{A68B6AD7-4DE7-4A16-88B0-0EC039627651}" dt="2023-01-28T17:07:51.044" v="0" actId="680"/>
        <pc:sldMkLst>
          <pc:docMk/>
          <pc:sldMk cId="2106142720" sldId="256"/>
        </pc:sldMkLst>
      </pc:sldChg>
      <pc:sldChg chg="addSp delSp modSp new mod">
        <pc:chgData name="Moder, Franz" userId="9f92b572-57b8-4a70-a7ff-3f76e7f1ee1c" providerId="ADAL" clId="{A68B6AD7-4DE7-4A16-88B0-0EC039627651}" dt="2023-02-11T17:06:26.654" v="305" actId="164"/>
        <pc:sldMkLst>
          <pc:docMk/>
          <pc:sldMk cId="2308872756" sldId="257"/>
        </pc:sldMkLst>
        <pc:spChg chg="del mod">
          <ac:chgData name="Moder, Franz" userId="9f92b572-57b8-4a70-a7ff-3f76e7f1ee1c" providerId="ADAL" clId="{A68B6AD7-4DE7-4A16-88B0-0EC039627651}" dt="2023-01-28T18:00:08.287" v="212" actId="478"/>
          <ac:spMkLst>
            <pc:docMk/>
            <pc:sldMk cId="2308872756" sldId="257"/>
            <ac:spMk id="2" creationId="{8D6D4FE9-885F-A6BB-E0B0-8F75AC4E3717}"/>
          </ac:spMkLst>
        </pc:spChg>
        <pc:spChg chg="del">
          <ac:chgData name="Moder, Franz" userId="9f92b572-57b8-4a70-a7ff-3f76e7f1ee1c" providerId="ADAL" clId="{A68B6AD7-4DE7-4A16-88B0-0EC039627651}" dt="2023-01-28T17:08:28.277" v="5" actId="478"/>
          <ac:spMkLst>
            <pc:docMk/>
            <pc:sldMk cId="2308872756" sldId="257"/>
            <ac:spMk id="3" creationId="{1D1DF2CF-CB35-FA7D-B878-C1C00EC9398D}"/>
          </ac:spMkLst>
        </pc:spChg>
        <pc:spChg chg="add mod">
          <ac:chgData name="Moder, Franz" userId="9f92b572-57b8-4a70-a7ff-3f76e7f1ee1c" providerId="ADAL" clId="{A68B6AD7-4DE7-4A16-88B0-0EC039627651}" dt="2023-01-28T18:00:26.312" v="214" actId="164"/>
          <ac:spMkLst>
            <pc:docMk/>
            <pc:sldMk cId="2308872756" sldId="257"/>
            <ac:spMk id="16" creationId="{026468D4-863C-3EF2-AA1C-2806FF13A224}"/>
          </ac:spMkLst>
        </pc:spChg>
        <pc:spChg chg="add mod">
          <ac:chgData name="Moder, Franz" userId="9f92b572-57b8-4a70-a7ff-3f76e7f1ee1c" providerId="ADAL" clId="{A68B6AD7-4DE7-4A16-88B0-0EC039627651}" dt="2023-01-28T18:00:26.312" v="214" actId="164"/>
          <ac:spMkLst>
            <pc:docMk/>
            <pc:sldMk cId="2308872756" sldId="257"/>
            <ac:spMk id="17" creationId="{F84A8474-5FA4-D373-529B-33ED226C3220}"/>
          </ac:spMkLst>
        </pc:spChg>
        <pc:spChg chg="add mod">
          <ac:chgData name="Moder, Franz" userId="9f92b572-57b8-4a70-a7ff-3f76e7f1ee1c" providerId="ADAL" clId="{A68B6AD7-4DE7-4A16-88B0-0EC039627651}" dt="2023-01-28T17:52:46.946" v="97" actId="1076"/>
          <ac:spMkLst>
            <pc:docMk/>
            <pc:sldMk cId="2308872756" sldId="257"/>
            <ac:spMk id="20" creationId="{30796439-BEF0-BD22-5F69-753B4B202B91}"/>
          </ac:spMkLst>
        </pc:spChg>
        <pc:spChg chg="add mod">
          <ac:chgData name="Moder, Franz" userId="9f92b572-57b8-4a70-a7ff-3f76e7f1ee1c" providerId="ADAL" clId="{A68B6AD7-4DE7-4A16-88B0-0EC039627651}" dt="2023-01-28T18:00:16.540" v="213" actId="164"/>
          <ac:spMkLst>
            <pc:docMk/>
            <pc:sldMk cId="2308872756" sldId="257"/>
            <ac:spMk id="21" creationId="{B7A63BEE-9D7A-6D00-6575-DF83DA5EAD51}"/>
          </ac:spMkLst>
        </pc:spChg>
        <pc:spChg chg="add mod">
          <ac:chgData name="Moder, Franz" userId="9f92b572-57b8-4a70-a7ff-3f76e7f1ee1c" providerId="ADAL" clId="{A68B6AD7-4DE7-4A16-88B0-0EC039627651}" dt="2023-01-28T17:59:31.115" v="207" actId="164"/>
          <ac:spMkLst>
            <pc:docMk/>
            <pc:sldMk cId="2308872756" sldId="257"/>
            <ac:spMk id="22" creationId="{BF680F5A-DE07-4821-4301-E0FE01A2546A}"/>
          </ac:spMkLst>
        </pc:spChg>
        <pc:spChg chg="add mod">
          <ac:chgData name="Moder, Franz" userId="9f92b572-57b8-4a70-a7ff-3f76e7f1ee1c" providerId="ADAL" clId="{A68B6AD7-4DE7-4A16-88B0-0EC039627651}" dt="2023-01-28T17:59:21.777" v="205" actId="164"/>
          <ac:spMkLst>
            <pc:docMk/>
            <pc:sldMk cId="2308872756" sldId="257"/>
            <ac:spMk id="23" creationId="{A2E595F4-2D39-EBA1-DCEC-116E8A6024FA}"/>
          </ac:spMkLst>
        </pc:spChg>
        <pc:spChg chg="add mod">
          <ac:chgData name="Moder, Franz" userId="9f92b572-57b8-4a70-a7ff-3f76e7f1ee1c" providerId="ADAL" clId="{A68B6AD7-4DE7-4A16-88B0-0EC039627651}" dt="2023-01-28T17:59:18.334" v="204" actId="164"/>
          <ac:spMkLst>
            <pc:docMk/>
            <pc:sldMk cId="2308872756" sldId="257"/>
            <ac:spMk id="24" creationId="{EE30126D-BB74-CA3E-818C-C3A274B0C607}"/>
          </ac:spMkLst>
        </pc:spChg>
        <pc:grpChg chg="add mod">
          <ac:chgData name="Moder, Franz" userId="9f92b572-57b8-4a70-a7ff-3f76e7f1ee1c" providerId="ADAL" clId="{A68B6AD7-4DE7-4A16-88B0-0EC039627651}" dt="2023-02-11T17:06:26.654" v="305" actId="164"/>
          <ac:grpSpMkLst>
            <pc:docMk/>
            <pc:sldMk cId="2308872756" sldId="257"/>
            <ac:grpSpMk id="3" creationId="{902B6B35-50E5-54A1-6785-97A51D92C38D}"/>
          </ac:grpSpMkLst>
        </pc:grpChg>
        <pc:grpChg chg="del">
          <ac:chgData name="Moder, Franz" userId="9f92b572-57b8-4a70-a7ff-3f76e7f1ee1c" providerId="ADAL" clId="{A68B6AD7-4DE7-4A16-88B0-0EC039627651}" dt="2023-02-11T17:05:52.936" v="294" actId="478"/>
          <ac:grpSpMkLst>
            <pc:docMk/>
            <pc:sldMk cId="2308872756" sldId="257"/>
            <ac:grpSpMk id="5" creationId="{FA59D1FB-FFC3-1EF6-BCBD-8732A5DCC0F4}"/>
          </ac:grpSpMkLst>
        </pc:grpChg>
        <pc:grpChg chg="mod">
          <ac:chgData name="Moder, Franz" userId="9f92b572-57b8-4a70-a7ff-3f76e7f1ee1c" providerId="ADAL" clId="{A68B6AD7-4DE7-4A16-88B0-0EC039627651}" dt="2023-02-11T17:06:26.654" v="305" actId="164"/>
          <ac:grpSpMkLst>
            <pc:docMk/>
            <pc:sldMk cId="2308872756" sldId="257"/>
            <ac:grpSpMk id="6" creationId="{99982C85-89E8-3B73-5569-7C29F797B560}"/>
          </ac:grpSpMkLst>
        </pc:grpChg>
        <pc:grpChg chg="add mod">
          <ac:chgData name="Moder, Franz" userId="9f92b572-57b8-4a70-a7ff-3f76e7f1ee1c" providerId="ADAL" clId="{A68B6AD7-4DE7-4A16-88B0-0EC039627651}" dt="2023-01-28T18:01:08.668" v="225" actId="1076"/>
          <ac:grpSpMkLst>
            <pc:docMk/>
            <pc:sldMk cId="2308872756" sldId="257"/>
            <ac:grpSpMk id="25" creationId="{94764EA5-9D6E-3667-D2AA-72E6E1535D7F}"/>
          </ac:grpSpMkLst>
        </pc:grpChg>
        <pc:grpChg chg="add mod">
          <ac:chgData name="Moder, Franz" userId="9f92b572-57b8-4a70-a7ff-3f76e7f1ee1c" providerId="ADAL" clId="{A68B6AD7-4DE7-4A16-88B0-0EC039627651}" dt="2023-01-28T18:01:35.622" v="229" actId="1076"/>
          <ac:grpSpMkLst>
            <pc:docMk/>
            <pc:sldMk cId="2308872756" sldId="257"/>
            <ac:grpSpMk id="26" creationId="{D4F8A00E-E6C6-53F7-1854-5C0884E06D86}"/>
          </ac:grpSpMkLst>
        </pc:grpChg>
        <pc:grpChg chg="add mod">
          <ac:chgData name="Moder, Franz" userId="9f92b572-57b8-4a70-a7ff-3f76e7f1ee1c" providerId="ADAL" clId="{A68B6AD7-4DE7-4A16-88B0-0EC039627651}" dt="2023-01-28T18:01:12.929" v="226" actId="1076"/>
          <ac:grpSpMkLst>
            <pc:docMk/>
            <pc:sldMk cId="2308872756" sldId="257"/>
            <ac:grpSpMk id="27" creationId="{08126D1A-626B-5248-A5CE-943963E280B5}"/>
          </ac:grpSpMkLst>
        </pc:grpChg>
        <pc:grpChg chg="add mod">
          <ac:chgData name="Moder, Franz" userId="9f92b572-57b8-4a70-a7ff-3f76e7f1ee1c" providerId="ADAL" clId="{A68B6AD7-4DE7-4A16-88B0-0EC039627651}" dt="2023-01-28T18:01:28.617" v="228" actId="1076"/>
          <ac:grpSpMkLst>
            <pc:docMk/>
            <pc:sldMk cId="2308872756" sldId="257"/>
            <ac:grpSpMk id="28" creationId="{7A13EFB0-4CF2-9BB9-9D5A-BA09D063AE3D}"/>
          </ac:grpSpMkLst>
        </pc:grpChg>
        <pc:grpChg chg="add mod">
          <ac:chgData name="Moder, Franz" userId="9f92b572-57b8-4a70-a7ff-3f76e7f1ee1c" providerId="ADAL" clId="{A68B6AD7-4DE7-4A16-88B0-0EC039627651}" dt="2023-01-28T18:01:59.468" v="233" actId="1036"/>
          <ac:grpSpMkLst>
            <pc:docMk/>
            <pc:sldMk cId="2308872756" sldId="257"/>
            <ac:grpSpMk id="29" creationId="{D464B455-217A-C76D-3A26-860E5529339E}"/>
          </ac:grpSpMkLst>
        </pc:grpChg>
        <pc:graphicFrameChg chg="add del mod">
          <ac:chgData name="Moder, Franz" userId="9f92b572-57b8-4a70-a7ff-3f76e7f1ee1c" providerId="ADAL" clId="{A68B6AD7-4DE7-4A16-88B0-0EC039627651}" dt="2023-01-28T17:45:30.196" v="7"/>
          <ac:graphicFrameMkLst>
            <pc:docMk/>
            <pc:sldMk cId="2308872756" sldId="257"/>
            <ac:graphicFrameMk id="4" creationId="{6DA75EAB-06D5-9629-3664-9CC76D5434A0}"/>
          </ac:graphicFrameMkLst>
        </pc:graphicFrameChg>
        <pc:graphicFrameChg chg="del">
          <ac:chgData name="Moder, Franz" userId="9f92b572-57b8-4a70-a7ff-3f76e7f1ee1c" providerId="ADAL" clId="{A68B6AD7-4DE7-4A16-88B0-0EC039627651}" dt="2023-02-11T17:05:52.936" v="294" actId="478"/>
          <ac:graphicFrameMkLst>
            <pc:docMk/>
            <pc:sldMk cId="2308872756" sldId="257"/>
            <ac:graphicFrameMk id="4" creationId="{7D5CD780-6CA3-F04D-A410-21DFA1F7F45E}"/>
          </ac:graphicFrameMkLst>
        </pc:graphicFrameChg>
        <pc:graphicFrameChg chg="add del mod">
          <ac:chgData name="Moder, Franz" userId="9f92b572-57b8-4a70-a7ff-3f76e7f1ee1c" providerId="ADAL" clId="{A68B6AD7-4DE7-4A16-88B0-0EC039627651}" dt="2023-01-28T17:46:23.038" v="11" actId="478"/>
          <ac:graphicFrameMkLst>
            <pc:docMk/>
            <pc:sldMk cId="2308872756" sldId="257"/>
            <ac:graphicFrameMk id="6" creationId="{8BA039CB-1119-8E09-43CD-EB785E39E1B1}"/>
          </ac:graphicFrameMkLst>
        </pc:graphicFrameChg>
        <pc:graphicFrameChg chg="add del mod">
          <ac:chgData name="Moder, Franz" userId="9f92b572-57b8-4a70-a7ff-3f76e7f1ee1c" providerId="ADAL" clId="{A68B6AD7-4DE7-4A16-88B0-0EC039627651}" dt="2023-01-28T17:47:32.280" v="22" actId="478"/>
          <ac:graphicFrameMkLst>
            <pc:docMk/>
            <pc:sldMk cId="2308872756" sldId="257"/>
            <ac:graphicFrameMk id="9" creationId="{E801B2D3-3324-73A7-ACF5-3BE990E4B536}"/>
          </ac:graphicFrameMkLst>
        </pc:graphicFrameChg>
        <pc:graphicFrameChg chg="add del mod">
          <ac:chgData name="Moder, Franz" userId="9f92b572-57b8-4a70-a7ff-3f76e7f1ee1c" providerId="ADAL" clId="{A68B6AD7-4DE7-4A16-88B0-0EC039627651}" dt="2023-01-28T17:48:15.137" v="31" actId="478"/>
          <ac:graphicFrameMkLst>
            <pc:docMk/>
            <pc:sldMk cId="2308872756" sldId="257"/>
            <ac:graphicFrameMk id="14" creationId="{1EAB5FBE-D7E9-AAF4-C72B-EEF3F1FF2AF2}"/>
          </ac:graphicFrameMkLst>
        </pc:graphicFrameChg>
        <pc:picChg chg="add mod">
          <ac:chgData name="Moder, Franz" userId="9f92b572-57b8-4a70-a7ff-3f76e7f1ee1c" providerId="ADAL" clId="{A68B6AD7-4DE7-4A16-88B0-0EC039627651}" dt="2023-02-11T17:06:26.654" v="305" actId="164"/>
          <ac:picMkLst>
            <pc:docMk/>
            <pc:sldMk cId="2308872756" sldId="257"/>
            <ac:picMk id="2" creationId="{6CDC0745-9EE4-1287-2B6B-0BD441E3595B}"/>
          </ac:picMkLst>
        </pc:picChg>
        <pc:picChg chg="add del">
          <ac:chgData name="Moder, Franz" userId="9f92b572-57b8-4a70-a7ff-3f76e7f1ee1c" providerId="ADAL" clId="{A68B6AD7-4DE7-4A16-88B0-0EC039627651}" dt="2023-01-28T17:45:51.835" v="9" actId="478"/>
          <ac:picMkLst>
            <pc:docMk/>
            <pc:sldMk cId="2308872756" sldId="257"/>
            <ac:picMk id="5" creationId="{F51AA445-97B5-D6B0-7635-150FF11490AC}"/>
          </ac:picMkLst>
        </pc:picChg>
        <pc:picChg chg="add del mod">
          <ac:chgData name="Moder, Franz" userId="9f92b572-57b8-4a70-a7ff-3f76e7f1ee1c" providerId="ADAL" clId="{A68B6AD7-4DE7-4A16-88B0-0EC039627651}" dt="2023-01-28T17:46:28.097" v="14" actId="478"/>
          <ac:picMkLst>
            <pc:docMk/>
            <pc:sldMk cId="2308872756" sldId="257"/>
            <ac:picMk id="7" creationId="{E2D7D68E-75CE-B634-4001-4B214B0A70BE}"/>
          </ac:picMkLst>
        </pc:picChg>
        <pc:picChg chg="add mod">
          <ac:chgData name="Moder, Franz" userId="9f92b572-57b8-4a70-a7ff-3f76e7f1ee1c" providerId="ADAL" clId="{A68B6AD7-4DE7-4A16-88B0-0EC039627651}" dt="2023-01-28T18:00:26.312" v="214" actId="164"/>
          <ac:picMkLst>
            <pc:docMk/>
            <pc:sldMk cId="2308872756" sldId="257"/>
            <ac:picMk id="8" creationId="{435FDE55-125F-766F-B67C-388FD1EE1610}"/>
          </ac:picMkLst>
        </pc:picChg>
        <pc:picChg chg="add mod">
          <ac:chgData name="Moder, Franz" userId="9f92b572-57b8-4a70-a7ff-3f76e7f1ee1c" providerId="ADAL" clId="{A68B6AD7-4DE7-4A16-88B0-0EC039627651}" dt="2023-01-28T18:00:26.312" v="214" actId="164"/>
          <ac:picMkLst>
            <pc:docMk/>
            <pc:sldMk cId="2308872756" sldId="257"/>
            <ac:picMk id="10" creationId="{36F55A5C-3FA7-D3B5-9A8C-33B676773144}"/>
          </ac:picMkLst>
        </pc:picChg>
        <pc:picChg chg="add mod">
          <ac:chgData name="Moder, Franz" userId="9f92b572-57b8-4a70-a7ff-3f76e7f1ee1c" providerId="ADAL" clId="{A68B6AD7-4DE7-4A16-88B0-0EC039627651}" dt="2023-01-28T17:59:31.115" v="207" actId="164"/>
          <ac:picMkLst>
            <pc:docMk/>
            <pc:sldMk cId="2308872756" sldId="257"/>
            <ac:picMk id="11" creationId="{30174B79-66AE-CC20-AE89-0115612929E4}"/>
          </ac:picMkLst>
        </pc:picChg>
        <pc:picChg chg="add mod">
          <ac:chgData name="Moder, Franz" userId="9f92b572-57b8-4a70-a7ff-3f76e7f1ee1c" providerId="ADAL" clId="{A68B6AD7-4DE7-4A16-88B0-0EC039627651}" dt="2023-01-28T17:59:18.334" v="204" actId="164"/>
          <ac:picMkLst>
            <pc:docMk/>
            <pc:sldMk cId="2308872756" sldId="257"/>
            <ac:picMk id="12" creationId="{362BFDE6-3AB8-29CF-693A-6E2134BEA242}"/>
          </ac:picMkLst>
        </pc:picChg>
        <pc:picChg chg="add mod">
          <ac:chgData name="Moder, Franz" userId="9f92b572-57b8-4a70-a7ff-3f76e7f1ee1c" providerId="ADAL" clId="{A68B6AD7-4DE7-4A16-88B0-0EC039627651}" dt="2023-01-28T18:00:16.540" v="213" actId="164"/>
          <ac:picMkLst>
            <pc:docMk/>
            <pc:sldMk cId="2308872756" sldId="257"/>
            <ac:picMk id="13" creationId="{7C847664-00AF-1333-0945-67A81A5796EF}"/>
          </ac:picMkLst>
        </pc:picChg>
        <pc:picChg chg="add mod">
          <ac:chgData name="Moder, Franz" userId="9f92b572-57b8-4a70-a7ff-3f76e7f1ee1c" providerId="ADAL" clId="{A68B6AD7-4DE7-4A16-88B0-0EC039627651}" dt="2023-01-28T17:59:21.777" v="205" actId="164"/>
          <ac:picMkLst>
            <pc:docMk/>
            <pc:sldMk cId="2308872756" sldId="257"/>
            <ac:picMk id="15" creationId="{31E5D48A-7F2A-D41D-2FF3-865CFBE2F549}"/>
          </ac:picMkLst>
        </pc:picChg>
        <pc:cxnChg chg="add mod">
          <ac:chgData name="Moder, Franz" userId="9f92b572-57b8-4a70-a7ff-3f76e7f1ee1c" providerId="ADAL" clId="{A68B6AD7-4DE7-4A16-88B0-0EC039627651}" dt="2023-01-28T17:52:13.107" v="87" actId="1076"/>
          <ac:cxnSpMkLst>
            <pc:docMk/>
            <pc:sldMk cId="2308872756" sldId="257"/>
            <ac:cxnSpMk id="19" creationId="{CC1ADB82-7EA9-1E10-10CC-B5EC278BDB08}"/>
          </ac:cxnSpMkLst>
        </pc:cxnChg>
      </pc:sldChg>
      <pc:sldChg chg="addSp delSp modSp mod ord">
        <pc:chgData name="Moder, Franz" userId="9f92b572-57b8-4a70-a7ff-3f76e7f1ee1c" providerId="ADAL" clId="{A68B6AD7-4DE7-4A16-88B0-0EC039627651}" dt="2023-02-11T17:11:48.958" v="320"/>
        <pc:sldMkLst>
          <pc:docMk/>
          <pc:sldMk cId="2584622379" sldId="258"/>
        </pc:sldMkLst>
        <pc:spChg chg="add mod">
          <ac:chgData name="Moder, Franz" userId="9f92b572-57b8-4a70-a7ff-3f76e7f1ee1c" providerId="ADAL" clId="{A68B6AD7-4DE7-4A16-88B0-0EC039627651}" dt="2023-02-11T17:08:30.673" v="316" actId="164"/>
          <ac:spMkLst>
            <pc:docMk/>
            <pc:sldMk cId="2584622379" sldId="258"/>
            <ac:spMk id="2" creationId="{49372E63-57AC-E628-285C-19E291A6A892}"/>
          </ac:spMkLst>
        </pc:spChg>
        <pc:spChg chg="mod">
          <ac:chgData name="Moder, Franz" userId="9f92b572-57b8-4a70-a7ff-3f76e7f1ee1c" providerId="ADAL" clId="{A68B6AD7-4DE7-4A16-88B0-0EC039627651}" dt="2023-02-11T17:08:30.673" v="316" actId="164"/>
          <ac:spMkLst>
            <pc:docMk/>
            <pc:sldMk cId="2584622379" sldId="258"/>
            <ac:spMk id="6" creationId="{59464D86-20F8-D0D9-759F-2ABCD693D81F}"/>
          </ac:spMkLst>
        </pc:spChg>
        <pc:spChg chg="mod">
          <ac:chgData name="Moder, Franz" userId="9f92b572-57b8-4a70-a7ff-3f76e7f1ee1c" providerId="ADAL" clId="{A68B6AD7-4DE7-4A16-88B0-0EC039627651}" dt="2023-02-11T17:03:39.125" v="277" actId="1076"/>
          <ac:spMkLst>
            <pc:docMk/>
            <pc:sldMk cId="2584622379" sldId="258"/>
            <ac:spMk id="7" creationId="{69BF8D25-1481-27E5-D3F4-3240FD7E5ADF}"/>
          </ac:spMkLst>
        </pc:spChg>
        <pc:spChg chg="del mod">
          <ac:chgData name="Moder, Franz" userId="9f92b572-57b8-4a70-a7ff-3f76e7f1ee1c" providerId="ADAL" clId="{A68B6AD7-4DE7-4A16-88B0-0EC039627651}" dt="2023-02-11T17:02:41.774" v="262" actId="478"/>
          <ac:spMkLst>
            <pc:docMk/>
            <pc:sldMk cId="2584622379" sldId="258"/>
            <ac:spMk id="15" creationId="{07E387E0-2AA9-C132-7B13-9B5DDB99A8F2}"/>
          </ac:spMkLst>
        </pc:spChg>
        <pc:spChg chg="mod">
          <ac:chgData name="Moder, Franz" userId="9f92b572-57b8-4a70-a7ff-3f76e7f1ee1c" providerId="ADAL" clId="{A68B6AD7-4DE7-4A16-88B0-0EC039627651}" dt="2023-02-11T17:01:40.611" v="256"/>
          <ac:spMkLst>
            <pc:docMk/>
            <pc:sldMk cId="2584622379" sldId="258"/>
            <ac:spMk id="18" creationId="{71ACBB6B-3307-5FDE-8403-BC101D08068A}"/>
          </ac:spMkLst>
        </pc:spChg>
        <pc:spChg chg="mod">
          <ac:chgData name="Moder, Franz" userId="9f92b572-57b8-4a70-a7ff-3f76e7f1ee1c" providerId="ADAL" clId="{A68B6AD7-4DE7-4A16-88B0-0EC039627651}" dt="2023-02-11T17:10:08.073" v="317" actId="207"/>
          <ac:spMkLst>
            <pc:docMk/>
            <pc:sldMk cId="2584622379" sldId="258"/>
            <ac:spMk id="21" creationId="{1247C828-58A4-8664-BF2B-189B67755CBC}"/>
          </ac:spMkLst>
        </pc:spChg>
        <pc:grpChg chg="add mod">
          <ac:chgData name="Moder, Franz" userId="9f92b572-57b8-4a70-a7ff-3f76e7f1ee1c" providerId="ADAL" clId="{A68B6AD7-4DE7-4A16-88B0-0EC039627651}" dt="2023-02-11T17:08:30.673" v="316" actId="164"/>
          <ac:grpSpMkLst>
            <pc:docMk/>
            <pc:sldMk cId="2584622379" sldId="258"/>
            <ac:grpSpMk id="9" creationId="{3A77625C-4544-D879-BDE4-8429F4820751}"/>
          </ac:grpSpMkLst>
        </pc:grpChg>
        <pc:grpChg chg="del mod">
          <ac:chgData name="Moder, Franz" userId="9f92b572-57b8-4a70-a7ff-3f76e7f1ee1c" providerId="ADAL" clId="{A68B6AD7-4DE7-4A16-88B0-0EC039627651}" dt="2023-02-11T17:05:09.749" v="292" actId="478"/>
          <ac:grpSpMkLst>
            <pc:docMk/>
            <pc:sldMk cId="2584622379" sldId="258"/>
            <ac:grpSpMk id="16" creationId="{C0A01D6C-7FCE-DE58-876E-98C66CAD24F1}"/>
          </ac:grpSpMkLst>
        </pc:grpChg>
        <pc:grpChg chg="mod">
          <ac:chgData name="Moder, Franz" userId="9f92b572-57b8-4a70-a7ff-3f76e7f1ee1c" providerId="ADAL" clId="{A68B6AD7-4DE7-4A16-88B0-0EC039627651}" dt="2023-02-11T17:08:30.673" v="316" actId="164"/>
          <ac:grpSpMkLst>
            <pc:docMk/>
            <pc:sldMk cId="2584622379" sldId="258"/>
            <ac:grpSpMk id="19" creationId="{EE4B1D62-6D02-41DD-95CE-B5E30D14A3A7}"/>
          </ac:grpSpMkLst>
        </pc:grpChg>
        <pc:grpChg chg="mod">
          <ac:chgData name="Moder, Franz" userId="9f92b572-57b8-4a70-a7ff-3f76e7f1ee1c" providerId="ADAL" clId="{A68B6AD7-4DE7-4A16-88B0-0EC039627651}" dt="2023-02-11T17:08:30.673" v="316" actId="164"/>
          <ac:grpSpMkLst>
            <pc:docMk/>
            <pc:sldMk cId="2584622379" sldId="258"/>
            <ac:grpSpMk id="22" creationId="{B015C96D-9B20-6E4F-FB7D-28D7ACD470AD}"/>
          </ac:grpSpMkLst>
        </pc:grpChg>
        <pc:graphicFrameChg chg="add del mod">
          <ac:chgData name="Moder, Franz" userId="9f92b572-57b8-4a70-a7ff-3f76e7f1ee1c" providerId="ADAL" clId="{A68B6AD7-4DE7-4A16-88B0-0EC039627651}" dt="2023-02-11T17:04:45.368" v="286" actId="478"/>
          <ac:graphicFrameMkLst>
            <pc:docMk/>
            <pc:sldMk cId="2584622379" sldId="258"/>
            <ac:graphicFrameMk id="3" creationId="{D4357C7F-D9D1-AA96-66CB-A52F07B34626}"/>
          </ac:graphicFrameMkLst>
        </pc:graphicFrameChg>
        <pc:graphicFrameChg chg="add mod">
          <ac:chgData name="Moder, Franz" userId="9f92b572-57b8-4a70-a7ff-3f76e7f1ee1c" providerId="ADAL" clId="{A68B6AD7-4DE7-4A16-88B0-0EC039627651}" dt="2023-02-11T17:08:30.673" v="316" actId="164"/>
          <ac:graphicFrameMkLst>
            <pc:docMk/>
            <pc:sldMk cId="2584622379" sldId="258"/>
            <ac:graphicFrameMk id="8" creationId="{6DA0BC63-B03C-4479-D560-CA7B49406358}"/>
          </ac:graphicFrameMkLst>
        </pc:graphicFrameChg>
        <pc:graphicFrameChg chg="del mod">
          <ac:chgData name="Moder, Franz" userId="9f92b572-57b8-4a70-a7ff-3f76e7f1ee1c" providerId="ADAL" clId="{A68B6AD7-4DE7-4A16-88B0-0EC039627651}" dt="2023-02-11T17:05:09.749" v="292" actId="478"/>
          <ac:graphicFrameMkLst>
            <pc:docMk/>
            <pc:sldMk cId="2584622379" sldId="258"/>
            <ac:graphicFrameMk id="12" creationId="{72FAFD5B-1305-CD56-EC7A-664904276699}"/>
          </ac:graphicFrameMkLst>
        </pc:graphicFrameChg>
        <pc:graphicFrameChg chg="del mod">
          <ac:chgData name="Moder, Franz" userId="9f92b572-57b8-4a70-a7ff-3f76e7f1ee1c" providerId="ADAL" clId="{A68B6AD7-4DE7-4A16-88B0-0EC039627651}" dt="2023-02-11T17:03:59.680" v="280" actId="478"/>
          <ac:graphicFrameMkLst>
            <pc:docMk/>
            <pc:sldMk cId="2584622379" sldId="258"/>
            <ac:graphicFrameMk id="13" creationId="{265854BE-D71B-AD03-E764-6604DFF1A15F}"/>
          </ac:graphicFrameMkLst>
        </pc:graphicFrameChg>
        <pc:picChg chg="add mod">
          <ac:chgData name="Moder, Franz" userId="9f92b572-57b8-4a70-a7ff-3f76e7f1ee1c" providerId="ADAL" clId="{A68B6AD7-4DE7-4A16-88B0-0EC039627651}" dt="2023-02-11T17:08:30.673" v="316" actId="164"/>
          <ac:picMkLst>
            <pc:docMk/>
            <pc:sldMk cId="2584622379" sldId="258"/>
            <ac:picMk id="4" creationId="{3F21B62D-6FC4-FAC2-C228-B107AA5817B0}"/>
          </ac:picMkLst>
        </pc:picChg>
        <pc:picChg chg="mod">
          <ac:chgData name="Moder, Franz" userId="9f92b572-57b8-4a70-a7ff-3f76e7f1ee1c" providerId="ADAL" clId="{A68B6AD7-4DE7-4A16-88B0-0EC039627651}" dt="2023-02-11T17:04:13.312" v="281" actId="1076"/>
          <ac:picMkLst>
            <pc:docMk/>
            <pc:sldMk cId="2584622379" sldId="258"/>
            <ac:picMk id="17" creationId="{31E174DF-6D25-BCF3-2DE1-15FD9562E9C9}"/>
          </ac:picMkLst>
        </pc:picChg>
      </pc:sldChg>
      <pc:sldChg chg="new">
        <pc:chgData name="Moder, Franz" userId="9f92b572-57b8-4a70-a7ff-3f76e7f1ee1c" providerId="ADAL" clId="{A68B6AD7-4DE7-4A16-88B0-0EC039627651}" dt="2023-02-11T17:11:46.131" v="318" actId="680"/>
        <pc:sldMkLst>
          <pc:docMk/>
          <pc:sldMk cId="2846738550" sldId="260"/>
        </pc:sldMkLst>
      </pc:sldChg>
      <pc:sldMasterChg chg="modSldLayout">
        <pc:chgData name="Moder, Franz" userId="9f92b572-57b8-4a70-a7ff-3f76e7f1ee1c" providerId="ADAL" clId="{A68B6AD7-4DE7-4A16-88B0-0EC039627651}" dt="2023-02-11T16:58:31.355" v="239" actId="735"/>
        <pc:sldMasterMkLst>
          <pc:docMk/>
          <pc:sldMasterMk cId="225234510" sldId="2147483648"/>
        </pc:sldMasterMkLst>
        <pc:sldLayoutChg chg="modSp">
          <pc:chgData name="Moder, Franz" userId="9f92b572-57b8-4a70-a7ff-3f76e7f1ee1c" providerId="ADAL" clId="{A68B6AD7-4DE7-4A16-88B0-0EC039627651}" dt="2023-01-28T17:08:12.692" v="2" actId="735"/>
          <pc:sldLayoutMkLst>
            <pc:docMk/>
            <pc:sldMasterMk cId="225234510" sldId="2147483648"/>
            <pc:sldLayoutMk cId="4038996794" sldId="2147483650"/>
          </pc:sldLayoutMkLst>
        </pc:sldLayoutChg>
        <pc:sldLayoutChg chg="modSp">
          <pc:chgData name="Moder, Franz" userId="9f92b572-57b8-4a70-a7ff-3f76e7f1ee1c" providerId="ADAL" clId="{A68B6AD7-4DE7-4A16-88B0-0EC039627651}" dt="2023-01-28T17:08:17.097" v="3" actId="735"/>
          <pc:sldLayoutMkLst>
            <pc:docMk/>
            <pc:sldMasterMk cId="225234510" sldId="2147483648"/>
            <pc:sldLayoutMk cId="434602978" sldId="2147483651"/>
          </pc:sldLayoutMkLst>
        </pc:sldLayoutChg>
        <pc:sldLayoutChg chg="modSp">
          <pc:chgData name="Moder, Franz" userId="9f92b572-57b8-4a70-a7ff-3f76e7f1ee1c" providerId="ADAL" clId="{A68B6AD7-4DE7-4A16-88B0-0EC039627651}" dt="2023-01-28T17:08:17.933" v="4" actId="735"/>
          <pc:sldLayoutMkLst>
            <pc:docMk/>
            <pc:sldMasterMk cId="225234510" sldId="2147483648"/>
            <pc:sldLayoutMk cId="4091095791" sldId="2147483652"/>
          </pc:sldLayoutMkLst>
        </pc:sldLayoutChg>
        <pc:sldLayoutChg chg="modSp">
          <pc:chgData name="Moder, Franz" userId="9f92b572-57b8-4a70-a7ff-3f76e7f1ee1c" providerId="ADAL" clId="{A68B6AD7-4DE7-4A16-88B0-0EC039627651}" dt="2023-02-11T16:58:27.919" v="236" actId="735"/>
          <pc:sldLayoutMkLst>
            <pc:docMk/>
            <pc:sldMasterMk cId="225234510" sldId="2147483648"/>
            <pc:sldLayoutMk cId="4208340442" sldId="2147483653"/>
          </pc:sldLayoutMkLst>
        </pc:sldLayoutChg>
        <pc:sldLayoutChg chg="modSp">
          <pc:chgData name="Moder, Franz" userId="9f92b572-57b8-4a70-a7ff-3f76e7f1ee1c" providerId="ADAL" clId="{A68B6AD7-4DE7-4A16-88B0-0EC039627651}" dt="2023-02-11T16:58:23.490" v="235" actId="735"/>
          <pc:sldLayoutMkLst>
            <pc:docMk/>
            <pc:sldMasterMk cId="225234510" sldId="2147483648"/>
            <pc:sldLayoutMk cId="677490201" sldId="2147483654"/>
          </pc:sldLayoutMkLst>
        </pc:sldLayoutChg>
        <pc:sldLayoutChg chg="modSp">
          <pc:chgData name="Moder, Franz" userId="9f92b572-57b8-4a70-a7ff-3f76e7f1ee1c" providerId="ADAL" clId="{A68B6AD7-4DE7-4A16-88B0-0EC039627651}" dt="2023-02-11T16:58:31.355" v="239" actId="735"/>
          <pc:sldLayoutMkLst>
            <pc:docMk/>
            <pc:sldMasterMk cId="225234510" sldId="2147483648"/>
            <pc:sldLayoutMk cId="731258139" sldId="2147483655"/>
          </pc:sldLayoutMkLst>
        </pc:sldLayoutChg>
        <pc:sldLayoutChg chg="modSp">
          <pc:chgData name="Moder, Franz" userId="9f92b572-57b8-4a70-a7ff-3f76e7f1ee1c" providerId="ADAL" clId="{A68B6AD7-4DE7-4A16-88B0-0EC039627651}" dt="2023-02-11T16:57:57.837" v="234" actId="735"/>
          <pc:sldLayoutMkLst>
            <pc:docMk/>
            <pc:sldMasterMk cId="225234510" sldId="2147483648"/>
            <pc:sldLayoutMk cId="1368410656" sldId="2147483656"/>
          </pc:sldLayoutMkLst>
        </pc:sldLayoutChg>
        <pc:sldLayoutChg chg="modSp">
          <pc:chgData name="Moder, Franz" userId="9f92b572-57b8-4a70-a7ff-3f76e7f1ee1c" providerId="ADAL" clId="{A68B6AD7-4DE7-4A16-88B0-0EC039627651}" dt="2023-02-11T16:58:30.011" v="238" actId="735"/>
          <pc:sldLayoutMkLst>
            <pc:docMk/>
            <pc:sldMasterMk cId="225234510" sldId="2147483648"/>
            <pc:sldLayoutMk cId="2523132164" sldId="2147483657"/>
          </pc:sldLayoutMkLst>
        </pc:sldLayoutChg>
        <pc:sldLayoutChg chg="modSp">
          <pc:chgData name="Moder, Franz" userId="9f92b572-57b8-4a70-a7ff-3f76e7f1ee1c" providerId="ADAL" clId="{A68B6AD7-4DE7-4A16-88B0-0EC039627651}" dt="2023-02-11T16:58:29.590" v="237" actId="735"/>
          <pc:sldLayoutMkLst>
            <pc:docMk/>
            <pc:sldMasterMk cId="225234510" sldId="2147483648"/>
            <pc:sldLayoutMk cId="2020359663" sldId="214748365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0D0807-B6FB-A26E-F226-DAF6C57E9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08AAE5-6CA1-660F-EE73-710AAD14CF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54332-E05B-4827-8FF8-E602E04123F1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2FF0F-3662-71C0-483A-A7B05AD381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F8F65-E6B2-C617-6A4D-B29243A140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CD0E2-D1A9-4112-BC73-E6BAF1B703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1534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A6EDE-C871-47B2-8A0A-FB0E48526388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B6B24-19AF-4823-85D4-BCFA6EE10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18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Aus [7]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B6B24-19AF-4823-85D4-BCFA6EE107E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7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C728-CEC6-A3F1-22D1-B3480A744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CFF56-969D-8EF5-D776-793F2412E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39006-018B-B7F7-B9A1-47138FCB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2B154-29B0-3DBC-8472-4CF77258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B9E25-3DBD-F970-0DAB-ACE875248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6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7BFB5-3B3D-D758-E581-2E4395375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5C98C-4DFF-540D-5A32-1B43C17C1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385A3-8600-E292-8443-FC45F19B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428EA-378A-10BA-BEAC-188CBE8A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CDEE5-E0A4-5732-4653-77400A9C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359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F0DA4-5667-CC1A-2482-63028F1CD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A7A81-99A1-EFBF-0D81-0172F7013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11567-2E18-C0AC-C6E7-98A5592AA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D296-AB3C-8F09-DA05-5C2966855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1C3E-4633-4907-7DE5-E78FF89F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44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410A-80DB-C9B7-C177-1011A016B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EC05B-8C7F-E2DA-B0A6-394BF6A65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4748B-3F6B-D03E-8016-C84CAF1A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643E5-9C9E-7CA6-7CB4-D989DFCE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2A8B2-D52F-3DD4-E2C3-62D0F539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996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F423-3D65-C9DD-9A49-00D79F37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1997E-DF13-238C-A3C8-95AA2627C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2831C-0A5C-4743-D4C2-C535E070D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BCDB0-118F-C01B-C87D-FBD17A6F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59423-56A3-DE99-FAC4-F3C150C4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02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0D10-7635-B794-14B9-8522F837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606A1-A578-BC5E-479E-188ED2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24517-B6A6-FEC6-73C0-0424DD9FF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B4ADE-ABB3-CB0B-4A03-F1013580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BD9B0-A868-573C-1E88-11CDA164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D51C0-A317-B812-92CC-B5518A45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09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CBC3-9EAA-FA57-2EC4-7A2225711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14C06-3726-166B-328C-20E714537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BF6C1-0F88-747D-721E-41FF47226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2E1CF-C6B2-D3A8-175C-E99DC0830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993B0B-68EC-38FC-8B18-B35023D82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4A4024-1318-D112-3246-0429C338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C0DA27-3EA3-D4D4-BB18-03EE02D5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FE5EB-885A-0B2D-7FBB-83153FDE4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340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2F993-608B-8B50-6547-B295076A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CF385-B6AE-C1C1-DFD8-2AF8A6CA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3D7AA-3B24-016A-59DA-06F91C17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DEA12-7425-D8AD-B876-FC6AF586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490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94AE9-8581-098E-D5CC-2D8D7239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C6C976-05CE-887D-2675-EB265148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BEAC8-9885-4861-9A8D-AE16C2D8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258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7FC6-A7F8-1526-9FB8-8DCB616FD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8ECB3-AD4E-FBB7-C13E-6057779FF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8C833-D6B2-7656-B129-B91EBC8F1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B5C4F-BF9E-7414-7C39-3057596A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F77BB-6DF9-77DC-ECAF-2A085670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F166D-F800-DCEB-4AAE-0E82A49B9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410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F107-B3E0-2772-625B-542CF0A2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D236A-511C-B108-87A3-44206DE30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89DC9-D412-83EC-6B21-B4316EC7F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0C66D-EDF2-5298-32B0-98C1B8352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3FD34-FA88-6B4E-BE9F-BC44082C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6352E-4CEB-0E20-E463-EFBE2C1E7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132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FBDF6-262E-232C-E80A-15022DCC0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258EC-05CB-F4DD-C489-2C49AD1D3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C3CA1-555B-5EDC-32FE-DA6FB7CE9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8B99-C1D2-40E9-91D9-B9FB8FABFE75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406E9-6D07-40AD-AEF3-2A235F159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AD971-41A8-9C96-6146-C7CD941BA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9E95-3BB5-4377-99F3-E7EF6D946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3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02B6B35-50E5-54A1-6785-97A51D92C38D}"/>
              </a:ext>
            </a:extLst>
          </p:cNvPr>
          <p:cNvGrpSpPr/>
          <p:nvPr/>
        </p:nvGrpSpPr>
        <p:grpSpPr>
          <a:xfrm>
            <a:off x="3010851" y="1850699"/>
            <a:ext cx="5967729" cy="2451190"/>
            <a:chOff x="2379981" y="2372879"/>
            <a:chExt cx="5967729" cy="2451190"/>
          </a:xfrm>
        </p:grpSpPr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99982C85-89E8-3B73-5569-7C29F797B560}"/>
                </a:ext>
              </a:extLst>
            </p:cNvPr>
            <p:cNvGrpSpPr/>
            <p:nvPr/>
          </p:nvGrpSpPr>
          <p:grpSpPr>
            <a:xfrm>
              <a:off x="2379981" y="2372879"/>
              <a:ext cx="5967729" cy="2451190"/>
              <a:chOff x="2379981" y="2372879"/>
              <a:chExt cx="5967729" cy="245119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D464B455-217A-C76D-3A26-860E5529339E}"/>
                  </a:ext>
                </a:extLst>
              </p:cNvPr>
              <p:cNvGrpSpPr/>
              <p:nvPr/>
            </p:nvGrpSpPr>
            <p:grpSpPr>
              <a:xfrm>
                <a:off x="2379981" y="2372879"/>
                <a:ext cx="1737360" cy="2451190"/>
                <a:chOff x="2287270" y="2472690"/>
                <a:chExt cx="1737360" cy="2451190"/>
              </a:xfrm>
            </p:grpSpPr>
            <p:pic>
              <p:nvPicPr>
                <p:cNvPr id="8" name="Picture 7">
                  <a:extLst>
                    <a:ext uri="{FF2B5EF4-FFF2-40B4-BE49-F238E27FC236}">
                      <a16:creationId xmlns:a16="http://schemas.microsoft.com/office/drawing/2014/main" id="{435FDE55-125F-766F-B67C-388FD1EE16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424430" y="2472690"/>
                  <a:ext cx="1234440" cy="899160"/>
                </a:xfrm>
                <a:prstGeom prst="rect">
                  <a:avLst/>
                </a:prstGeom>
              </p:spPr>
            </p:pic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36F55A5C-3FA7-D3B5-9A8C-33B6767731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87270" y="3778499"/>
                  <a:ext cx="1508760" cy="899160"/>
                </a:xfrm>
                <a:prstGeom prst="rect">
                  <a:avLst/>
                </a:prstGeom>
              </p:spPr>
            </p:pic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26468D4-863C-3EF2-AA1C-2806FF13A224}"/>
                    </a:ext>
                  </a:extLst>
                </p:cNvPr>
                <p:cNvSpPr txBox="1"/>
                <p:nvPr/>
              </p:nvSpPr>
              <p:spPr>
                <a:xfrm>
                  <a:off x="2424430" y="3328919"/>
                  <a:ext cx="1600200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1000" i="1" dirty="0" err="1"/>
                    <a:t>Cystein</a:t>
                  </a:r>
                  <a:r>
                    <a:rPr lang="de-DE" sz="1000" i="1" dirty="0"/>
                    <a:t> (Cys)</a:t>
                  </a: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F84A8474-5FA4-D373-529B-33ED226C3220}"/>
                    </a:ext>
                  </a:extLst>
                </p:cNvPr>
                <p:cNvSpPr txBox="1"/>
                <p:nvPr/>
              </p:nvSpPr>
              <p:spPr>
                <a:xfrm>
                  <a:off x="2424430" y="4677659"/>
                  <a:ext cx="160020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1000" i="1" dirty="0"/>
                    <a:t>Methionin (Met)</a:t>
                  </a:r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CC1ADB82-7EA9-1E10-10CC-B5EC278BDB08}"/>
                  </a:ext>
                </a:extLst>
              </p:cNvPr>
              <p:cNvCxnSpPr/>
              <p:nvPr/>
            </p:nvCxnSpPr>
            <p:spPr>
              <a:xfrm>
                <a:off x="4088130" y="3717924"/>
                <a:ext cx="1144270" cy="0"/>
              </a:xfrm>
              <a:prstGeom prst="straightConnector1">
                <a:avLst/>
              </a:prstGeom>
              <a:ln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796439-BEF0-BD22-5F69-753B4B202B91}"/>
                  </a:ext>
                </a:extLst>
              </p:cNvPr>
              <p:cNvSpPr txBox="1"/>
              <p:nvPr/>
            </p:nvSpPr>
            <p:spPr>
              <a:xfrm>
                <a:off x="3860165" y="3440925"/>
                <a:ext cx="1600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/>
                  <a:t>T, p, t</a:t>
                </a: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A13EFB0-4CF2-9BB9-9D5A-BA09D063AE3D}"/>
                  </a:ext>
                </a:extLst>
              </p:cNvPr>
              <p:cNvGrpSpPr/>
              <p:nvPr/>
            </p:nvGrpSpPr>
            <p:grpSpPr>
              <a:xfrm>
                <a:off x="6747510" y="2645569"/>
                <a:ext cx="1600200" cy="726281"/>
                <a:chOff x="6689725" y="2224246"/>
                <a:chExt cx="1600200" cy="726281"/>
              </a:xfrm>
            </p:grpSpPr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7C847664-00AF-1333-0945-67A81A5796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265035" y="2224246"/>
                  <a:ext cx="449580" cy="480060"/>
                </a:xfrm>
                <a:prstGeom prst="rect">
                  <a:avLst/>
                </a:prstGeom>
              </p:spPr>
            </p:pic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B7A63BEE-9D7A-6D00-6575-DF83DA5EAD51}"/>
                    </a:ext>
                  </a:extLst>
                </p:cNvPr>
                <p:cNvSpPr txBox="1"/>
                <p:nvPr/>
              </p:nvSpPr>
              <p:spPr>
                <a:xfrm>
                  <a:off x="6689725" y="2704306"/>
                  <a:ext cx="160020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1000" i="1" dirty="0"/>
                    <a:t>Thiophen</a:t>
                  </a:r>
                  <a:endParaRPr lang="de-DE" sz="1200" i="1" dirty="0"/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08126D1A-626B-5248-A5CE-943963E280B5}"/>
                  </a:ext>
                </a:extLst>
              </p:cNvPr>
              <p:cNvGrpSpPr/>
              <p:nvPr/>
            </p:nvGrpSpPr>
            <p:grpSpPr>
              <a:xfrm>
                <a:off x="5299710" y="2887117"/>
                <a:ext cx="1600200" cy="508132"/>
                <a:chOff x="5041900" y="2259315"/>
                <a:chExt cx="1600200" cy="508132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30174B79-66AE-CC20-AE89-0115612929E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537200" y="2259315"/>
                  <a:ext cx="609600" cy="259080"/>
                </a:xfrm>
                <a:prstGeom prst="rect">
                  <a:avLst/>
                </a:prstGeom>
              </p:spPr>
            </p:pic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F680F5A-DE07-4821-4301-E0FE01A2546A}"/>
                    </a:ext>
                  </a:extLst>
                </p:cNvPr>
                <p:cNvSpPr txBox="1"/>
                <p:nvPr/>
              </p:nvSpPr>
              <p:spPr>
                <a:xfrm>
                  <a:off x="5041900" y="2521226"/>
                  <a:ext cx="160020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1000" i="1" dirty="0" err="1"/>
                    <a:t>Dimethyldisulfid</a:t>
                  </a:r>
                  <a:endParaRPr lang="de-DE" sz="1200" i="1" dirty="0"/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4764EA5-9D6E-3667-D2AA-72E6E1535D7F}"/>
                  </a:ext>
                </a:extLst>
              </p:cNvPr>
              <p:cNvGrpSpPr/>
              <p:nvPr/>
            </p:nvGrpSpPr>
            <p:grpSpPr>
              <a:xfrm>
                <a:off x="5295900" y="3778499"/>
                <a:ext cx="1600200" cy="785131"/>
                <a:chOff x="5346700" y="3732212"/>
                <a:chExt cx="1600200" cy="785131"/>
              </a:xfrm>
            </p:grpSpPr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362BFDE6-3AB8-29CF-693A-6E2134BEA2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45480" y="3732212"/>
                  <a:ext cx="655320" cy="533400"/>
                </a:xfrm>
                <a:prstGeom prst="rect">
                  <a:avLst/>
                </a:prstGeom>
              </p:spPr>
            </p:pic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E30126D-BB74-CA3E-818C-C3A274B0C607}"/>
                    </a:ext>
                  </a:extLst>
                </p:cNvPr>
                <p:cNvSpPr txBox="1"/>
                <p:nvPr/>
              </p:nvSpPr>
              <p:spPr>
                <a:xfrm>
                  <a:off x="5346700" y="4271122"/>
                  <a:ext cx="160020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1000" i="1" dirty="0"/>
                    <a:t>t-Butylmethylsulfid</a:t>
                  </a:r>
                  <a:endParaRPr lang="de-DE" sz="1200" i="1" dirty="0"/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2E595F4-2D39-EBA1-DCEC-116E8A6024FA}"/>
                  </a:ext>
                </a:extLst>
              </p:cNvPr>
              <p:cNvSpPr txBox="1"/>
              <p:nvPr/>
            </p:nvSpPr>
            <p:spPr>
              <a:xfrm>
                <a:off x="6747510" y="4317409"/>
                <a:ext cx="16002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00" i="1" dirty="0" err="1"/>
                  <a:t>Dibenzothiophen</a:t>
                </a:r>
                <a:endParaRPr lang="de-DE" sz="1200" i="1" dirty="0"/>
              </a:p>
            </p:txBody>
          </p:sp>
        </p:grp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CDC0745-9EE4-1287-2B6B-0BD441E35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951345" y="3644196"/>
              <a:ext cx="1296025" cy="678870"/>
            </a:xfrm>
            <a:prstGeom prst="rect">
              <a:avLst/>
            </a:prstGeom>
          </p:spPr>
        </p:pic>
      </p:grpSp>
      <p:sp>
        <p:nvSpPr>
          <p:cNvPr id="4" name="Scrollen: horizontal 3">
            <a:extLst>
              <a:ext uri="{FF2B5EF4-FFF2-40B4-BE49-F238E27FC236}">
                <a16:creationId xmlns:a16="http://schemas.microsoft.com/office/drawing/2014/main" id="{A0BB26B7-9B76-DBC2-BF9D-338CE1285272}"/>
              </a:ext>
            </a:extLst>
          </p:cNvPr>
          <p:cNvSpPr/>
          <p:nvPr/>
        </p:nvSpPr>
        <p:spPr>
          <a:xfrm>
            <a:off x="351170" y="188577"/>
            <a:ext cx="4263460" cy="113902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Eigen erstellt in </a:t>
            </a:r>
            <a:r>
              <a:rPr lang="de-DE" sz="1100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ChemSketch</a:t>
            </a:r>
            <a:endParaRPr lang="en-DE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7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en: horizontal 1">
            <a:extLst>
              <a:ext uri="{FF2B5EF4-FFF2-40B4-BE49-F238E27FC236}">
                <a16:creationId xmlns:a16="http://schemas.microsoft.com/office/drawing/2014/main" id="{938519E9-AEF1-D598-4FB0-F52B212BBC3D}"/>
              </a:ext>
            </a:extLst>
          </p:cNvPr>
          <p:cNvSpPr/>
          <p:nvPr/>
        </p:nvSpPr>
        <p:spPr>
          <a:xfrm>
            <a:off x="520227" y="-123799"/>
            <a:ext cx="4263460" cy="113902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Leicht verändert nach [3]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P. R. Robinson und C. S. Hsu,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Practical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Advances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 Petroleum Processing, New York: Springer New York, 2006. </a:t>
            </a:r>
            <a:endParaRPr lang="en-DE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6BF8594E-130B-53E1-65E0-EABA798B6B91}"/>
              </a:ext>
            </a:extLst>
          </p:cNvPr>
          <p:cNvGrpSpPr/>
          <p:nvPr/>
        </p:nvGrpSpPr>
        <p:grpSpPr>
          <a:xfrm>
            <a:off x="3102228" y="819033"/>
            <a:ext cx="7860635" cy="5779193"/>
            <a:chOff x="3102228" y="819033"/>
            <a:chExt cx="7860635" cy="5779193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55AE23A-78D1-12CF-3472-68CB18FEAB1D}"/>
                </a:ext>
              </a:extLst>
            </p:cNvPr>
            <p:cNvGrpSpPr/>
            <p:nvPr/>
          </p:nvGrpSpPr>
          <p:grpSpPr>
            <a:xfrm>
              <a:off x="3102228" y="819033"/>
              <a:ext cx="7860635" cy="5779193"/>
              <a:chOff x="1779747" y="273900"/>
              <a:chExt cx="8970794" cy="6372112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AB5CEB10-E3B6-4F0F-EE33-1C62B91447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779747" y="273900"/>
                <a:ext cx="8970794" cy="6372112"/>
              </a:xfrm>
              <a:prstGeom prst="rect">
                <a:avLst/>
              </a:prstGeom>
            </p:spPr>
          </p:pic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EF543E5-2B48-805D-F8B4-5153AE3173C5}"/>
                  </a:ext>
                </a:extLst>
              </p:cNvPr>
              <p:cNvGrpSpPr/>
              <p:nvPr/>
            </p:nvGrpSpPr>
            <p:grpSpPr>
              <a:xfrm>
                <a:off x="4200525" y="2551112"/>
                <a:ext cx="304800" cy="808038"/>
                <a:chOff x="4657725" y="3071812"/>
                <a:chExt cx="300037" cy="776288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95E0040-21A4-A3F7-9014-A76CB65DE673}"/>
                    </a:ext>
                  </a:extLst>
                </p:cNvPr>
                <p:cNvSpPr/>
                <p:nvPr/>
              </p:nvSpPr>
              <p:spPr>
                <a:xfrm>
                  <a:off x="4657725" y="3152775"/>
                  <a:ext cx="300037" cy="61436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B5176EE1-6B11-76D9-B1FA-E46AF14FC3B2}"/>
                    </a:ext>
                  </a:extLst>
                </p:cNvPr>
                <p:cNvSpPr/>
                <p:nvPr/>
              </p:nvSpPr>
              <p:spPr>
                <a:xfrm>
                  <a:off x="4660106" y="3071812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5BCAC99D-0046-302F-C3B4-8841A0E08881}"/>
                    </a:ext>
                  </a:extLst>
                </p:cNvPr>
                <p:cNvGrpSpPr/>
                <p:nvPr/>
              </p:nvGrpSpPr>
              <p:grpSpPr>
                <a:xfrm>
                  <a:off x="4662487" y="3152774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8A0405C3-FDB3-E2B6-42FA-B9395BFA8151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11" name="Straight Connector 10">
                    <a:extLst>
                      <a:ext uri="{FF2B5EF4-FFF2-40B4-BE49-F238E27FC236}">
                        <a16:creationId xmlns:a16="http://schemas.microsoft.com/office/drawing/2014/main" id="{1853FF18-FE20-4C8D-8DC8-50D6DA4D407B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90D2313C-28A7-62DC-517E-931713BC62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C324EE1A-9C73-8554-E494-EC95524EFFD8}"/>
                    </a:ext>
                  </a:extLst>
                </p:cNvPr>
                <p:cNvSpPr/>
                <p:nvPr/>
              </p:nvSpPr>
              <p:spPr>
                <a:xfrm>
                  <a:off x="4660106" y="3686175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B43BE8D1-026A-1436-6270-5B4391A034F9}"/>
                    </a:ext>
                  </a:extLst>
                </p:cNvPr>
                <p:cNvGrpSpPr/>
                <p:nvPr/>
              </p:nvGrpSpPr>
              <p:grpSpPr>
                <a:xfrm>
                  <a:off x="4664868" y="3514725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513D1361-49F0-13A6-3BCE-FC5EEB752B14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091C6277-FF5C-836B-5AC1-D18BE66BA3B3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974E2B15-00CC-14B1-6437-2238E0BD74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481DBC61-44DE-4FE7-17C6-660040943955}"/>
                  </a:ext>
                </a:extLst>
              </p:cNvPr>
              <p:cNvGrpSpPr/>
              <p:nvPr/>
            </p:nvGrpSpPr>
            <p:grpSpPr>
              <a:xfrm>
                <a:off x="5313045" y="1343538"/>
                <a:ext cx="304800" cy="808038"/>
                <a:chOff x="4657725" y="3071812"/>
                <a:chExt cx="300037" cy="776288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81ABDB6E-E38E-A750-1595-6C138935B868}"/>
                    </a:ext>
                  </a:extLst>
                </p:cNvPr>
                <p:cNvSpPr/>
                <p:nvPr/>
              </p:nvSpPr>
              <p:spPr>
                <a:xfrm>
                  <a:off x="4657725" y="3152775"/>
                  <a:ext cx="300037" cy="61436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EFC2A972-8437-4AB7-6F49-55700C9C68C5}"/>
                    </a:ext>
                  </a:extLst>
                </p:cNvPr>
                <p:cNvSpPr/>
                <p:nvPr/>
              </p:nvSpPr>
              <p:spPr>
                <a:xfrm>
                  <a:off x="4660106" y="3071812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97B2F909-638B-D8C5-AF5B-4205A052BEAA}"/>
                    </a:ext>
                  </a:extLst>
                </p:cNvPr>
                <p:cNvGrpSpPr/>
                <p:nvPr/>
              </p:nvGrpSpPr>
              <p:grpSpPr>
                <a:xfrm>
                  <a:off x="4662487" y="3152774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9B579455-7245-E674-D6CF-873BA10316A3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AA8FE320-75B6-BC39-7181-2C4568BC4444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A21F6349-7F73-A105-6D42-79E8ADC2754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67ACAA9E-1895-6AEC-1C0D-B6F0EB8A7B78}"/>
                    </a:ext>
                  </a:extLst>
                </p:cNvPr>
                <p:cNvSpPr/>
                <p:nvPr/>
              </p:nvSpPr>
              <p:spPr>
                <a:xfrm>
                  <a:off x="4660106" y="3686175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2A39EC9A-FBEB-AF0B-72B9-59B383CDEAFE}"/>
                    </a:ext>
                  </a:extLst>
                </p:cNvPr>
                <p:cNvGrpSpPr/>
                <p:nvPr/>
              </p:nvGrpSpPr>
              <p:grpSpPr>
                <a:xfrm>
                  <a:off x="4664868" y="3514725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53164281-DDEA-0335-D910-C44C138A9777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0F8097D3-50DE-0514-1442-08822E4860A8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>
                    <a:extLst>
                      <a:ext uri="{FF2B5EF4-FFF2-40B4-BE49-F238E27FC236}">
                        <a16:creationId xmlns:a16="http://schemas.microsoft.com/office/drawing/2014/main" id="{B350F494-9978-3B30-FC85-DD55B35394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28694BA6-B594-B535-63A0-54CF0174D2B8}"/>
                  </a:ext>
                </a:extLst>
              </p:cNvPr>
              <p:cNvGrpSpPr/>
              <p:nvPr/>
            </p:nvGrpSpPr>
            <p:grpSpPr>
              <a:xfrm>
                <a:off x="5634061" y="3892966"/>
                <a:ext cx="304800" cy="808038"/>
                <a:chOff x="4657725" y="3071812"/>
                <a:chExt cx="300037" cy="776288"/>
              </a:xfrm>
            </p:grpSpPr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EE70914E-7A53-1BA4-A24C-BB64ACF4CEFD}"/>
                    </a:ext>
                  </a:extLst>
                </p:cNvPr>
                <p:cNvSpPr/>
                <p:nvPr/>
              </p:nvSpPr>
              <p:spPr>
                <a:xfrm>
                  <a:off x="4657725" y="3152775"/>
                  <a:ext cx="300037" cy="61436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A5A2D80D-98E6-8746-9A19-D0CE4F02118C}"/>
                    </a:ext>
                  </a:extLst>
                </p:cNvPr>
                <p:cNvSpPr/>
                <p:nvPr/>
              </p:nvSpPr>
              <p:spPr>
                <a:xfrm>
                  <a:off x="4660106" y="3071812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CA79BD4D-1805-7601-8C90-5F4C0DD7ABFF}"/>
                    </a:ext>
                  </a:extLst>
                </p:cNvPr>
                <p:cNvGrpSpPr/>
                <p:nvPr/>
              </p:nvGrpSpPr>
              <p:grpSpPr>
                <a:xfrm>
                  <a:off x="4662487" y="3152774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505D5A38-BCAE-E34E-9D22-EEC646FBA40D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D0B6DA89-DC00-AA58-12C3-5D944D863CC1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FA4ACCC4-87F1-B4FE-73F3-892D1D4045C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3C0A6F29-1A85-B497-B332-89386E16A6EB}"/>
                    </a:ext>
                  </a:extLst>
                </p:cNvPr>
                <p:cNvSpPr/>
                <p:nvPr/>
              </p:nvSpPr>
              <p:spPr>
                <a:xfrm>
                  <a:off x="4660106" y="3686175"/>
                  <a:ext cx="295275" cy="161925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1506D48E-097D-5ADB-AC22-A6CFB328CD36}"/>
                    </a:ext>
                  </a:extLst>
                </p:cNvPr>
                <p:cNvGrpSpPr/>
                <p:nvPr/>
              </p:nvGrpSpPr>
              <p:grpSpPr>
                <a:xfrm>
                  <a:off x="4664868" y="3514725"/>
                  <a:ext cx="290513" cy="257175"/>
                  <a:chOff x="4248150" y="2552700"/>
                  <a:chExt cx="290513" cy="257175"/>
                </a:xfrm>
              </p:grpSpPr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6F135AEB-808C-A727-7C2B-2A946F192619}"/>
                      </a:ext>
                    </a:extLst>
                  </p:cNvPr>
                  <p:cNvSpPr/>
                  <p:nvPr/>
                </p:nvSpPr>
                <p:spPr>
                  <a:xfrm>
                    <a:off x="4248150" y="2552700"/>
                    <a:ext cx="290513" cy="257175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A9505F05-5490-1A34-EA4A-D55BF97D273F}"/>
                      </a:ext>
                    </a:extLst>
                  </p:cNvPr>
                  <p:cNvCxnSpPr/>
                  <p:nvPr/>
                </p:nvCxnSpPr>
                <p:spPr>
                  <a:xfrm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F1826C84-24C4-BC47-CCC7-2E5C89EA09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248150" y="2552700"/>
                    <a:ext cx="290513" cy="257175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361DB9E-5921-E7A1-1855-FB5FF4965C66}"/>
                </a:ext>
              </a:extLst>
            </p:cNvPr>
            <p:cNvGrpSpPr/>
            <p:nvPr/>
          </p:nvGrpSpPr>
          <p:grpSpPr>
            <a:xfrm>
              <a:off x="4401460" y="2521993"/>
              <a:ext cx="388374" cy="1898574"/>
              <a:chOff x="494983" y="2037108"/>
              <a:chExt cx="443224" cy="2093359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5187939F-F1F9-6D75-4CE2-C3AB46B6FB7D}"/>
                  </a:ext>
                </a:extLst>
              </p:cNvPr>
              <p:cNvGrpSpPr/>
              <p:nvPr/>
            </p:nvGrpSpPr>
            <p:grpSpPr>
              <a:xfrm>
                <a:off x="494983" y="2037108"/>
                <a:ext cx="441961" cy="2093359"/>
                <a:chOff x="3273097" y="2151573"/>
                <a:chExt cx="441961" cy="2093359"/>
              </a:xfrm>
            </p:grpSpPr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632E980C-1C81-6005-82BA-797E0339008A}"/>
                    </a:ext>
                  </a:extLst>
                </p:cNvPr>
                <p:cNvGrpSpPr/>
                <p:nvPr/>
              </p:nvGrpSpPr>
              <p:grpSpPr>
                <a:xfrm>
                  <a:off x="3273097" y="2151573"/>
                  <a:ext cx="441961" cy="2093359"/>
                  <a:chOff x="3283705" y="2208905"/>
                  <a:chExt cx="304801" cy="704263"/>
                </a:xfrm>
              </p:grpSpPr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F4F6E92F-7C69-CB47-8DB6-E9A2F7892044}"/>
                      </a:ext>
                    </a:extLst>
                  </p:cNvPr>
                  <p:cNvSpPr/>
                  <p:nvPr/>
                </p:nvSpPr>
                <p:spPr>
                  <a:xfrm>
                    <a:off x="3288544" y="2208905"/>
                    <a:ext cx="299962" cy="77745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2CAF8734-BD14-F2C8-F9EE-F0A654193C32}"/>
                      </a:ext>
                    </a:extLst>
                  </p:cNvPr>
                  <p:cNvSpPr/>
                  <p:nvPr/>
                </p:nvSpPr>
                <p:spPr>
                  <a:xfrm>
                    <a:off x="3288544" y="2835423"/>
                    <a:ext cx="299962" cy="77745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47883E46-A8FF-07E4-E6AD-B034947E2F1F}"/>
                      </a:ext>
                    </a:extLst>
                  </p:cNvPr>
                  <p:cNvSpPr/>
                  <p:nvPr/>
                </p:nvSpPr>
                <p:spPr>
                  <a:xfrm>
                    <a:off x="3283705" y="2248157"/>
                    <a:ext cx="304800" cy="624436"/>
                  </a:xfrm>
                  <a:prstGeom prst="rect">
                    <a:avLst/>
                  </a:prstGeom>
                  <a:solidFill>
                    <a:srgbClr val="00FF00"/>
                  </a:solidFill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25FFD86-9355-0D91-C026-7482546B3D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76471" y="2267118"/>
                  <a:ext cx="0" cy="1862269"/>
                </a:xfrm>
                <a:prstGeom prst="line">
                  <a:avLst/>
                </a:prstGeom>
                <a:ln w="15875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0C21CAA4-8AA7-8F10-38BC-7695D75CC9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15051" y="2267118"/>
                  <a:ext cx="0" cy="1862269"/>
                </a:xfrm>
                <a:prstGeom prst="line">
                  <a:avLst/>
                </a:prstGeom>
                <a:ln w="15875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034DD582-0279-D814-2884-1E1EFB22ED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2468648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8E8C22E-3AD4-540A-7F1E-CEF6765FC6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2709175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E70B017E-6DEA-1E85-334B-CE894EECE2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3266053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23C70CF2-747A-208D-5D4B-670EB62B18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6248" y="3513703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41063429-7361-D02D-7349-00AB46CC0CF2}"/>
                </a:ext>
              </a:extLst>
            </p:cNvPr>
            <p:cNvGrpSpPr/>
            <p:nvPr/>
          </p:nvGrpSpPr>
          <p:grpSpPr>
            <a:xfrm>
              <a:off x="5079459" y="4316941"/>
              <a:ext cx="358283" cy="944926"/>
              <a:chOff x="494979" y="1978632"/>
              <a:chExt cx="443528" cy="2263621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9FBE7892-F046-2723-6284-08CC03DE8B4B}"/>
                  </a:ext>
                </a:extLst>
              </p:cNvPr>
              <p:cNvGrpSpPr/>
              <p:nvPr/>
            </p:nvGrpSpPr>
            <p:grpSpPr>
              <a:xfrm>
                <a:off x="494979" y="1978632"/>
                <a:ext cx="443528" cy="2263621"/>
                <a:chOff x="3273093" y="2093097"/>
                <a:chExt cx="443528" cy="2263621"/>
              </a:xfrm>
            </p:grpSpPr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2CBC143F-8CCC-A5D3-2317-920EE7B301DC}"/>
                    </a:ext>
                  </a:extLst>
                </p:cNvPr>
                <p:cNvGrpSpPr/>
                <p:nvPr/>
              </p:nvGrpSpPr>
              <p:grpSpPr>
                <a:xfrm>
                  <a:off x="3273093" y="2093097"/>
                  <a:ext cx="443528" cy="2263621"/>
                  <a:chOff x="3283706" y="2189233"/>
                  <a:chExt cx="305882" cy="761544"/>
                </a:xfrm>
              </p:grpSpPr>
              <p:sp>
                <p:nvSpPr>
                  <p:cNvPr id="112" name="Oval 111">
                    <a:extLst>
                      <a:ext uri="{FF2B5EF4-FFF2-40B4-BE49-F238E27FC236}">
                        <a16:creationId xmlns:a16="http://schemas.microsoft.com/office/drawing/2014/main" id="{3CA3E5F0-C451-33D3-4AAD-3CD70A45B0D2}"/>
                      </a:ext>
                    </a:extLst>
                  </p:cNvPr>
                  <p:cNvSpPr/>
                  <p:nvPr/>
                </p:nvSpPr>
                <p:spPr>
                  <a:xfrm>
                    <a:off x="3289085" y="2189233"/>
                    <a:ext cx="299962" cy="13138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13" name="Oval 112">
                    <a:extLst>
                      <a:ext uri="{FF2B5EF4-FFF2-40B4-BE49-F238E27FC236}">
                        <a16:creationId xmlns:a16="http://schemas.microsoft.com/office/drawing/2014/main" id="{C742BCD0-ECEF-2C98-471E-E485C9C9D5CD}"/>
                      </a:ext>
                    </a:extLst>
                  </p:cNvPr>
                  <p:cNvSpPr/>
                  <p:nvPr/>
                </p:nvSpPr>
                <p:spPr>
                  <a:xfrm>
                    <a:off x="3289626" y="2803083"/>
                    <a:ext cx="299962" cy="147694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400F55E5-8643-29BA-754C-E5C2B251DCD5}"/>
                      </a:ext>
                    </a:extLst>
                  </p:cNvPr>
                  <p:cNvSpPr/>
                  <p:nvPr/>
                </p:nvSpPr>
                <p:spPr>
                  <a:xfrm>
                    <a:off x="3283706" y="2248157"/>
                    <a:ext cx="304800" cy="624436"/>
                  </a:xfrm>
                  <a:prstGeom prst="rect">
                    <a:avLst/>
                  </a:prstGeom>
                  <a:solidFill>
                    <a:srgbClr val="00FF00"/>
                  </a:solidFill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cxnSp>
              <p:nvCxnSpPr>
                <p:cNvPr id="110" name="Straight Connector 109">
                  <a:extLst>
                    <a:ext uri="{FF2B5EF4-FFF2-40B4-BE49-F238E27FC236}">
                      <a16:creationId xmlns:a16="http://schemas.microsoft.com/office/drawing/2014/main" id="{87A097D6-5937-295C-44A6-DD8C76AEA2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76471" y="2267118"/>
                  <a:ext cx="0" cy="1862269"/>
                </a:xfrm>
                <a:prstGeom prst="line">
                  <a:avLst/>
                </a:prstGeom>
                <a:ln w="15875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0E8EECC0-8C99-38C3-DDD4-81905B1BDC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15051" y="2267118"/>
                  <a:ext cx="0" cy="1862269"/>
                </a:xfrm>
                <a:prstGeom prst="line">
                  <a:avLst/>
                </a:prstGeom>
                <a:ln w="15875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C7500EB3-C349-7E2E-7FB9-B615AE1A5B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2468648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D3D1822-0080-5BD5-557A-0445713A3C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2709175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6159A533-0C81-BF64-BAEA-B04057E1A1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3263" y="3266053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2C50C44B-ABF4-422C-FE59-4DC41FD78C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6248" y="3513703"/>
                <a:ext cx="434944" cy="0"/>
              </a:xfrm>
              <a:prstGeom prst="line">
                <a:avLst/>
              </a:prstGeom>
              <a:ln w="9525"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02291C8-CFF1-1A91-EDC8-C6983786FBDC}"/>
                </a:ext>
              </a:extLst>
            </p:cNvPr>
            <p:cNvSpPr/>
            <p:nvPr/>
          </p:nvSpPr>
          <p:spPr>
            <a:xfrm>
              <a:off x="4220830" y="1543316"/>
              <a:ext cx="744593" cy="25438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LPG</a:t>
              </a:r>
              <a:endParaRPr lang="en-DE" dirty="0"/>
            </a:p>
          </p:txBody>
        </p:sp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80576B29-241E-3822-47CC-9D7ACB6B1750}"/>
                </a:ext>
              </a:extLst>
            </p:cNvPr>
            <p:cNvSpPr/>
            <p:nvPr/>
          </p:nvSpPr>
          <p:spPr>
            <a:xfrm>
              <a:off x="4687240" y="2222502"/>
              <a:ext cx="744593" cy="25438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00" dirty="0" err="1"/>
                <a:t>Naphta</a:t>
              </a:r>
              <a:endParaRPr lang="en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E417CA6-B0A7-1758-61DB-31D686E71CB8}"/>
                </a:ext>
              </a:extLst>
            </p:cNvPr>
            <p:cNvSpPr/>
            <p:nvPr/>
          </p:nvSpPr>
          <p:spPr>
            <a:xfrm>
              <a:off x="5924102" y="3097088"/>
              <a:ext cx="673862" cy="25438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Jet, Diesel</a:t>
              </a:r>
              <a:endParaRPr lang="en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4260CCA-7E47-5527-537D-08745AD7C80F}"/>
                </a:ext>
              </a:extLst>
            </p:cNvPr>
            <p:cNvSpPr/>
            <p:nvPr/>
          </p:nvSpPr>
          <p:spPr>
            <a:xfrm>
              <a:off x="5677728" y="4167395"/>
              <a:ext cx="673862" cy="313774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Vacuum</a:t>
              </a:r>
            </a:p>
            <a:p>
              <a:pPr algn="ctr"/>
              <a:r>
                <a:rPr lang="en-GB" sz="1100" dirty="0"/>
                <a:t>Gas Oil</a:t>
              </a:r>
              <a:endParaRPr lang="en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E2028C6E-917C-C39A-FCF1-EC160DF2FFC1}"/>
                </a:ext>
              </a:extLst>
            </p:cNvPr>
            <p:cNvSpPr/>
            <p:nvPr/>
          </p:nvSpPr>
          <p:spPr>
            <a:xfrm>
              <a:off x="3343294" y="3001223"/>
              <a:ext cx="673862" cy="34385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Crude Oil</a:t>
              </a:r>
            </a:p>
            <a:p>
              <a:pPr algn="ctr"/>
              <a:r>
                <a:rPr lang="en-GB" sz="1100" dirty="0"/>
                <a:t>(desalted)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9A0F45B7-EF1D-3DC6-FC95-992EAB8DF288}"/>
                </a:ext>
              </a:extLst>
            </p:cNvPr>
            <p:cNvSpPr/>
            <p:nvPr/>
          </p:nvSpPr>
          <p:spPr>
            <a:xfrm>
              <a:off x="3744555" y="4601630"/>
              <a:ext cx="792116" cy="34385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Atmospheric Residue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9915753A-8DD9-62D8-740C-52797A340B99}"/>
                </a:ext>
              </a:extLst>
            </p:cNvPr>
            <p:cNvSpPr/>
            <p:nvPr/>
          </p:nvSpPr>
          <p:spPr>
            <a:xfrm>
              <a:off x="4882415" y="5605241"/>
              <a:ext cx="792116" cy="34385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 err="1"/>
                <a:t>Vakuum</a:t>
              </a:r>
              <a:r>
                <a:rPr lang="en-GB" sz="1100" dirty="0"/>
                <a:t> Residue</a:t>
              </a: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BB56B5DF-9F98-574A-E931-A549374F0986}"/>
                </a:ext>
              </a:extLst>
            </p:cNvPr>
            <p:cNvSpPr/>
            <p:nvPr/>
          </p:nvSpPr>
          <p:spPr>
            <a:xfrm>
              <a:off x="7621868" y="5992204"/>
              <a:ext cx="1007119" cy="34385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Petroleum Coke</a:t>
              </a:r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6DB156A-7A9E-5770-8596-CF556F114AD6}"/>
                </a:ext>
              </a:extLst>
            </p:cNvPr>
            <p:cNvSpPr/>
            <p:nvPr/>
          </p:nvSpPr>
          <p:spPr>
            <a:xfrm>
              <a:off x="4057633" y="5988262"/>
              <a:ext cx="555198" cy="34385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Asphalt</a:t>
              </a:r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630D22CF-6321-4DA0-6BAD-7ADEEBA3338A}"/>
                </a:ext>
              </a:extLst>
            </p:cNvPr>
            <p:cNvSpPr/>
            <p:nvPr/>
          </p:nvSpPr>
          <p:spPr>
            <a:xfrm>
              <a:off x="6779220" y="5108622"/>
              <a:ext cx="283779" cy="1734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6CA29D16-BDDE-A02A-B9AB-24EB0234B3C3}"/>
                </a:ext>
              </a:extLst>
            </p:cNvPr>
            <p:cNvSpPr/>
            <p:nvPr/>
          </p:nvSpPr>
          <p:spPr>
            <a:xfrm>
              <a:off x="6922377" y="5115113"/>
              <a:ext cx="1398981" cy="37644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dirty="0"/>
                <a:t>Coker Gas Oil to FCC</a:t>
              </a:r>
            </a:p>
            <a:p>
              <a:pPr algn="ctr"/>
              <a:r>
                <a:rPr lang="en-GB" sz="1100" dirty="0"/>
                <a:t>or Hydrocracker</a:t>
              </a:r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AD761BCC-8B03-0954-825A-B8FE3FB28ACA}"/>
                </a:ext>
              </a:extLst>
            </p:cNvPr>
            <p:cNvSpPr/>
            <p:nvPr/>
          </p:nvSpPr>
          <p:spPr>
            <a:xfrm>
              <a:off x="9082147" y="4726751"/>
              <a:ext cx="1398981" cy="5466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Cycle Oil to Blending,</a:t>
              </a:r>
            </a:p>
            <a:p>
              <a:r>
                <a:rPr lang="en-GB" sz="1100" dirty="0"/>
                <a:t>Hydrotreating or Hydrocracking</a:t>
              </a:r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667F8619-E284-78BF-C172-2001A6385DA6}"/>
                </a:ext>
              </a:extLst>
            </p:cNvPr>
            <p:cNvSpPr/>
            <p:nvPr/>
          </p:nvSpPr>
          <p:spPr>
            <a:xfrm>
              <a:off x="9087011" y="3934152"/>
              <a:ext cx="1398981" cy="70713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Olefins to Alkylation </a:t>
              </a:r>
            </a:p>
            <a:p>
              <a:r>
                <a:rPr lang="en-GB" sz="1100" dirty="0"/>
                <a:t>or Olefins Plant</a:t>
              </a:r>
            </a:p>
            <a:p>
              <a:r>
                <a:rPr lang="en-GB" sz="1100" dirty="0"/>
                <a:t>Gasoline</a:t>
              </a:r>
            </a:p>
          </p:txBody>
        </p:sp>
        <p:sp>
          <p:nvSpPr>
            <p:cNvPr id="77" name="Frame 76">
              <a:extLst>
                <a:ext uri="{FF2B5EF4-FFF2-40B4-BE49-F238E27FC236}">
                  <a16:creationId xmlns:a16="http://schemas.microsoft.com/office/drawing/2014/main" id="{E64454F9-CD67-317F-A1F3-0E3DC8ECEA5C}"/>
                </a:ext>
              </a:extLst>
            </p:cNvPr>
            <p:cNvSpPr/>
            <p:nvPr/>
          </p:nvSpPr>
          <p:spPr>
            <a:xfrm>
              <a:off x="9065065" y="4367216"/>
              <a:ext cx="600930" cy="201115"/>
            </a:xfrm>
            <a:prstGeom prst="frame">
              <a:avLst>
                <a:gd name="adj1" fmla="val 471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0C4E24EF-EB9B-0CF0-F966-CFDC769B6F74}"/>
                </a:ext>
              </a:extLst>
            </p:cNvPr>
            <p:cNvSpPr/>
            <p:nvPr/>
          </p:nvSpPr>
          <p:spPr>
            <a:xfrm>
              <a:off x="9082147" y="3010481"/>
              <a:ext cx="1398981" cy="70713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Jet, Diesel</a:t>
              </a:r>
            </a:p>
            <a:p>
              <a:r>
                <a:rPr lang="en-GB" sz="1100" dirty="0"/>
                <a:t>Bottoms to FCC, Lube</a:t>
              </a:r>
            </a:p>
            <a:p>
              <a:r>
                <a:rPr lang="en-GB" sz="1100" dirty="0"/>
                <a:t>Plant, or Recycle</a:t>
              </a:r>
            </a:p>
          </p:txBody>
        </p:sp>
        <p:sp>
          <p:nvSpPr>
            <p:cNvPr id="76" name="Frame 75">
              <a:extLst>
                <a:ext uri="{FF2B5EF4-FFF2-40B4-BE49-F238E27FC236}">
                  <a16:creationId xmlns:a16="http://schemas.microsoft.com/office/drawing/2014/main" id="{7FEC493E-5FB4-27C0-279B-A06C0D33BEA5}"/>
                </a:ext>
              </a:extLst>
            </p:cNvPr>
            <p:cNvSpPr/>
            <p:nvPr/>
          </p:nvSpPr>
          <p:spPr>
            <a:xfrm>
              <a:off x="9303923" y="3097088"/>
              <a:ext cx="477715" cy="201115"/>
            </a:xfrm>
            <a:prstGeom prst="frame">
              <a:avLst>
                <a:gd name="adj1" fmla="val 471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808EE544-966F-C5DB-78A3-212C75BD0263}"/>
                </a:ext>
              </a:extLst>
            </p:cNvPr>
            <p:cNvSpPr/>
            <p:nvPr/>
          </p:nvSpPr>
          <p:spPr>
            <a:xfrm>
              <a:off x="9787509" y="1888619"/>
              <a:ext cx="917246" cy="57153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Gasoline</a:t>
              </a:r>
            </a:p>
            <a:p>
              <a:r>
                <a:rPr lang="en-GB" sz="1100" dirty="0"/>
                <a:t>Aromatics</a:t>
              </a:r>
            </a:p>
          </p:txBody>
        </p:sp>
        <p:sp>
          <p:nvSpPr>
            <p:cNvPr id="75" name="Frame 74">
              <a:extLst>
                <a:ext uri="{FF2B5EF4-FFF2-40B4-BE49-F238E27FC236}">
                  <a16:creationId xmlns:a16="http://schemas.microsoft.com/office/drawing/2014/main" id="{942AC07C-5F8E-4BC7-E5BF-1953AA839EFC}"/>
                </a:ext>
              </a:extLst>
            </p:cNvPr>
            <p:cNvSpPr/>
            <p:nvPr/>
          </p:nvSpPr>
          <p:spPr>
            <a:xfrm>
              <a:off x="9748597" y="1993328"/>
              <a:ext cx="636036" cy="201115"/>
            </a:xfrm>
            <a:prstGeom prst="frame">
              <a:avLst>
                <a:gd name="adj1" fmla="val 471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ACC353B0-86F5-C766-94C2-FF5EF1E6DDEB}"/>
                </a:ext>
              </a:extLst>
            </p:cNvPr>
            <p:cNvSpPr/>
            <p:nvPr/>
          </p:nvSpPr>
          <p:spPr>
            <a:xfrm>
              <a:off x="9777781" y="1432149"/>
              <a:ext cx="917246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Hydrogen</a:t>
              </a:r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AF21048D-7648-6CC2-96BB-A49DE3A506FC}"/>
                </a:ext>
              </a:extLst>
            </p:cNvPr>
            <p:cNvSpPr/>
            <p:nvPr/>
          </p:nvSpPr>
          <p:spPr>
            <a:xfrm>
              <a:off x="8372085" y="1045126"/>
              <a:ext cx="917246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Gasoline</a:t>
              </a:r>
            </a:p>
          </p:txBody>
        </p:sp>
        <p:sp>
          <p:nvSpPr>
            <p:cNvPr id="78" name="Frame 77">
              <a:extLst>
                <a:ext uri="{FF2B5EF4-FFF2-40B4-BE49-F238E27FC236}">
                  <a16:creationId xmlns:a16="http://schemas.microsoft.com/office/drawing/2014/main" id="{99A9D89D-390B-5741-671D-E66A50C3100E}"/>
                </a:ext>
              </a:extLst>
            </p:cNvPr>
            <p:cNvSpPr/>
            <p:nvPr/>
          </p:nvSpPr>
          <p:spPr>
            <a:xfrm>
              <a:off x="8330595" y="1124159"/>
              <a:ext cx="641543" cy="209049"/>
            </a:xfrm>
            <a:prstGeom prst="frame">
              <a:avLst>
                <a:gd name="adj1" fmla="val 471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30C97531-0608-E180-5FC4-102733C1E564}"/>
                </a:ext>
              </a:extLst>
            </p:cNvPr>
            <p:cNvSpPr/>
            <p:nvPr/>
          </p:nvSpPr>
          <p:spPr>
            <a:xfrm>
              <a:off x="5918127" y="1281073"/>
              <a:ext cx="917246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 err="1"/>
                <a:t>Naphta</a:t>
              </a:r>
              <a:endParaRPr lang="en-GB" sz="1100" b="1" dirty="0"/>
            </a:p>
            <a:p>
              <a:pPr algn="ctr"/>
              <a:r>
                <a:rPr lang="en-GB" sz="1100" b="1" dirty="0"/>
                <a:t>Hydrotreating</a:t>
              </a: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4F26DFA4-52A0-C00E-C6DD-CB207BD60D3F}"/>
                </a:ext>
              </a:extLst>
            </p:cNvPr>
            <p:cNvSpPr/>
            <p:nvPr/>
          </p:nvSpPr>
          <p:spPr>
            <a:xfrm>
              <a:off x="7284921" y="1626215"/>
              <a:ext cx="992472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Isomerization</a:t>
              </a:r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7AF5D239-F422-99B3-861E-93BFFE2771C4}"/>
                </a:ext>
              </a:extLst>
            </p:cNvPr>
            <p:cNvSpPr/>
            <p:nvPr/>
          </p:nvSpPr>
          <p:spPr>
            <a:xfrm>
              <a:off x="3381131" y="2178276"/>
              <a:ext cx="992472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Atmospheric </a:t>
              </a:r>
              <a:r>
                <a:rPr lang="en-GB" sz="1100" b="1" dirty="0" err="1"/>
                <a:t>Destillation</a:t>
              </a:r>
              <a:endParaRPr lang="en-GB" sz="1100" b="1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85C2D2C8-67E9-A18C-D727-54764E8A9CA7}"/>
                </a:ext>
              </a:extLst>
            </p:cNvPr>
            <p:cNvSpPr/>
            <p:nvPr/>
          </p:nvSpPr>
          <p:spPr>
            <a:xfrm>
              <a:off x="5605492" y="2684797"/>
              <a:ext cx="992472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b="1" dirty="0" err="1"/>
                <a:t>Destillate</a:t>
              </a:r>
              <a:endParaRPr lang="en-GB" sz="1100" b="1" dirty="0"/>
            </a:p>
            <a:p>
              <a:r>
                <a:rPr lang="en-GB" sz="1100" b="1" dirty="0"/>
                <a:t>Hydrotreating</a:t>
              </a:r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5A489127-07B9-A8F2-A83E-439A039465CE}"/>
                </a:ext>
              </a:extLst>
            </p:cNvPr>
            <p:cNvSpPr/>
            <p:nvPr/>
          </p:nvSpPr>
          <p:spPr>
            <a:xfrm>
              <a:off x="7175403" y="2208433"/>
              <a:ext cx="1398981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Catalytic Reforming</a:t>
              </a: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5AB54EFE-95F3-8CA2-186C-836CAF2751E4}"/>
                </a:ext>
              </a:extLst>
            </p:cNvPr>
            <p:cNvSpPr/>
            <p:nvPr/>
          </p:nvSpPr>
          <p:spPr>
            <a:xfrm>
              <a:off x="7041286" y="2781222"/>
              <a:ext cx="992472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Hydrocracking</a:t>
              </a: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ED4F6D4D-3BF8-BFAA-541B-736D15562766}"/>
                </a:ext>
              </a:extLst>
            </p:cNvPr>
            <p:cNvSpPr/>
            <p:nvPr/>
          </p:nvSpPr>
          <p:spPr>
            <a:xfrm>
              <a:off x="4073166" y="5134173"/>
              <a:ext cx="992472" cy="36711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Vacuum </a:t>
              </a:r>
              <a:r>
                <a:rPr lang="en-GB" sz="1100" b="1" dirty="0" err="1"/>
                <a:t>Destillation</a:t>
              </a:r>
              <a:endParaRPr lang="en-GB" sz="1100" b="1" dirty="0"/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2AEE987B-3F49-4F70-DB0F-60609678A4F4}"/>
                </a:ext>
              </a:extLst>
            </p:cNvPr>
            <p:cNvSpPr/>
            <p:nvPr/>
          </p:nvSpPr>
          <p:spPr>
            <a:xfrm>
              <a:off x="6148883" y="6289425"/>
              <a:ext cx="992472" cy="25438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Coking</a:t>
              </a: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7E7AEFBA-48AE-ECB5-6377-B2F4C62FD4F7}"/>
                </a:ext>
              </a:extLst>
            </p:cNvPr>
            <p:cNvSpPr/>
            <p:nvPr/>
          </p:nvSpPr>
          <p:spPr>
            <a:xfrm>
              <a:off x="6934209" y="3770133"/>
              <a:ext cx="599353" cy="24754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FCC</a:t>
              </a:r>
            </a:p>
          </p:txBody>
        </p:sp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669CA4FF-3A3D-CED3-A453-1AE2C11B2E0A}"/>
                </a:ext>
              </a:extLst>
            </p:cNvPr>
            <p:cNvSpPr/>
            <p:nvPr/>
          </p:nvSpPr>
          <p:spPr>
            <a:xfrm>
              <a:off x="5779312" y="4730262"/>
              <a:ext cx="599353" cy="15286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VGO</a:t>
              </a: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4E1498AC-A70F-2CDB-B1E8-A97BD4204899}"/>
                </a:ext>
              </a:extLst>
            </p:cNvPr>
            <p:cNvSpPr/>
            <p:nvPr/>
          </p:nvSpPr>
          <p:spPr>
            <a:xfrm>
              <a:off x="5628038" y="4866218"/>
              <a:ext cx="944767" cy="23206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100" b="1" dirty="0"/>
                <a:t>Hydrotreating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673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crollen: horizontal 10">
            <a:extLst>
              <a:ext uri="{FF2B5EF4-FFF2-40B4-BE49-F238E27FC236}">
                <a16:creationId xmlns:a16="http://schemas.microsoft.com/office/drawing/2014/main" id="{C0EF4933-DDBA-6DC3-3BDC-4D07BF23D690}"/>
              </a:ext>
            </a:extLst>
          </p:cNvPr>
          <p:cNvSpPr/>
          <p:nvPr/>
        </p:nvSpPr>
        <p:spPr>
          <a:xfrm>
            <a:off x="1619901" y="242678"/>
            <a:ext cx="4263460" cy="113902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Leicht verändert nach [3]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P. R. Robinson und C. S. Hsu,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Practical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Advances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 Petroleum Processing, New York: Springer New York, 2006. </a:t>
            </a:r>
            <a:endParaRPr lang="en-DE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3A7828A-6140-B488-D7FB-4EEF11FE058D}"/>
              </a:ext>
            </a:extLst>
          </p:cNvPr>
          <p:cNvGrpSpPr/>
          <p:nvPr/>
        </p:nvGrpSpPr>
        <p:grpSpPr>
          <a:xfrm>
            <a:off x="3114664" y="1705645"/>
            <a:ext cx="5962672" cy="3090463"/>
            <a:chOff x="3114664" y="1705645"/>
            <a:chExt cx="5962672" cy="3090463"/>
          </a:xfrm>
        </p:grpSpPr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C402B313-CA72-0414-582C-E0BE646B71B9}"/>
                </a:ext>
              </a:extLst>
            </p:cNvPr>
            <p:cNvGrpSpPr/>
            <p:nvPr/>
          </p:nvGrpSpPr>
          <p:grpSpPr>
            <a:xfrm>
              <a:off x="3114664" y="1705645"/>
              <a:ext cx="5962672" cy="3090463"/>
              <a:chOff x="3114664" y="1705645"/>
              <a:chExt cx="5962672" cy="3090463"/>
            </a:xfrm>
          </p:grpSpPr>
          <p:grpSp>
            <p:nvGrpSpPr>
              <p:cNvPr id="4" name="Gruppieren 12">
                <a:extLst>
                  <a:ext uri="{FF2B5EF4-FFF2-40B4-BE49-F238E27FC236}">
                    <a16:creationId xmlns:a16="http://schemas.microsoft.com/office/drawing/2014/main" id="{BD367ECF-D0FD-5908-5B72-49FF5DF4E3C3}"/>
                  </a:ext>
                </a:extLst>
              </p:cNvPr>
              <p:cNvGrpSpPr/>
              <p:nvPr/>
            </p:nvGrpSpPr>
            <p:grpSpPr>
              <a:xfrm>
                <a:off x="3114664" y="1705645"/>
                <a:ext cx="5962672" cy="3090463"/>
                <a:chOff x="709591" y="2501173"/>
                <a:chExt cx="5962672" cy="3090463"/>
              </a:xfrm>
            </p:grpSpPr>
            <p:pic>
              <p:nvPicPr>
                <p:cNvPr id="5" name="Grafik 10">
                  <a:extLst>
                    <a:ext uri="{FF2B5EF4-FFF2-40B4-BE49-F238E27FC236}">
                      <a16:creationId xmlns:a16="http://schemas.microsoft.com/office/drawing/2014/main" id="{5A9FCDBB-429D-E5A1-2771-98CC32924F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709591" y="2501173"/>
                  <a:ext cx="5962672" cy="3090463"/>
                </a:xfrm>
                <a:prstGeom prst="rect">
                  <a:avLst/>
                </a:prstGeom>
              </p:spPr>
            </p:pic>
            <p:sp>
              <p:nvSpPr>
                <p:cNvPr id="6" name="Ellipse 11">
                  <a:extLst>
                    <a:ext uri="{FF2B5EF4-FFF2-40B4-BE49-F238E27FC236}">
                      <a16:creationId xmlns:a16="http://schemas.microsoft.com/office/drawing/2014/main" id="{847E1359-A8F4-44BB-A983-5568ADB149DA}"/>
                    </a:ext>
                  </a:extLst>
                </p:cNvPr>
                <p:cNvSpPr/>
                <p:nvPr/>
              </p:nvSpPr>
              <p:spPr>
                <a:xfrm>
                  <a:off x="1719252" y="3729038"/>
                  <a:ext cx="1978819" cy="1185862"/>
                </a:xfrm>
                <a:prstGeom prst="ellipse">
                  <a:avLst/>
                </a:prstGeom>
                <a:noFill/>
                <a:ln w="19050">
                  <a:solidFill>
                    <a:srgbClr val="FFFF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DE"/>
                </a:p>
              </p:txBody>
            </p:sp>
          </p:grpSp>
          <p:sp>
            <p:nvSpPr>
              <p:cNvPr id="2" name="Ellipse 1">
                <a:extLst>
                  <a:ext uri="{FF2B5EF4-FFF2-40B4-BE49-F238E27FC236}">
                    <a16:creationId xmlns:a16="http://schemas.microsoft.com/office/drawing/2014/main" id="{60283EAA-282E-71F1-195E-F565AC0BB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60109" y="2877265"/>
                <a:ext cx="210090" cy="21009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3" name="Ellipse 2">
                <a:extLst>
                  <a:ext uri="{FF2B5EF4-FFF2-40B4-BE49-F238E27FC236}">
                    <a16:creationId xmlns:a16="http://schemas.microsoft.com/office/drawing/2014/main" id="{70767DEC-D931-85D0-D3EC-271EF37CAA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343653" y="3528029"/>
                <a:ext cx="259080" cy="25908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86FD4FCC-FB6D-109B-F2F9-67EE82D93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79809" y="3581400"/>
                <a:ext cx="259080" cy="259080"/>
              </a:xfrm>
              <a:prstGeom prst="ellipse">
                <a:avLst/>
              </a:prstGeom>
              <a:pattFill prst="smChe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252FE783-0F6B-BD79-CABF-4E8288149D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135614" y="2462515"/>
                <a:ext cx="259080" cy="259080"/>
              </a:xfrm>
              <a:prstGeom prst="ellipse">
                <a:avLst/>
              </a:prstGeom>
              <a:pattFill prst="smChe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7EFC94E4-212C-F41F-28C4-DD494559E6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04251" y="3477990"/>
                <a:ext cx="299911" cy="29991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5DEAC9A6-0B5F-06D6-F6FE-7E2F405813B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0474646">
                <a:off x="4313862" y="3287302"/>
                <a:ext cx="115616" cy="236291"/>
              </a:xfrm>
              <a:custGeom>
                <a:avLst/>
                <a:gdLst>
                  <a:gd name="connsiteX0" fmla="*/ 0 w 259080"/>
                  <a:gd name="connsiteY0" fmla="*/ 129540 h 259080"/>
                  <a:gd name="connsiteX1" fmla="*/ 129540 w 259080"/>
                  <a:gd name="connsiteY1" fmla="*/ 0 h 259080"/>
                  <a:gd name="connsiteX2" fmla="*/ 259080 w 259080"/>
                  <a:gd name="connsiteY2" fmla="*/ 129540 h 259080"/>
                  <a:gd name="connsiteX3" fmla="*/ 129540 w 259080"/>
                  <a:gd name="connsiteY3" fmla="*/ 259080 h 259080"/>
                  <a:gd name="connsiteX4" fmla="*/ 0 w 259080"/>
                  <a:gd name="connsiteY4" fmla="*/ 129540 h 259080"/>
                  <a:gd name="connsiteX0" fmla="*/ 0 w 156210"/>
                  <a:gd name="connsiteY0" fmla="*/ 129562 h 259122"/>
                  <a:gd name="connsiteX1" fmla="*/ 129540 w 156210"/>
                  <a:gd name="connsiteY1" fmla="*/ 22 h 259122"/>
                  <a:gd name="connsiteX2" fmla="*/ 156210 w 156210"/>
                  <a:gd name="connsiteY2" fmla="*/ 121942 h 259122"/>
                  <a:gd name="connsiteX3" fmla="*/ 129540 w 156210"/>
                  <a:gd name="connsiteY3" fmla="*/ 259102 h 259122"/>
                  <a:gd name="connsiteX4" fmla="*/ 0 w 156210"/>
                  <a:gd name="connsiteY4" fmla="*/ 129562 h 259122"/>
                  <a:gd name="connsiteX0" fmla="*/ 0 w 134514"/>
                  <a:gd name="connsiteY0" fmla="*/ 129562 h 259122"/>
                  <a:gd name="connsiteX1" fmla="*/ 129540 w 134514"/>
                  <a:gd name="connsiteY1" fmla="*/ 22 h 259122"/>
                  <a:gd name="connsiteX2" fmla="*/ 109776 w 134514"/>
                  <a:gd name="connsiteY2" fmla="*/ 121942 h 259122"/>
                  <a:gd name="connsiteX3" fmla="*/ 129540 w 134514"/>
                  <a:gd name="connsiteY3" fmla="*/ 259102 h 259122"/>
                  <a:gd name="connsiteX4" fmla="*/ 0 w 134514"/>
                  <a:gd name="connsiteY4" fmla="*/ 129562 h 259122"/>
                  <a:gd name="connsiteX0" fmla="*/ 0 w 134514"/>
                  <a:gd name="connsiteY0" fmla="*/ 129562 h 259115"/>
                  <a:gd name="connsiteX1" fmla="*/ 129540 w 134514"/>
                  <a:gd name="connsiteY1" fmla="*/ 22 h 259115"/>
                  <a:gd name="connsiteX2" fmla="*/ 109776 w 134514"/>
                  <a:gd name="connsiteY2" fmla="*/ 121942 h 259115"/>
                  <a:gd name="connsiteX3" fmla="*/ 129540 w 134514"/>
                  <a:gd name="connsiteY3" fmla="*/ 259102 h 259115"/>
                  <a:gd name="connsiteX4" fmla="*/ 0 w 134514"/>
                  <a:gd name="connsiteY4" fmla="*/ 129562 h 259115"/>
                  <a:gd name="connsiteX0" fmla="*/ 0 w 132549"/>
                  <a:gd name="connsiteY0" fmla="*/ 129562 h 259115"/>
                  <a:gd name="connsiteX1" fmla="*/ 129540 w 132549"/>
                  <a:gd name="connsiteY1" fmla="*/ 22 h 259115"/>
                  <a:gd name="connsiteX2" fmla="*/ 94298 w 132549"/>
                  <a:gd name="connsiteY2" fmla="*/ 121942 h 259115"/>
                  <a:gd name="connsiteX3" fmla="*/ 129540 w 132549"/>
                  <a:gd name="connsiteY3" fmla="*/ 259102 h 259115"/>
                  <a:gd name="connsiteX4" fmla="*/ 0 w 132549"/>
                  <a:gd name="connsiteY4" fmla="*/ 129562 h 259115"/>
                  <a:gd name="connsiteX0" fmla="*/ 2 w 136082"/>
                  <a:gd name="connsiteY0" fmla="*/ 118253 h 247806"/>
                  <a:gd name="connsiteX1" fmla="*/ 133244 w 136082"/>
                  <a:gd name="connsiteY1" fmla="*/ 30 h 247806"/>
                  <a:gd name="connsiteX2" fmla="*/ 94300 w 136082"/>
                  <a:gd name="connsiteY2" fmla="*/ 110633 h 247806"/>
                  <a:gd name="connsiteX3" fmla="*/ 129542 w 136082"/>
                  <a:gd name="connsiteY3" fmla="*/ 247793 h 247806"/>
                  <a:gd name="connsiteX4" fmla="*/ 2 w 136082"/>
                  <a:gd name="connsiteY4" fmla="*/ 118253 h 247806"/>
                  <a:gd name="connsiteX0" fmla="*/ 1 w 137649"/>
                  <a:gd name="connsiteY0" fmla="*/ 118253 h 235789"/>
                  <a:gd name="connsiteX1" fmla="*/ 133243 w 137649"/>
                  <a:gd name="connsiteY1" fmla="*/ 30 h 235789"/>
                  <a:gd name="connsiteX2" fmla="*/ 94299 w 137649"/>
                  <a:gd name="connsiteY2" fmla="*/ 110633 h 235789"/>
                  <a:gd name="connsiteX3" fmla="*/ 134880 w 137649"/>
                  <a:gd name="connsiteY3" fmla="*/ 235774 h 235789"/>
                  <a:gd name="connsiteX4" fmla="*/ 1 w 137649"/>
                  <a:gd name="connsiteY4" fmla="*/ 118253 h 235789"/>
                  <a:gd name="connsiteX0" fmla="*/ 1 w 113747"/>
                  <a:gd name="connsiteY0" fmla="*/ 132495 h 236094"/>
                  <a:gd name="connsiteX1" fmla="*/ 110354 w 113747"/>
                  <a:gd name="connsiteY1" fmla="*/ 212 h 236094"/>
                  <a:gd name="connsiteX2" fmla="*/ 71410 w 113747"/>
                  <a:gd name="connsiteY2" fmla="*/ 110815 h 236094"/>
                  <a:gd name="connsiteX3" fmla="*/ 111991 w 113747"/>
                  <a:gd name="connsiteY3" fmla="*/ 235956 h 236094"/>
                  <a:gd name="connsiteX4" fmla="*/ 1 w 113747"/>
                  <a:gd name="connsiteY4" fmla="*/ 132495 h 236094"/>
                  <a:gd name="connsiteX0" fmla="*/ 1870 w 115616"/>
                  <a:gd name="connsiteY0" fmla="*/ 132495 h 236291"/>
                  <a:gd name="connsiteX1" fmla="*/ 112223 w 115616"/>
                  <a:gd name="connsiteY1" fmla="*/ 212 h 236291"/>
                  <a:gd name="connsiteX2" fmla="*/ 73279 w 115616"/>
                  <a:gd name="connsiteY2" fmla="*/ 110815 h 236291"/>
                  <a:gd name="connsiteX3" fmla="*/ 113860 w 115616"/>
                  <a:gd name="connsiteY3" fmla="*/ 235956 h 236291"/>
                  <a:gd name="connsiteX4" fmla="*/ 1870 w 115616"/>
                  <a:gd name="connsiteY4" fmla="*/ 132495 h 2362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616" h="236291">
                    <a:moveTo>
                      <a:pt x="1870" y="132495"/>
                    </a:moveTo>
                    <a:cubicBezTo>
                      <a:pt x="19910" y="50384"/>
                      <a:pt x="100322" y="3825"/>
                      <a:pt x="112223" y="212"/>
                    </a:cubicBezTo>
                    <a:cubicBezTo>
                      <a:pt x="124124" y="-3401"/>
                      <a:pt x="73279" y="39272"/>
                      <a:pt x="73279" y="110815"/>
                    </a:cubicBezTo>
                    <a:cubicBezTo>
                      <a:pt x="73279" y="182358"/>
                      <a:pt x="125761" y="232343"/>
                      <a:pt x="113860" y="235956"/>
                    </a:cubicBezTo>
                    <a:cubicBezTo>
                      <a:pt x="101959" y="239569"/>
                      <a:pt x="-16170" y="214606"/>
                      <a:pt x="1870" y="132495"/>
                    </a:cubicBezTo>
                    <a:close/>
                  </a:path>
                </a:pathLst>
              </a:custGeom>
              <a:pattFill prst="smChe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EA6559CC-8609-1FC3-42FF-DBE1BF0104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90079" y="2189558"/>
                <a:ext cx="186929" cy="18692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</p:grp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CFE8DFDF-74AF-8780-837A-4FA005FFA353}"/>
                </a:ext>
              </a:extLst>
            </p:cNvPr>
            <p:cNvSpPr/>
            <p:nvPr/>
          </p:nvSpPr>
          <p:spPr>
            <a:xfrm>
              <a:off x="3539327" y="2055714"/>
              <a:ext cx="424608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dirty="0"/>
                <a:t>S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4D62454-23A2-F1DE-D514-F28DF0E112F1}"/>
                </a:ext>
              </a:extLst>
            </p:cNvPr>
            <p:cNvSpPr/>
            <p:nvPr/>
          </p:nvSpPr>
          <p:spPr>
            <a:xfrm>
              <a:off x="3632345" y="2432742"/>
              <a:ext cx="917780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2000" dirty="0"/>
                <a:t>Co</a:t>
              </a: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F02A37C0-DF24-49D6-0589-C4EED396273F}"/>
                </a:ext>
              </a:extLst>
            </p:cNvPr>
            <p:cNvSpPr/>
            <p:nvPr/>
          </p:nvSpPr>
          <p:spPr>
            <a:xfrm>
              <a:off x="3632345" y="2812833"/>
              <a:ext cx="559749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2000" dirty="0"/>
                <a:t>Mo</a:t>
              </a: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EE7CB530-A9ED-F23B-2E31-62AA7D9BCAD0}"/>
                </a:ext>
              </a:extLst>
            </p:cNvPr>
            <p:cNvSpPr/>
            <p:nvPr/>
          </p:nvSpPr>
          <p:spPr>
            <a:xfrm>
              <a:off x="4192094" y="4200010"/>
              <a:ext cx="275366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400" dirty="0"/>
                <a:t>Co</a:t>
              </a: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A2F0C601-83B8-3E43-C5D4-D1CB928494A7}"/>
                </a:ext>
              </a:extLst>
            </p:cNvPr>
            <p:cNvSpPr/>
            <p:nvPr/>
          </p:nvSpPr>
          <p:spPr>
            <a:xfrm>
              <a:off x="4760130" y="4358490"/>
              <a:ext cx="275366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400" dirty="0"/>
                <a:t>Co</a:t>
              </a:r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41CF5A4-B81C-6EC9-4E91-AECD56BDE3C2}"/>
                </a:ext>
              </a:extLst>
            </p:cNvPr>
            <p:cNvSpPr/>
            <p:nvPr/>
          </p:nvSpPr>
          <p:spPr>
            <a:xfrm>
              <a:off x="6741422" y="4216173"/>
              <a:ext cx="335693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400" dirty="0"/>
                <a:t>Co</a:t>
              </a: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F47127DA-26EA-2505-3A0B-31E945202AC6}"/>
                </a:ext>
              </a:extLst>
            </p:cNvPr>
            <p:cNvSpPr/>
            <p:nvPr/>
          </p:nvSpPr>
          <p:spPr>
            <a:xfrm>
              <a:off x="7511843" y="4213494"/>
              <a:ext cx="275366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400" dirty="0"/>
                <a:t>Co</a:t>
              </a: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C7AC2764-DEE7-AFAF-8A4E-51234432F295}"/>
                </a:ext>
              </a:extLst>
            </p:cNvPr>
            <p:cNvSpPr/>
            <p:nvPr/>
          </p:nvSpPr>
          <p:spPr>
            <a:xfrm>
              <a:off x="7946571" y="4381556"/>
              <a:ext cx="275366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400" dirty="0"/>
                <a:t>Co</a:t>
              </a: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0C77B6D5-5271-C53E-1B47-45D849E00D7F}"/>
                </a:ext>
              </a:extLst>
            </p:cNvPr>
            <p:cNvSpPr/>
            <p:nvPr/>
          </p:nvSpPr>
          <p:spPr>
            <a:xfrm>
              <a:off x="5549305" y="4252880"/>
              <a:ext cx="852657" cy="44185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2000" b="1" dirty="0"/>
                <a:t>Al</a:t>
              </a:r>
              <a:r>
                <a:rPr lang="en-GB" sz="2000" b="1" baseline="-25000" dirty="0"/>
                <a:t>2</a:t>
              </a:r>
              <a:r>
                <a:rPr lang="en-GB" sz="2000" b="1" dirty="0"/>
                <a:t>O</a:t>
              </a:r>
              <a:r>
                <a:rPr lang="en-GB" sz="2000" b="1" baseline="-250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572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crollen: horizontal 4">
            <a:extLst>
              <a:ext uri="{FF2B5EF4-FFF2-40B4-BE49-F238E27FC236}">
                <a16:creationId xmlns:a16="http://schemas.microsoft.com/office/drawing/2014/main" id="{292DC7E5-D710-3932-1A28-F796FA76D0FF}"/>
              </a:ext>
            </a:extLst>
          </p:cNvPr>
          <p:cNvSpPr/>
          <p:nvPr/>
        </p:nvSpPr>
        <p:spPr>
          <a:xfrm>
            <a:off x="929654" y="907867"/>
            <a:ext cx="4263460" cy="113902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Leicht verändert nach [7]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A. N.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Startsev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Sulfide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hydrodesulfurisation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catalysts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structure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active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component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mechanism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catalytic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action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Russ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Chem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Rev. 72 (6), 2003 S. 517-536.</a:t>
            </a:r>
            <a:endParaRPr lang="en-DE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E61A1FF1-CDA8-D75B-3874-6271AD331ABF}"/>
              </a:ext>
            </a:extLst>
          </p:cNvPr>
          <p:cNvGrpSpPr/>
          <p:nvPr/>
        </p:nvGrpSpPr>
        <p:grpSpPr>
          <a:xfrm>
            <a:off x="5269954" y="735570"/>
            <a:ext cx="4894065" cy="4972074"/>
            <a:chOff x="5269954" y="735570"/>
            <a:chExt cx="4894065" cy="497207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73F0ADB-5C47-6354-BFF4-00FD8AE9A261}"/>
                </a:ext>
              </a:extLst>
            </p:cNvPr>
            <p:cNvGrpSpPr/>
            <p:nvPr/>
          </p:nvGrpSpPr>
          <p:grpSpPr>
            <a:xfrm>
              <a:off x="5269954" y="735570"/>
              <a:ext cx="4851258" cy="4972074"/>
              <a:chOff x="1831153" y="197549"/>
              <a:chExt cx="4851258" cy="497207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B252BABE-F841-1ADB-3BB9-FAEE52FA049D}"/>
                  </a:ext>
                </a:extLst>
              </p:cNvPr>
              <p:cNvGrpSpPr/>
              <p:nvPr/>
            </p:nvGrpSpPr>
            <p:grpSpPr>
              <a:xfrm>
                <a:off x="1831153" y="197549"/>
                <a:ext cx="4851258" cy="4972074"/>
                <a:chOff x="1904990" y="200740"/>
                <a:chExt cx="4851258" cy="4972074"/>
              </a:xfrm>
            </p:grpSpPr>
            <p:pic>
              <p:nvPicPr>
                <p:cNvPr id="3" name="Grafik 2">
                  <a:extLst>
                    <a:ext uri="{FF2B5EF4-FFF2-40B4-BE49-F238E27FC236}">
                      <a16:creationId xmlns:a16="http://schemas.microsoft.com/office/drawing/2014/main" id="{01217BBD-398B-8828-0AF7-EDA34DD26D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100196" y="200740"/>
                  <a:ext cx="4656052" cy="4972074"/>
                </a:xfrm>
                <a:prstGeom prst="rect">
                  <a:avLst/>
                </a:prstGeom>
              </p:spPr>
            </p:pic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F7BE9939-96B7-8C69-F872-9A57EDA42EC6}"/>
                    </a:ext>
                  </a:extLst>
                </p:cNvPr>
                <p:cNvGrpSpPr/>
                <p:nvPr/>
              </p:nvGrpSpPr>
              <p:grpSpPr>
                <a:xfrm>
                  <a:off x="1904990" y="1920704"/>
                  <a:ext cx="920406" cy="508919"/>
                  <a:chOff x="7395210" y="1991407"/>
                  <a:chExt cx="1600200" cy="847043"/>
                </a:xfrm>
              </p:grpSpPr>
              <p:pic>
                <p:nvPicPr>
                  <p:cNvPr id="7" name="Picture 6">
                    <a:extLst>
                      <a:ext uri="{FF2B5EF4-FFF2-40B4-BE49-F238E27FC236}">
                        <a16:creationId xmlns:a16="http://schemas.microsoft.com/office/drawing/2014/main" id="{78DA6CFD-F8A1-8CB9-E686-4A0AB28C0B5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7974771" y="1991407"/>
                    <a:ext cx="592710" cy="632895"/>
                  </a:xfrm>
                  <a:prstGeom prst="rect">
                    <a:avLst/>
                  </a:prstGeom>
                </p:spPr>
              </p:pic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A2542A78-3E84-9D00-E4B4-77F786A37180}"/>
                      </a:ext>
                    </a:extLst>
                  </p:cNvPr>
                  <p:cNvSpPr txBox="1"/>
                  <p:nvPr/>
                </p:nvSpPr>
                <p:spPr>
                  <a:xfrm>
                    <a:off x="7395210" y="2592229"/>
                    <a:ext cx="160020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de-DE" sz="1000" i="1" dirty="0"/>
                      <a:t>Thiophen</a:t>
                    </a:r>
                    <a:endParaRPr lang="de-DE" sz="1200" i="1" dirty="0"/>
                  </a:p>
                </p:txBody>
              </p:sp>
            </p:grpSp>
          </p:grp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ECD751A-AE07-8041-30B3-96763758E0D8}"/>
                  </a:ext>
                </a:extLst>
              </p:cNvPr>
              <p:cNvSpPr txBox="1"/>
              <p:nvPr/>
            </p:nvSpPr>
            <p:spPr>
              <a:xfrm>
                <a:off x="2879056" y="2217156"/>
                <a:ext cx="361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>
                    <a:ln w="0"/>
                    <a:effectLst>
                      <a:outerShdw blurRad="38100" dist="38100" dir="2700000" algn="tl" rotWithShape="0">
                        <a:prstClr val="black">
                          <a:alpha val="70000"/>
                        </a:prstClr>
                      </a:outerShdw>
                    </a:effectLst>
                  </a:rPr>
                  <a:t>I)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E3C4554-D87B-9ADD-FC0E-F56BC1D6B346}"/>
                  </a:ext>
                </a:extLst>
              </p:cNvPr>
              <p:cNvSpPr txBox="1"/>
              <p:nvPr/>
            </p:nvSpPr>
            <p:spPr>
              <a:xfrm>
                <a:off x="4854466" y="2578318"/>
                <a:ext cx="361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>
                    <a:ln w="0"/>
                    <a:effectLst>
                      <a:outerShdw blurRad="38100" dist="38100" dir="2700000" algn="tl" rotWithShape="0">
                        <a:prstClr val="black">
                          <a:alpha val="70000"/>
                        </a:prstClr>
                      </a:outerShdw>
                    </a:effectLst>
                  </a:rPr>
                  <a:t>II)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2E81C36-4478-EA50-D6E1-7189EF3F6E8C}"/>
                  </a:ext>
                </a:extLst>
              </p:cNvPr>
              <p:cNvSpPr txBox="1"/>
              <p:nvPr/>
            </p:nvSpPr>
            <p:spPr>
              <a:xfrm>
                <a:off x="5577980" y="2578317"/>
                <a:ext cx="521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>
                    <a:ln w="0"/>
                    <a:effectLst>
                      <a:outerShdw blurRad="38100" dist="38100" dir="2700000" algn="tl" rotWithShape="0">
                        <a:prstClr val="black">
                          <a:alpha val="70000"/>
                        </a:prstClr>
                      </a:outerShdw>
                    </a:effectLst>
                  </a:rPr>
                  <a:t>III)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67219E6-06F3-F356-9DCC-0E2B6C6B903D}"/>
                  </a:ext>
                </a:extLst>
              </p:cNvPr>
              <p:cNvSpPr txBox="1"/>
              <p:nvPr/>
            </p:nvSpPr>
            <p:spPr>
              <a:xfrm>
                <a:off x="4699447" y="4349926"/>
                <a:ext cx="521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>
                    <a:ln w="0"/>
                    <a:effectLst>
                      <a:outerShdw blurRad="38100" dist="38100" dir="2700000" algn="tl" rotWithShape="0">
                        <a:prstClr val="black">
                          <a:alpha val="70000"/>
                        </a:prstClr>
                      </a:outerShdw>
                    </a:effectLst>
                  </a:rPr>
                  <a:t>IV)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DE9E7D-39AB-C9F6-9161-15BB30C7EE05}"/>
                  </a:ext>
                </a:extLst>
              </p:cNvPr>
              <p:cNvSpPr txBox="1"/>
              <p:nvPr/>
            </p:nvSpPr>
            <p:spPr>
              <a:xfrm>
                <a:off x="2566586" y="2440243"/>
                <a:ext cx="379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b="1" dirty="0">
                    <a:ln w="12700" cmpd="sng">
                      <a:solidFill>
                        <a:schemeClr val="tx1"/>
                      </a:solidFill>
                      <a:prstDash val="solid"/>
                    </a:ln>
                    <a:gradFill>
                      <a:gsLst>
                        <a:gs pos="0">
                          <a:srgbClr val="FFFF00"/>
                        </a:gs>
                        <a:gs pos="100000">
                          <a:srgbClr val="FFFF00"/>
                        </a:gs>
                      </a:gsLst>
                      <a:lin ang="5400000"/>
                    </a:gra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D5FE52E-A97E-804F-F011-3722C8CD2D8D}"/>
                  </a:ext>
                </a:extLst>
              </p:cNvPr>
              <p:cNvSpPr txBox="1"/>
              <p:nvPr/>
            </p:nvSpPr>
            <p:spPr>
              <a:xfrm>
                <a:off x="3171424" y="1830643"/>
                <a:ext cx="379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b="1" dirty="0">
                    <a:ln w="12700" cmpd="sng">
                      <a:solidFill>
                        <a:schemeClr val="tx1"/>
                      </a:solidFill>
                      <a:prstDash val="solid"/>
                    </a:ln>
                    <a:gradFill>
                      <a:gsLst>
                        <a:gs pos="0">
                          <a:srgbClr val="FFFF00"/>
                        </a:gs>
                        <a:gs pos="100000">
                          <a:srgbClr val="FFFF00"/>
                        </a:gs>
                      </a:gsLst>
                      <a:lin ang="5400000"/>
                    </a:gra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6AE1A38-C874-09E2-58A4-4A08F5A7A0BB}"/>
                  </a:ext>
                </a:extLst>
              </p:cNvPr>
              <p:cNvSpPr/>
              <p:nvPr/>
            </p:nvSpPr>
            <p:spPr>
              <a:xfrm rot="342307">
                <a:off x="4119637" y="1353292"/>
                <a:ext cx="362001" cy="513979"/>
              </a:xfrm>
              <a:custGeom>
                <a:avLst/>
                <a:gdLst>
                  <a:gd name="connsiteX0" fmla="*/ 0 w 364161"/>
                  <a:gd name="connsiteY0" fmla="*/ 251150 h 502300"/>
                  <a:gd name="connsiteX1" fmla="*/ 182081 w 364161"/>
                  <a:gd name="connsiteY1" fmla="*/ 0 h 502300"/>
                  <a:gd name="connsiteX2" fmla="*/ 364162 w 364161"/>
                  <a:gd name="connsiteY2" fmla="*/ 251150 h 502300"/>
                  <a:gd name="connsiteX3" fmla="*/ 182081 w 364161"/>
                  <a:gd name="connsiteY3" fmla="*/ 502300 h 502300"/>
                  <a:gd name="connsiteX4" fmla="*/ 0 w 364161"/>
                  <a:gd name="connsiteY4" fmla="*/ 251150 h 502300"/>
                  <a:gd name="connsiteX0" fmla="*/ 7 w 364169"/>
                  <a:gd name="connsiteY0" fmla="*/ 257786 h 508936"/>
                  <a:gd name="connsiteX1" fmla="*/ 176640 w 364169"/>
                  <a:gd name="connsiteY1" fmla="*/ 0 h 508936"/>
                  <a:gd name="connsiteX2" fmla="*/ 364169 w 364169"/>
                  <a:gd name="connsiteY2" fmla="*/ 257786 h 508936"/>
                  <a:gd name="connsiteX3" fmla="*/ 182088 w 364169"/>
                  <a:gd name="connsiteY3" fmla="*/ 508936 h 508936"/>
                  <a:gd name="connsiteX4" fmla="*/ 7 w 364169"/>
                  <a:gd name="connsiteY4" fmla="*/ 257786 h 508936"/>
                  <a:gd name="connsiteX0" fmla="*/ 9449 w 373611"/>
                  <a:gd name="connsiteY0" fmla="*/ 263145 h 514295"/>
                  <a:gd name="connsiteX1" fmla="*/ 42681 w 373611"/>
                  <a:gd name="connsiteY1" fmla="*/ 102050 h 514295"/>
                  <a:gd name="connsiteX2" fmla="*/ 186082 w 373611"/>
                  <a:gd name="connsiteY2" fmla="*/ 5359 h 514295"/>
                  <a:gd name="connsiteX3" fmla="*/ 373611 w 373611"/>
                  <a:gd name="connsiteY3" fmla="*/ 263145 h 514295"/>
                  <a:gd name="connsiteX4" fmla="*/ 191530 w 373611"/>
                  <a:gd name="connsiteY4" fmla="*/ 514295 h 514295"/>
                  <a:gd name="connsiteX5" fmla="*/ 9449 w 373611"/>
                  <a:gd name="connsiteY5" fmla="*/ 263145 h 514295"/>
                  <a:gd name="connsiteX0" fmla="*/ 9449 w 373611"/>
                  <a:gd name="connsiteY0" fmla="*/ 273093 h 524243"/>
                  <a:gd name="connsiteX1" fmla="*/ 42681 w 373611"/>
                  <a:gd name="connsiteY1" fmla="*/ 111998 h 524243"/>
                  <a:gd name="connsiteX2" fmla="*/ 59274 w 373611"/>
                  <a:gd name="connsiteY2" fmla="*/ 38548 h 524243"/>
                  <a:gd name="connsiteX3" fmla="*/ 186082 w 373611"/>
                  <a:gd name="connsiteY3" fmla="*/ 15307 h 524243"/>
                  <a:gd name="connsiteX4" fmla="*/ 373611 w 373611"/>
                  <a:gd name="connsiteY4" fmla="*/ 273093 h 524243"/>
                  <a:gd name="connsiteX5" fmla="*/ 191530 w 373611"/>
                  <a:gd name="connsiteY5" fmla="*/ 524243 h 524243"/>
                  <a:gd name="connsiteX6" fmla="*/ 9449 w 373611"/>
                  <a:gd name="connsiteY6" fmla="*/ 273093 h 524243"/>
                  <a:gd name="connsiteX0" fmla="*/ 9449 w 378792"/>
                  <a:gd name="connsiteY0" fmla="*/ 262726 h 513876"/>
                  <a:gd name="connsiteX1" fmla="*/ 42681 w 378792"/>
                  <a:gd name="connsiteY1" fmla="*/ 101631 h 513876"/>
                  <a:gd name="connsiteX2" fmla="*/ 59274 w 378792"/>
                  <a:gd name="connsiteY2" fmla="*/ 28181 h 513876"/>
                  <a:gd name="connsiteX3" fmla="*/ 186082 w 378792"/>
                  <a:gd name="connsiteY3" fmla="*/ 4940 h 513876"/>
                  <a:gd name="connsiteX4" fmla="*/ 314691 w 378792"/>
                  <a:gd name="connsiteY4" fmla="*/ 117532 h 513876"/>
                  <a:gd name="connsiteX5" fmla="*/ 373611 w 378792"/>
                  <a:gd name="connsiteY5" fmla="*/ 262726 h 513876"/>
                  <a:gd name="connsiteX6" fmla="*/ 191530 w 378792"/>
                  <a:gd name="connsiteY6" fmla="*/ 513876 h 513876"/>
                  <a:gd name="connsiteX7" fmla="*/ 9449 w 378792"/>
                  <a:gd name="connsiteY7" fmla="*/ 262726 h 513876"/>
                  <a:gd name="connsiteX0" fmla="*/ 9449 w 378043"/>
                  <a:gd name="connsiteY0" fmla="*/ 257802 h 508952"/>
                  <a:gd name="connsiteX1" fmla="*/ 42681 w 378043"/>
                  <a:gd name="connsiteY1" fmla="*/ 96707 h 508952"/>
                  <a:gd name="connsiteX2" fmla="*/ 59274 w 378043"/>
                  <a:gd name="connsiteY2" fmla="*/ 23257 h 508952"/>
                  <a:gd name="connsiteX3" fmla="*/ 186082 w 378043"/>
                  <a:gd name="connsiteY3" fmla="*/ 16 h 508952"/>
                  <a:gd name="connsiteX4" fmla="*/ 291241 w 378043"/>
                  <a:gd name="connsiteY4" fmla="*/ 21617 h 508952"/>
                  <a:gd name="connsiteX5" fmla="*/ 314691 w 378043"/>
                  <a:gd name="connsiteY5" fmla="*/ 112608 h 508952"/>
                  <a:gd name="connsiteX6" fmla="*/ 373611 w 378043"/>
                  <a:gd name="connsiteY6" fmla="*/ 257802 h 508952"/>
                  <a:gd name="connsiteX7" fmla="*/ 191530 w 378043"/>
                  <a:gd name="connsiteY7" fmla="*/ 508952 h 508952"/>
                  <a:gd name="connsiteX8" fmla="*/ 9449 w 378043"/>
                  <a:gd name="connsiteY8" fmla="*/ 257802 h 508952"/>
                  <a:gd name="connsiteX0" fmla="*/ 9449 w 375305"/>
                  <a:gd name="connsiteY0" fmla="*/ 257802 h 509691"/>
                  <a:gd name="connsiteX1" fmla="*/ 42681 w 375305"/>
                  <a:gd name="connsiteY1" fmla="*/ 96707 h 509691"/>
                  <a:gd name="connsiteX2" fmla="*/ 59274 w 375305"/>
                  <a:gd name="connsiteY2" fmla="*/ 23257 h 509691"/>
                  <a:gd name="connsiteX3" fmla="*/ 186082 w 375305"/>
                  <a:gd name="connsiteY3" fmla="*/ 16 h 509691"/>
                  <a:gd name="connsiteX4" fmla="*/ 291241 w 375305"/>
                  <a:gd name="connsiteY4" fmla="*/ 21617 h 509691"/>
                  <a:gd name="connsiteX5" fmla="*/ 314691 w 375305"/>
                  <a:gd name="connsiteY5" fmla="*/ 112608 h 509691"/>
                  <a:gd name="connsiteX6" fmla="*/ 373611 w 375305"/>
                  <a:gd name="connsiteY6" fmla="*/ 257802 h 509691"/>
                  <a:gd name="connsiteX7" fmla="*/ 343814 w 375305"/>
                  <a:gd name="connsiteY7" fmla="*/ 332256 h 509691"/>
                  <a:gd name="connsiteX8" fmla="*/ 191530 w 375305"/>
                  <a:gd name="connsiteY8" fmla="*/ 508952 h 509691"/>
                  <a:gd name="connsiteX9" fmla="*/ 9449 w 375305"/>
                  <a:gd name="connsiteY9" fmla="*/ 257802 h 509691"/>
                  <a:gd name="connsiteX0" fmla="*/ 9449 w 352991"/>
                  <a:gd name="connsiteY0" fmla="*/ 257802 h 509691"/>
                  <a:gd name="connsiteX1" fmla="*/ 42681 w 352991"/>
                  <a:gd name="connsiteY1" fmla="*/ 96707 h 509691"/>
                  <a:gd name="connsiteX2" fmla="*/ 59274 w 352991"/>
                  <a:gd name="connsiteY2" fmla="*/ 23257 h 509691"/>
                  <a:gd name="connsiteX3" fmla="*/ 186082 w 352991"/>
                  <a:gd name="connsiteY3" fmla="*/ 16 h 509691"/>
                  <a:gd name="connsiteX4" fmla="*/ 291241 w 352991"/>
                  <a:gd name="connsiteY4" fmla="*/ 21617 h 509691"/>
                  <a:gd name="connsiteX5" fmla="*/ 314691 w 352991"/>
                  <a:gd name="connsiteY5" fmla="*/ 112608 h 509691"/>
                  <a:gd name="connsiteX6" fmla="*/ 315085 w 352991"/>
                  <a:gd name="connsiteY6" fmla="*/ 270829 h 509691"/>
                  <a:gd name="connsiteX7" fmla="*/ 343814 w 352991"/>
                  <a:gd name="connsiteY7" fmla="*/ 332256 h 509691"/>
                  <a:gd name="connsiteX8" fmla="*/ 191530 w 352991"/>
                  <a:gd name="connsiteY8" fmla="*/ 508952 h 509691"/>
                  <a:gd name="connsiteX9" fmla="*/ 9449 w 352991"/>
                  <a:gd name="connsiteY9" fmla="*/ 257802 h 509691"/>
                  <a:gd name="connsiteX0" fmla="*/ 9449 w 352850"/>
                  <a:gd name="connsiteY0" fmla="*/ 257802 h 509691"/>
                  <a:gd name="connsiteX1" fmla="*/ 42681 w 352850"/>
                  <a:gd name="connsiteY1" fmla="*/ 96707 h 509691"/>
                  <a:gd name="connsiteX2" fmla="*/ 59274 w 352850"/>
                  <a:gd name="connsiteY2" fmla="*/ 23257 h 509691"/>
                  <a:gd name="connsiteX3" fmla="*/ 186082 w 352850"/>
                  <a:gd name="connsiteY3" fmla="*/ 16 h 509691"/>
                  <a:gd name="connsiteX4" fmla="*/ 291241 w 352850"/>
                  <a:gd name="connsiteY4" fmla="*/ 21617 h 509691"/>
                  <a:gd name="connsiteX5" fmla="*/ 314691 w 352850"/>
                  <a:gd name="connsiteY5" fmla="*/ 112608 h 509691"/>
                  <a:gd name="connsiteX6" fmla="*/ 348567 w 352850"/>
                  <a:gd name="connsiteY6" fmla="*/ 188195 h 509691"/>
                  <a:gd name="connsiteX7" fmla="*/ 315085 w 352850"/>
                  <a:gd name="connsiteY7" fmla="*/ 270829 h 509691"/>
                  <a:gd name="connsiteX8" fmla="*/ 343814 w 352850"/>
                  <a:gd name="connsiteY8" fmla="*/ 332256 h 509691"/>
                  <a:gd name="connsiteX9" fmla="*/ 191530 w 352850"/>
                  <a:gd name="connsiteY9" fmla="*/ 508952 h 509691"/>
                  <a:gd name="connsiteX10" fmla="*/ 9449 w 352850"/>
                  <a:gd name="connsiteY10" fmla="*/ 257802 h 509691"/>
                  <a:gd name="connsiteX0" fmla="*/ 9449 w 348567"/>
                  <a:gd name="connsiteY0" fmla="*/ 257802 h 517458"/>
                  <a:gd name="connsiteX1" fmla="*/ 42681 w 348567"/>
                  <a:gd name="connsiteY1" fmla="*/ 96707 h 517458"/>
                  <a:gd name="connsiteX2" fmla="*/ 59274 w 348567"/>
                  <a:gd name="connsiteY2" fmla="*/ 23257 h 517458"/>
                  <a:gd name="connsiteX3" fmla="*/ 186082 w 348567"/>
                  <a:gd name="connsiteY3" fmla="*/ 16 h 517458"/>
                  <a:gd name="connsiteX4" fmla="*/ 291241 w 348567"/>
                  <a:gd name="connsiteY4" fmla="*/ 21617 h 517458"/>
                  <a:gd name="connsiteX5" fmla="*/ 314691 w 348567"/>
                  <a:gd name="connsiteY5" fmla="*/ 112608 h 517458"/>
                  <a:gd name="connsiteX6" fmla="*/ 348567 w 348567"/>
                  <a:gd name="connsiteY6" fmla="*/ 188195 h 517458"/>
                  <a:gd name="connsiteX7" fmla="*/ 315085 w 348567"/>
                  <a:gd name="connsiteY7" fmla="*/ 270829 h 517458"/>
                  <a:gd name="connsiteX8" fmla="*/ 343814 w 348567"/>
                  <a:gd name="connsiteY8" fmla="*/ 332256 h 517458"/>
                  <a:gd name="connsiteX9" fmla="*/ 321766 w 348567"/>
                  <a:gd name="connsiteY9" fmla="*/ 446934 h 517458"/>
                  <a:gd name="connsiteX10" fmla="*/ 191530 w 348567"/>
                  <a:gd name="connsiteY10" fmla="*/ 508952 h 517458"/>
                  <a:gd name="connsiteX11" fmla="*/ 9449 w 348567"/>
                  <a:gd name="connsiteY11" fmla="*/ 257802 h 517458"/>
                  <a:gd name="connsiteX0" fmla="*/ 1090 w 340208"/>
                  <a:gd name="connsiteY0" fmla="*/ 257802 h 509000"/>
                  <a:gd name="connsiteX1" fmla="*/ 34322 w 340208"/>
                  <a:gd name="connsiteY1" fmla="*/ 96707 h 509000"/>
                  <a:gd name="connsiteX2" fmla="*/ 50915 w 340208"/>
                  <a:gd name="connsiteY2" fmla="*/ 23257 h 509000"/>
                  <a:gd name="connsiteX3" fmla="*/ 177723 w 340208"/>
                  <a:gd name="connsiteY3" fmla="*/ 16 h 509000"/>
                  <a:gd name="connsiteX4" fmla="*/ 282882 w 340208"/>
                  <a:gd name="connsiteY4" fmla="*/ 21617 h 509000"/>
                  <a:gd name="connsiteX5" fmla="*/ 306332 w 340208"/>
                  <a:gd name="connsiteY5" fmla="*/ 112608 h 509000"/>
                  <a:gd name="connsiteX6" fmla="*/ 340208 w 340208"/>
                  <a:gd name="connsiteY6" fmla="*/ 188195 h 509000"/>
                  <a:gd name="connsiteX7" fmla="*/ 306726 w 340208"/>
                  <a:gd name="connsiteY7" fmla="*/ 270829 h 509000"/>
                  <a:gd name="connsiteX8" fmla="*/ 335455 w 340208"/>
                  <a:gd name="connsiteY8" fmla="*/ 332256 h 509000"/>
                  <a:gd name="connsiteX9" fmla="*/ 313407 w 340208"/>
                  <a:gd name="connsiteY9" fmla="*/ 446934 h 509000"/>
                  <a:gd name="connsiteX10" fmla="*/ 183171 w 340208"/>
                  <a:gd name="connsiteY10" fmla="*/ 508952 h 509000"/>
                  <a:gd name="connsiteX11" fmla="*/ 60352 w 340208"/>
                  <a:gd name="connsiteY11" fmla="*/ 453070 h 509000"/>
                  <a:gd name="connsiteX12" fmla="*/ 1090 w 340208"/>
                  <a:gd name="connsiteY12" fmla="*/ 257802 h 509000"/>
                  <a:gd name="connsiteX0" fmla="*/ 183 w 339301"/>
                  <a:gd name="connsiteY0" fmla="*/ 257802 h 508989"/>
                  <a:gd name="connsiteX1" fmla="*/ 33415 w 339301"/>
                  <a:gd name="connsiteY1" fmla="*/ 96707 h 508989"/>
                  <a:gd name="connsiteX2" fmla="*/ 50008 w 339301"/>
                  <a:gd name="connsiteY2" fmla="*/ 23257 h 508989"/>
                  <a:gd name="connsiteX3" fmla="*/ 176816 w 339301"/>
                  <a:gd name="connsiteY3" fmla="*/ 16 h 508989"/>
                  <a:gd name="connsiteX4" fmla="*/ 281975 w 339301"/>
                  <a:gd name="connsiteY4" fmla="*/ 21617 h 508989"/>
                  <a:gd name="connsiteX5" fmla="*/ 305425 w 339301"/>
                  <a:gd name="connsiteY5" fmla="*/ 112608 h 508989"/>
                  <a:gd name="connsiteX6" fmla="*/ 339301 w 339301"/>
                  <a:gd name="connsiteY6" fmla="*/ 188195 h 508989"/>
                  <a:gd name="connsiteX7" fmla="*/ 305819 w 339301"/>
                  <a:gd name="connsiteY7" fmla="*/ 270829 h 508989"/>
                  <a:gd name="connsiteX8" fmla="*/ 334548 w 339301"/>
                  <a:gd name="connsiteY8" fmla="*/ 332256 h 508989"/>
                  <a:gd name="connsiteX9" fmla="*/ 312500 w 339301"/>
                  <a:gd name="connsiteY9" fmla="*/ 446934 h 508989"/>
                  <a:gd name="connsiteX10" fmla="*/ 182264 w 339301"/>
                  <a:gd name="connsiteY10" fmla="*/ 508952 h 508989"/>
                  <a:gd name="connsiteX11" fmla="*/ 59445 w 339301"/>
                  <a:gd name="connsiteY11" fmla="*/ 453070 h 508989"/>
                  <a:gd name="connsiteX12" fmla="*/ 41218 w 339301"/>
                  <a:gd name="connsiteY12" fmla="*/ 270623 h 508989"/>
                  <a:gd name="connsiteX13" fmla="*/ 183 w 339301"/>
                  <a:gd name="connsiteY13" fmla="*/ 257802 h 508989"/>
                  <a:gd name="connsiteX0" fmla="*/ 183 w 339301"/>
                  <a:gd name="connsiteY0" fmla="*/ 257802 h 508975"/>
                  <a:gd name="connsiteX1" fmla="*/ 33415 w 339301"/>
                  <a:gd name="connsiteY1" fmla="*/ 96707 h 508975"/>
                  <a:gd name="connsiteX2" fmla="*/ 50008 w 339301"/>
                  <a:gd name="connsiteY2" fmla="*/ 23257 h 508975"/>
                  <a:gd name="connsiteX3" fmla="*/ 176816 w 339301"/>
                  <a:gd name="connsiteY3" fmla="*/ 16 h 508975"/>
                  <a:gd name="connsiteX4" fmla="*/ 281975 w 339301"/>
                  <a:gd name="connsiteY4" fmla="*/ 21617 h 508975"/>
                  <a:gd name="connsiteX5" fmla="*/ 305425 w 339301"/>
                  <a:gd name="connsiteY5" fmla="*/ 112608 h 508975"/>
                  <a:gd name="connsiteX6" fmla="*/ 339301 w 339301"/>
                  <a:gd name="connsiteY6" fmla="*/ 188195 h 508975"/>
                  <a:gd name="connsiteX7" fmla="*/ 305819 w 339301"/>
                  <a:gd name="connsiteY7" fmla="*/ 270829 h 508975"/>
                  <a:gd name="connsiteX8" fmla="*/ 334548 w 339301"/>
                  <a:gd name="connsiteY8" fmla="*/ 332256 h 508975"/>
                  <a:gd name="connsiteX9" fmla="*/ 312500 w 339301"/>
                  <a:gd name="connsiteY9" fmla="*/ 446934 h 508975"/>
                  <a:gd name="connsiteX10" fmla="*/ 182264 w 339301"/>
                  <a:gd name="connsiteY10" fmla="*/ 508952 h 508975"/>
                  <a:gd name="connsiteX11" fmla="*/ 59445 w 339301"/>
                  <a:gd name="connsiteY11" fmla="*/ 453070 h 508975"/>
                  <a:gd name="connsiteX12" fmla="*/ 17040 w 339301"/>
                  <a:gd name="connsiteY12" fmla="*/ 363976 h 508975"/>
                  <a:gd name="connsiteX13" fmla="*/ 41218 w 339301"/>
                  <a:gd name="connsiteY13" fmla="*/ 270623 h 508975"/>
                  <a:gd name="connsiteX14" fmla="*/ 183 w 339301"/>
                  <a:gd name="connsiteY14" fmla="*/ 257802 h 508975"/>
                  <a:gd name="connsiteX0" fmla="*/ 19904 w 359022"/>
                  <a:gd name="connsiteY0" fmla="*/ 257802 h 508975"/>
                  <a:gd name="connsiteX1" fmla="*/ 1238 w 359022"/>
                  <a:gd name="connsiteY1" fmla="*/ 176077 h 508975"/>
                  <a:gd name="connsiteX2" fmla="*/ 53136 w 359022"/>
                  <a:gd name="connsiteY2" fmla="*/ 96707 h 508975"/>
                  <a:gd name="connsiteX3" fmla="*/ 69729 w 359022"/>
                  <a:gd name="connsiteY3" fmla="*/ 23257 h 508975"/>
                  <a:gd name="connsiteX4" fmla="*/ 196537 w 359022"/>
                  <a:gd name="connsiteY4" fmla="*/ 16 h 508975"/>
                  <a:gd name="connsiteX5" fmla="*/ 301696 w 359022"/>
                  <a:gd name="connsiteY5" fmla="*/ 21617 h 508975"/>
                  <a:gd name="connsiteX6" fmla="*/ 325146 w 359022"/>
                  <a:gd name="connsiteY6" fmla="*/ 112608 h 508975"/>
                  <a:gd name="connsiteX7" fmla="*/ 359022 w 359022"/>
                  <a:gd name="connsiteY7" fmla="*/ 188195 h 508975"/>
                  <a:gd name="connsiteX8" fmla="*/ 325540 w 359022"/>
                  <a:gd name="connsiteY8" fmla="*/ 270829 h 508975"/>
                  <a:gd name="connsiteX9" fmla="*/ 354269 w 359022"/>
                  <a:gd name="connsiteY9" fmla="*/ 332256 h 508975"/>
                  <a:gd name="connsiteX10" fmla="*/ 332221 w 359022"/>
                  <a:gd name="connsiteY10" fmla="*/ 446934 h 508975"/>
                  <a:gd name="connsiteX11" fmla="*/ 201985 w 359022"/>
                  <a:gd name="connsiteY11" fmla="*/ 508952 h 508975"/>
                  <a:gd name="connsiteX12" fmla="*/ 79166 w 359022"/>
                  <a:gd name="connsiteY12" fmla="*/ 453070 h 508975"/>
                  <a:gd name="connsiteX13" fmla="*/ 36761 w 359022"/>
                  <a:gd name="connsiteY13" fmla="*/ 363976 h 508975"/>
                  <a:gd name="connsiteX14" fmla="*/ 60939 w 359022"/>
                  <a:gd name="connsiteY14" fmla="*/ 270623 h 508975"/>
                  <a:gd name="connsiteX15" fmla="*/ 19904 w 359022"/>
                  <a:gd name="connsiteY15" fmla="*/ 257802 h 508975"/>
                  <a:gd name="connsiteX0" fmla="*/ 19904 w 359022"/>
                  <a:gd name="connsiteY0" fmla="*/ 257802 h 508975"/>
                  <a:gd name="connsiteX1" fmla="*/ 1238 w 359022"/>
                  <a:gd name="connsiteY1" fmla="*/ 176077 h 508975"/>
                  <a:gd name="connsiteX2" fmla="*/ 53136 w 359022"/>
                  <a:gd name="connsiteY2" fmla="*/ 96707 h 508975"/>
                  <a:gd name="connsiteX3" fmla="*/ 69729 w 359022"/>
                  <a:gd name="connsiteY3" fmla="*/ 23257 h 508975"/>
                  <a:gd name="connsiteX4" fmla="*/ 196537 w 359022"/>
                  <a:gd name="connsiteY4" fmla="*/ 16 h 508975"/>
                  <a:gd name="connsiteX5" fmla="*/ 301696 w 359022"/>
                  <a:gd name="connsiteY5" fmla="*/ 21617 h 508975"/>
                  <a:gd name="connsiteX6" fmla="*/ 325146 w 359022"/>
                  <a:gd name="connsiteY6" fmla="*/ 112608 h 508975"/>
                  <a:gd name="connsiteX7" fmla="*/ 359022 w 359022"/>
                  <a:gd name="connsiteY7" fmla="*/ 188195 h 508975"/>
                  <a:gd name="connsiteX8" fmla="*/ 325540 w 359022"/>
                  <a:gd name="connsiteY8" fmla="*/ 270829 h 508975"/>
                  <a:gd name="connsiteX9" fmla="*/ 354269 w 359022"/>
                  <a:gd name="connsiteY9" fmla="*/ 332256 h 508975"/>
                  <a:gd name="connsiteX10" fmla="*/ 332221 w 359022"/>
                  <a:gd name="connsiteY10" fmla="*/ 446934 h 508975"/>
                  <a:gd name="connsiteX11" fmla="*/ 201985 w 359022"/>
                  <a:gd name="connsiteY11" fmla="*/ 508952 h 508975"/>
                  <a:gd name="connsiteX12" fmla="*/ 79166 w 359022"/>
                  <a:gd name="connsiteY12" fmla="*/ 453070 h 508975"/>
                  <a:gd name="connsiteX13" fmla="*/ 36761 w 359022"/>
                  <a:gd name="connsiteY13" fmla="*/ 363976 h 508975"/>
                  <a:gd name="connsiteX14" fmla="*/ 60939 w 359022"/>
                  <a:gd name="connsiteY14" fmla="*/ 270623 h 508975"/>
                  <a:gd name="connsiteX15" fmla="*/ 19904 w 359022"/>
                  <a:gd name="connsiteY15" fmla="*/ 257802 h 508975"/>
                  <a:gd name="connsiteX0" fmla="*/ 19904 w 362227"/>
                  <a:gd name="connsiteY0" fmla="*/ 257802 h 508975"/>
                  <a:gd name="connsiteX1" fmla="*/ 1238 w 362227"/>
                  <a:gd name="connsiteY1" fmla="*/ 176077 h 508975"/>
                  <a:gd name="connsiteX2" fmla="*/ 53136 w 362227"/>
                  <a:gd name="connsiteY2" fmla="*/ 96707 h 508975"/>
                  <a:gd name="connsiteX3" fmla="*/ 69729 w 362227"/>
                  <a:gd name="connsiteY3" fmla="*/ 23257 h 508975"/>
                  <a:gd name="connsiteX4" fmla="*/ 196537 w 362227"/>
                  <a:gd name="connsiteY4" fmla="*/ 16 h 508975"/>
                  <a:gd name="connsiteX5" fmla="*/ 301696 w 362227"/>
                  <a:gd name="connsiteY5" fmla="*/ 21617 h 508975"/>
                  <a:gd name="connsiteX6" fmla="*/ 325146 w 362227"/>
                  <a:gd name="connsiteY6" fmla="*/ 112608 h 508975"/>
                  <a:gd name="connsiteX7" fmla="*/ 359022 w 362227"/>
                  <a:gd name="connsiteY7" fmla="*/ 188195 h 508975"/>
                  <a:gd name="connsiteX8" fmla="*/ 361082 w 362227"/>
                  <a:gd name="connsiteY8" fmla="*/ 267278 h 508975"/>
                  <a:gd name="connsiteX9" fmla="*/ 354269 w 362227"/>
                  <a:gd name="connsiteY9" fmla="*/ 332256 h 508975"/>
                  <a:gd name="connsiteX10" fmla="*/ 332221 w 362227"/>
                  <a:gd name="connsiteY10" fmla="*/ 446934 h 508975"/>
                  <a:gd name="connsiteX11" fmla="*/ 201985 w 362227"/>
                  <a:gd name="connsiteY11" fmla="*/ 508952 h 508975"/>
                  <a:gd name="connsiteX12" fmla="*/ 79166 w 362227"/>
                  <a:gd name="connsiteY12" fmla="*/ 453070 h 508975"/>
                  <a:gd name="connsiteX13" fmla="*/ 36761 w 362227"/>
                  <a:gd name="connsiteY13" fmla="*/ 363976 h 508975"/>
                  <a:gd name="connsiteX14" fmla="*/ 60939 w 362227"/>
                  <a:gd name="connsiteY14" fmla="*/ 270623 h 508975"/>
                  <a:gd name="connsiteX15" fmla="*/ 19904 w 362227"/>
                  <a:gd name="connsiteY15" fmla="*/ 257802 h 508975"/>
                  <a:gd name="connsiteX0" fmla="*/ 19678 w 362001"/>
                  <a:gd name="connsiteY0" fmla="*/ 257802 h 508975"/>
                  <a:gd name="connsiteX1" fmla="*/ 1012 w 362001"/>
                  <a:gd name="connsiteY1" fmla="*/ 176077 h 508975"/>
                  <a:gd name="connsiteX2" fmla="*/ 52910 w 362001"/>
                  <a:gd name="connsiteY2" fmla="*/ 96707 h 508975"/>
                  <a:gd name="connsiteX3" fmla="*/ 69503 w 362001"/>
                  <a:gd name="connsiteY3" fmla="*/ 23257 h 508975"/>
                  <a:gd name="connsiteX4" fmla="*/ 196311 w 362001"/>
                  <a:gd name="connsiteY4" fmla="*/ 16 h 508975"/>
                  <a:gd name="connsiteX5" fmla="*/ 301470 w 362001"/>
                  <a:gd name="connsiteY5" fmla="*/ 21617 h 508975"/>
                  <a:gd name="connsiteX6" fmla="*/ 324920 w 362001"/>
                  <a:gd name="connsiteY6" fmla="*/ 112608 h 508975"/>
                  <a:gd name="connsiteX7" fmla="*/ 358796 w 362001"/>
                  <a:gd name="connsiteY7" fmla="*/ 188195 h 508975"/>
                  <a:gd name="connsiteX8" fmla="*/ 360856 w 362001"/>
                  <a:gd name="connsiteY8" fmla="*/ 267278 h 508975"/>
                  <a:gd name="connsiteX9" fmla="*/ 354043 w 362001"/>
                  <a:gd name="connsiteY9" fmla="*/ 332256 h 508975"/>
                  <a:gd name="connsiteX10" fmla="*/ 331995 w 362001"/>
                  <a:gd name="connsiteY10" fmla="*/ 446934 h 508975"/>
                  <a:gd name="connsiteX11" fmla="*/ 201759 w 362001"/>
                  <a:gd name="connsiteY11" fmla="*/ 508952 h 508975"/>
                  <a:gd name="connsiteX12" fmla="*/ 78940 w 362001"/>
                  <a:gd name="connsiteY12" fmla="*/ 453070 h 508975"/>
                  <a:gd name="connsiteX13" fmla="*/ 36535 w 362001"/>
                  <a:gd name="connsiteY13" fmla="*/ 363976 h 508975"/>
                  <a:gd name="connsiteX14" fmla="*/ 33700 w 362001"/>
                  <a:gd name="connsiteY14" fmla="*/ 287680 h 508975"/>
                  <a:gd name="connsiteX15" fmla="*/ 19678 w 362001"/>
                  <a:gd name="connsiteY15" fmla="*/ 257802 h 508975"/>
                  <a:gd name="connsiteX0" fmla="*/ 19678 w 362001"/>
                  <a:gd name="connsiteY0" fmla="*/ 244535 h 495708"/>
                  <a:gd name="connsiteX1" fmla="*/ 1012 w 362001"/>
                  <a:gd name="connsiteY1" fmla="*/ 162810 h 495708"/>
                  <a:gd name="connsiteX2" fmla="*/ 52910 w 362001"/>
                  <a:gd name="connsiteY2" fmla="*/ 83440 h 495708"/>
                  <a:gd name="connsiteX3" fmla="*/ 69503 w 362001"/>
                  <a:gd name="connsiteY3" fmla="*/ 9990 h 495708"/>
                  <a:gd name="connsiteX4" fmla="*/ 193702 w 362001"/>
                  <a:gd name="connsiteY4" fmla="*/ 8548 h 495708"/>
                  <a:gd name="connsiteX5" fmla="*/ 301470 w 362001"/>
                  <a:gd name="connsiteY5" fmla="*/ 8350 h 495708"/>
                  <a:gd name="connsiteX6" fmla="*/ 324920 w 362001"/>
                  <a:gd name="connsiteY6" fmla="*/ 99341 h 495708"/>
                  <a:gd name="connsiteX7" fmla="*/ 358796 w 362001"/>
                  <a:gd name="connsiteY7" fmla="*/ 174928 h 495708"/>
                  <a:gd name="connsiteX8" fmla="*/ 360856 w 362001"/>
                  <a:gd name="connsiteY8" fmla="*/ 254011 h 495708"/>
                  <a:gd name="connsiteX9" fmla="*/ 354043 w 362001"/>
                  <a:gd name="connsiteY9" fmla="*/ 318989 h 495708"/>
                  <a:gd name="connsiteX10" fmla="*/ 331995 w 362001"/>
                  <a:gd name="connsiteY10" fmla="*/ 433667 h 495708"/>
                  <a:gd name="connsiteX11" fmla="*/ 201759 w 362001"/>
                  <a:gd name="connsiteY11" fmla="*/ 495685 h 495708"/>
                  <a:gd name="connsiteX12" fmla="*/ 78940 w 362001"/>
                  <a:gd name="connsiteY12" fmla="*/ 439803 h 495708"/>
                  <a:gd name="connsiteX13" fmla="*/ 36535 w 362001"/>
                  <a:gd name="connsiteY13" fmla="*/ 350709 h 495708"/>
                  <a:gd name="connsiteX14" fmla="*/ 33700 w 362001"/>
                  <a:gd name="connsiteY14" fmla="*/ 274413 h 495708"/>
                  <a:gd name="connsiteX15" fmla="*/ 19678 w 362001"/>
                  <a:gd name="connsiteY15" fmla="*/ 244535 h 495708"/>
                  <a:gd name="connsiteX0" fmla="*/ 19678 w 362001"/>
                  <a:gd name="connsiteY0" fmla="*/ 252160 h 503333"/>
                  <a:gd name="connsiteX1" fmla="*/ 1012 w 362001"/>
                  <a:gd name="connsiteY1" fmla="*/ 170435 h 503333"/>
                  <a:gd name="connsiteX2" fmla="*/ 52910 w 362001"/>
                  <a:gd name="connsiteY2" fmla="*/ 91065 h 503333"/>
                  <a:gd name="connsiteX3" fmla="*/ 69503 w 362001"/>
                  <a:gd name="connsiteY3" fmla="*/ 17615 h 503333"/>
                  <a:gd name="connsiteX4" fmla="*/ 193702 w 362001"/>
                  <a:gd name="connsiteY4" fmla="*/ 16173 h 503333"/>
                  <a:gd name="connsiteX5" fmla="*/ 301470 w 362001"/>
                  <a:gd name="connsiteY5" fmla="*/ 15975 h 503333"/>
                  <a:gd name="connsiteX6" fmla="*/ 324920 w 362001"/>
                  <a:gd name="connsiteY6" fmla="*/ 106966 h 503333"/>
                  <a:gd name="connsiteX7" fmla="*/ 358796 w 362001"/>
                  <a:gd name="connsiteY7" fmla="*/ 182553 h 503333"/>
                  <a:gd name="connsiteX8" fmla="*/ 360856 w 362001"/>
                  <a:gd name="connsiteY8" fmla="*/ 261636 h 503333"/>
                  <a:gd name="connsiteX9" fmla="*/ 354043 w 362001"/>
                  <a:gd name="connsiteY9" fmla="*/ 326614 h 503333"/>
                  <a:gd name="connsiteX10" fmla="*/ 331995 w 362001"/>
                  <a:gd name="connsiteY10" fmla="*/ 441292 h 503333"/>
                  <a:gd name="connsiteX11" fmla="*/ 201759 w 362001"/>
                  <a:gd name="connsiteY11" fmla="*/ 503310 h 503333"/>
                  <a:gd name="connsiteX12" fmla="*/ 78940 w 362001"/>
                  <a:gd name="connsiteY12" fmla="*/ 447428 h 503333"/>
                  <a:gd name="connsiteX13" fmla="*/ 36535 w 362001"/>
                  <a:gd name="connsiteY13" fmla="*/ 358334 h 503333"/>
                  <a:gd name="connsiteX14" fmla="*/ 33700 w 362001"/>
                  <a:gd name="connsiteY14" fmla="*/ 282038 h 503333"/>
                  <a:gd name="connsiteX15" fmla="*/ 19678 w 362001"/>
                  <a:gd name="connsiteY15" fmla="*/ 252160 h 503333"/>
                  <a:gd name="connsiteX0" fmla="*/ 19678 w 362001"/>
                  <a:gd name="connsiteY0" fmla="*/ 244032 h 495205"/>
                  <a:gd name="connsiteX1" fmla="*/ 1012 w 362001"/>
                  <a:gd name="connsiteY1" fmla="*/ 162307 h 495205"/>
                  <a:gd name="connsiteX2" fmla="*/ 52910 w 362001"/>
                  <a:gd name="connsiteY2" fmla="*/ 82937 h 495205"/>
                  <a:gd name="connsiteX3" fmla="*/ 69503 w 362001"/>
                  <a:gd name="connsiteY3" fmla="*/ 9487 h 495205"/>
                  <a:gd name="connsiteX4" fmla="*/ 193702 w 362001"/>
                  <a:gd name="connsiteY4" fmla="*/ 8045 h 495205"/>
                  <a:gd name="connsiteX5" fmla="*/ 301470 w 362001"/>
                  <a:gd name="connsiteY5" fmla="*/ 7847 h 495205"/>
                  <a:gd name="connsiteX6" fmla="*/ 324920 w 362001"/>
                  <a:gd name="connsiteY6" fmla="*/ 98838 h 495205"/>
                  <a:gd name="connsiteX7" fmla="*/ 358796 w 362001"/>
                  <a:gd name="connsiteY7" fmla="*/ 174425 h 495205"/>
                  <a:gd name="connsiteX8" fmla="*/ 360856 w 362001"/>
                  <a:gd name="connsiteY8" fmla="*/ 253508 h 495205"/>
                  <a:gd name="connsiteX9" fmla="*/ 354043 w 362001"/>
                  <a:gd name="connsiteY9" fmla="*/ 318486 h 495205"/>
                  <a:gd name="connsiteX10" fmla="*/ 331995 w 362001"/>
                  <a:gd name="connsiteY10" fmla="*/ 433164 h 495205"/>
                  <a:gd name="connsiteX11" fmla="*/ 201759 w 362001"/>
                  <a:gd name="connsiteY11" fmla="*/ 495182 h 495205"/>
                  <a:gd name="connsiteX12" fmla="*/ 78940 w 362001"/>
                  <a:gd name="connsiteY12" fmla="*/ 439300 h 495205"/>
                  <a:gd name="connsiteX13" fmla="*/ 36535 w 362001"/>
                  <a:gd name="connsiteY13" fmla="*/ 350206 h 495205"/>
                  <a:gd name="connsiteX14" fmla="*/ 33700 w 362001"/>
                  <a:gd name="connsiteY14" fmla="*/ 273910 h 495205"/>
                  <a:gd name="connsiteX15" fmla="*/ 19678 w 362001"/>
                  <a:gd name="connsiteY15" fmla="*/ 244032 h 495205"/>
                  <a:gd name="connsiteX0" fmla="*/ 19678 w 362001"/>
                  <a:gd name="connsiteY0" fmla="*/ 256472 h 507645"/>
                  <a:gd name="connsiteX1" fmla="*/ 1012 w 362001"/>
                  <a:gd name="connsiteY1" fmla="*/ 174747 h 507645"/>
                  <a:gd name="connsiteX2" fmla="*/ 52910 w 362001"/>
                  <a:gd name="connsiteY2" fmla="*/ 95377 h 507645"/>
                  <a:gd name="connsiteX3" fmla="*/ 69503 w 362001"/>
                  <a:gd name="connsiteY3" fmla="*/ 21927 h 507645"/>
                  <a:gd name="connsiteX4" fmla="*/ 155794 w 362001"/>
                  <a:gd name="connsiteY4" fmla="*/ 342 h 507645"/>
                  <a:gd name="connsiteX5" fmla="*/ 301470 w 362001"/>
                  <a:gd name="connsiteY5" fmla="*/ 20287 h 507645"/>
                  <a:gd name="connsiteX6" fmla="*/ 324920 w 362001"/>
                  <a:gd name="connsiteY6" fmla="*/ 111278 h 507645"/>
                  <a:gd name="connsiteX7" fmla="*/ 358796 w 362001"/>
                  <a:gd name="connsiteY7" fmla="*/ 186865 h 507645"/>
                  <a:gd name="connsiteX8" fmla="*/ 360856 w 362001"/>
                  <a:gd name="connsiteY8" fmla="*/ 265948 h 507645"/>
                  <a:gd name="connsiteX9" fmla="*/ 354043 w 362001"/>
                  <a:gd name="connsiteY9" fmla="*/ 330926 h 507645"/>
                  <a:gd name="connsiteX10" fmla="*/ 331995 w 362001"/>
                  <a:gd name="connsiteY10" fmla="*/ 445604 h 507645"/>
                  <a:gd name="connsiteX11" fmla="*/ 201759 w 362001"/>
                  <a:gd name="connsiteY11" fmla="*/ 507622 h 507645"/>
                  <a:gd name="connsiteX12" fmla="*/ 78940 w 362001"/>
                  <a:gd name="connsiteY12" fmla="*/ 451740 h 507645"/>
                  <a:gd name="connsiteX13" fmla="*/ 36535 w 362001"/>
                  <a:gd name="connsiteY13" fmla="*/ 362646 h 507645"/>
                  <a:gd name="connsiteX14" fmla="*/ 33700 w 362001"/>
                  <a:gd name="connsiteY14" fmla="*/ 286350 h 507645"/>
                  <a:gd name="connsiteX15" fmla="*/ 19678 w 362001"/>
                  <a:gd name="connsiteY15" fmla="*/ 256472 h 507645"/>
                  <a:gd name="connsiteX0" fmla="*/ 19678 w 362001"/>
                  <a:gd name="connsiteY0" fmla="*/ 263563 h 514736"/>
                  <a:gd name="connsiteX1" fmla="*/ 1012 w 362001"/>
                  <a:gd name="connsiteY1" fmla="*/ 181838 h 514736"/>
                  <a:gd name="connsiteX2" fmla="*/ 52910 w 362001"/>
                  <a:gd name="connsiteY2" fmla="*/ 102468 h 514736"/>
                  <a:gd name="connsiteX3" fmla="*/ 69503 w 362001"/>
                  <a:gd name="connsiteY3" fmla="*/ 29018 h 514736"/>
                  <a:gd name="connsiteX4" fmla="*/ 155794 w 362001"/>
                  <a:gd name="connsiteY4" fmla="*/ 7433 h 514736"/>
                  <a:gd name="connsiteX5" fmla="*/ 253374 w 362001"/>
                  <a:gd name="connsiteY5" fmla="*/ 1074 h 514736"/>
                  <a:gd name="connsiteX6" fmla="*/ 301470 w 362001"/>
                  <a:gd name="connsiteY6" fmla="*/ 27378 h 514736"/>
                  <a:gd name="connsiteX7" fmla="*/ 324920 w 362001"/>
                  <a:gd name="connsiteY7" fmla="*/ 118369 h 514736"/>
                  <a:gd name="connsiteX8" fmla="*/ 358796 w 362001"/>
                  <a:gd name="connsiteY8" fmla="*/ 193956 h 514736"/>
                  <a:gd name="connsiteX9" fmla="*/ 360856 w 362001"/>
                  <a:gd name="connsiteY9" fmla="*/ 273039 h 514736"/>
                  <a:gd name="connsiteX10" fmla="*/ 354043 w 362001"/>
                  <a:gd name="connsiteY10" fmla="*/ 338017 h 514736"/>
                  <a:gd name="connsiteX11" fmla="*/ 331995 w 362001"/>
                  <a:gd name="connsiteY11" fmla="*/ 452695 h 514736"/>
                  <a:gd name="connsiteX12" fmla="*/ 201759 w 362001"/>
                  <a:gd name="connsiteY12" fmla="*/ 514713 h 514736"/>
                  <a:gd name="connsiteX13" fmla="*/ 78940 w 362001"/>
                  <a:gd name="connsiteY13" fmla="*/ 458831 h 514736"/>
                  <a:gd name="connsiteX14" fmla="*/ 36535 w 362001"/>
                  <a:gd name="connsiteY14" fmla="*/ 369737 h 514736"/>
                  <a:gd name="connsiteX15" fmla="*/ 33700 w 362001"/>
                  <a:gd name="connsiteY15" fmla="*/ 293441 h 514736"/>
                  <a:gd name="connsiteX16" fmla="*/ 19678 w 362001"/>
                  <a:gd name="connsiteY16" fmla="*/ 263563 h 514736"/>
                  <a:gd name="connsiteX0" fmla="*/ 19678 w 362001"/>
                  <a:gd name="connsiteY0" fmla="*/ 262806 h 513979"/>
                  <a:gd name="connsiteX1" fmla="*/ 1012 w 362001"/>
                  <a:gd name="connsiteY1" fmla="*/ 181081 h 513979"/>
                  <a:gd name="connsiteX2" fmla="*/ 52910 w 362001"/>
                  <a:gd name="connsiteY2" fmla="*/ 101711 h 513979"/>
                  <a:gd name="connsiteX3" fmla="*/ 69503 w 362001"/>
                  <a:gd name="connsiteY3" fmla="*/ 28261 h 513979"/>
                  <a:gd name="connsiteX4" fmla="*/ 155794 w 362001"/>
                  <a:gd name="connsiteY4" fmla="*/ 6676 h 513979"/>
                  <a:gd name="connsiteX5" fmla="*/ 192240 w 362001"/>
                  <a:gd name="connsiteY5" fmla="*/ 35142 h 513979"/>
                  <a:gd name="connsiteX6" fmla="*/ 253374 w 362001"/>
                  <a:gd name="connsiteY6" fmla="*/ 317 h 513979"/>
                  <a:gd name="connsiteX7" fmla="*/ 301470 w 362001"/>
                  <a:gd name="connsiteY7" fmla="*/ 26621 h 513979"/>
                  <a:gd name="connsiteX8" fmla="*/ 324920 w 362001"/>
                  <a:gd name="connsiteY8" fmla="*/ 117612 h 513979"/>
                  <a:gd name="connsiteX9" fmla="*/ 358796 w 362001"/>
                  <a:gd name="connsiteY9" fmla="*/ 193199 h 513979"/>
                  <a:gd name="connsiteX10" fmla="*/ 360856 w 362001"/>
                  <a:gd name="connsiteY10" fmla="*/ 272282 h 513979"/>
                  <a:gd name="connsiteX11" fmla="*/ 354043 w 362001"/>
                  <a:gd name="connsiteY11" fmla="*/ 337260 h 513979"/>
                  <a:gd name="connsiteX12" fmla="*/ 331995 w 362001"/>
                  <a:gd name="connsiteY12" fmla="*/ 451938 h 513979"/>
                  <a:gd name="connsiteX13" fmla="*/ 201759 w 362001"/>
                  <a:gd name="connsiteY13" fmla="*/ 513956 h 513979"/>
                  <a:gd name="connsiteX14" fmla="*/ 78940 w 362001"/>
                  <a:gd name="connsiteY14" fmla="*/ 458074 h 513979"/>
                  <a:gd name="connsiteX15" fmla="*/ 36535 w 362001"/>
                  <a:gd name="connsiteY15" fmla="*/ 368980 h 513979"/>
                  <a:gd name="connsiteX16" fmla="*/ 33700 w 362001"/>
                  <a:gd name="connsiteY16" fmla="*/ 292684 h 513979"/>
                  <a:gd name="connsiteX17" fmla="*/ 19678 w 362001"/>
                  <a:gd name="connsiteY17" fmla="*/ 262806 h 513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62001" h="513979">
                    <a:moveTo>
                      <a:pt x="19678" y="262806"/>
                    </a:moveTo>
                    <a:cubicBezTo>
                      <a:pt x="14230" y="244206"/>
                      <a:pt x="-4527" y="207930"/>
                      <a:pt x="1012" y="181081"/>
                    </a:cubicBezTo>
                    <a:cubicBezTo>
                      <a:pt x="6551" y="154232"/>
                      <a:pt x="45246" y="128801"/>
                      <a:pt x="52910" y="101711"/>
                    </a:cubicBezTo>
                    <a:cubicBezTo>
                      <a:pt x="66664" y="65267"/>
                      <a:pt x="45603" y="44376"/>
                      <a:pt x="69503" y="28261"/>
                    </a:cubicBezTo>
                    <a:cubicBezTo>
                      <a:pt x="93403" y="12146"/>
                      <a:pt x="135338" y="5529"/>
                      <a:pt x="155794" y="6676"/>
                    </a:cubicBezTo>
                    <a:cubicBezTo>
                      <a:pt x="176250" y="7823"/>
                      <a:pt x="175977" y="36202"/>
                      <a:pt x="192240" y="35142"/>
                    </a:cubicBezTo>
                    <a:cubicBezTo>
                      <a:pt x="208503" y="34082"/>
                      <a:pt x="235012" y="-3831"/>
                      <a:pt x="253374" y="317"/>
                    </a:cubicBezTo>
                    <a:cubicBezTo>
                      <a:pt x="271736" y="4465"/>
                      <a:pt x="288085" y="8415"/>
                      <a:pt x="301470" y="26621"/>
                    </a:cubicBezTo>
                    <a:cubicBezTo>
                      <a:pt x="314856" y="44828"/>
                      <a:pt x="319710" y="89415"/>
                      <a:pt x="324920" y="117612"/>
                    </a:cubicBezTo>
                    <a:cubicBezTo>
                      <a:pt x="330130" y="145809"/>
                      <a:pt x="358730" y="166829"/>
                      <a:pt x="358796" y="193199"/>
                    </a:cubicBezTo>
                    <a:cubicBezTo>
                      <a:pt x="358862" y="219569"/>
                      <a:pt x="357304" y="248706"/>
                      <a:pt x="360856" y="272282"/>
                    </a:cubicBezTo>
                    <a:cubicBezTo>
                      <a:pt x="364408" y="295858"/>
                      <a:pt x="359010" y="312886"/>
                      <a:pt x="354043" y="337260"/>
                    </a:cubicBezTo>
                    <a:cubicBezTo>
                      <a:pt x="349076" y="361634"/>
                      <a:pt x="357376" y="422489"/>
                      <a:pt x="331995" y="451938"/>
                    </a:cubicBezTo>
                    <a:cubicBezTo>
                      <a:pt x="306614" y="481387"/>
                      <a:pt x="243935" y="512933"/>
                      <a:pt x="201759" y="513956"/>
                    </a:cubicBezTo>
                    <a:cubicBezTo>
                      <a:pt x="159583" y="514979"/>
                      <a:pt x="101738" y="482710"/>
                      <a:pt x="78940" y="458074"/>
                    </a:cubicBezTo>
                    <a:cubicBezTo>
                      <a:pt x="56142" y="433438"/>
                      <a:pt x="39573" y="399388"/>
                      <a:pt x="36535" y="368980"/>
                    </a:cubicBezTo>
                    <a:cubicBezTo>
                      <a:pt x="33497" y="338572"/>
                      <a:pt x="41249" y="309906"/>
                      <a:pt x="33700" y="292684"/>
                    </a:cubicBezTo>
                    <a:cubicBezTo>
                      <a:pt x="24294" y="288809"/>
                      <a:pt x="25126" y="281406"/>
                      <a:pt x="19678" y="262806"/>
                    </a:cubicBezTo>
                    <a:close/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E55901D2-DCBF-8B69-A40B-0CE8124E9D3E}"/>
                  </a:ext>
                </a:extLst>
              </p:cNvPr>
              <p:cNvSpPr/>
              <p:nvPr/>
            </p:nvSpPr>
            <p:spPr>
              <a:xfrm>
                <a:off x="2800351" y="3200400"/>
                <a:ext cx="304800" cy="31648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Oval 24">
                <a:extLst>
                  <a:ext uri="{FF2B5EF4-FFF2-40B4-BE49-F238E27FC236}">
                    <a16:creationId xmlns:a16="http://schemas.microsoft.com/office/drawing/2014/main" id="{A2C3F47E-944F-B120-BAD0-CDA67B69F0A8}"/>
                  </a:ext>
                </a:extLst>
              </p:cNvPr>
              <p:cNvSpPr/>
              <p:nvPr/>
            </p:nvSpPr>
            <p:spPr>
              <a:xfrm rot="342307">
                <a:off x="5447449" y="3004062"/>
                <a:ext cx="362001" cy="513979"/>
              </a:xfrm>
              <a:custGeom>
                <a:avLst/>
                <a:gdLst>
                  <a:gd name="connsiteX0" fmla="*/ 0 w 364161"/>
                  <a:gd name="connsiteY0" fmla="*/ 251150 h 502300"/>
                  <a:gd name="connsiteX1" fmla="*/ 182081 w 364161"/>
                  <a:gd name="connsiteY1" fmla="*/ 0 h 502300"/>
                  <a:gd name="connsiteX2" fmla="*/ 364162 w 364161"/>
                  <a:gd name="connsiteY2" fmla="*/ 251150 h 502300"/>
                  <a:gd name="connsiteX3" fmla="*/ 182081 w 364161"/>
                  <a:gd name="connsiteY3" fmla="*/ 502300 h 502300"/>
                  <a:gd name="connsiteX4" fmla="*/ 0 w 364161"/>
                  <a:gd name="connsiteY4" fmla="*/ 251150 h 502300"/>
                  <a:gd name="connsiteX0" fmla="*/ 7 w 364169"/>
                  <a:gd name="connsiteY0" fmla="*/ 257786 h 508936"/>
                  <a:gd name="connsiteX1" fmla="*/ 176640 w 364169"/>
                  <a:gd name="connsiteY1" fmla="*/ 0 h 508936"/>
                  <a:gd name="connsiteX2" fmla="*/ 364169 w 364169"/>
                  <a:gd name="connsiteY2" fmla="*/ 257786 h 508936"/>
                  <a:gd name="connsiteX3" fmla="*/ 182088 w 364169"/>
                  <a:gd name="connsiteY3" fmla="*/ 508936 h 508936"/>
                  <a:gd name="connsiteX4" fmla="*/ 7 w 364169"/>
                  <a:gd name="connsiteY4" fmla="*/ 257786 h 508936"/>
                  <a:gd name="connsiteX0" fmla="*/ 9449 w 373611"/>
                  <a:gd name="connsiteY0" fmla="*/ 263145 h 514295"/>
                  <a:gd name="connsiteX1" fmla="*/ 42681 w 373611"/>
                  <a:gd name="connsiteY1" fmla="*/ 102050 h 514295"/>
                  <a:gd name="connsiteX2" fmla="*/ 186082 w 373611"/>
                  <a:gd name="connsiteY2" fmla="*/ 5359 h 514295"/>
                  <a:gd name="connsiteX3" fmla="*/ 373611 w 373611"/>
                  <a:gd name="connsiteY3" fmla="*/ 263145 h 514295"/>
                  <a:gd name="connsiteX4" fmla="*/ 191530 w 373611"/>
                  <a:gd name="connsiteY4" fmla="*/ 514295 h 514295"/>
                  <a:gd name="connsiteX5" fmla="*/ 9449 w 373611"/>
                  <a:gd name="connsiteY5" fmla="*/ 263145 h 514295"/>
                  <a:gd name="connsiteX0" fmla="*/ 9449 w 373611"/>
                  <a:gd name="connsiteY0" fmla="*/ 273093 h 524243"/>
                  <a:gd name="connsiteX1" fmla="*/ 42681 w 373611"/>
                  <a:gd name="connsiteY1" fmla="*/ 111998 h 524243"/>
                  <a:gd name="connsiteX2" fmla="*/ 59274 w 373611"/>
                  <a:gd name="connsiteY2" fmla="*/ 38548 h 524243"/>
                  <a:gd name="connsiteX3" fmla="*/ 186082 w 373611"/>
                  <a:gd name="connsiteY3" fmla="*/ 15307 h 524243"/>
                  <a:gd name="connsiteX4" fmla="*/ 373611 w 373611"/>
                  <a:gd name="connsiteY4" fmla="*/ 273093 h 524243"/>
                  <a:gd name="connsiteX5" fmla="*/ 191530 w 373611"/>
                  <a:gd name="connsiteY5" fmla="*/ 524243 h 524243"/>
                  <a:gd name="connsiteX6" fmla="*/ 9449 w 373611"/>
                  <a:gd name="connsiteY6" fmla="*/ 273093 h 524243"/>
                  <a:gd name="connsiteX0" fmla="*/ 9449 w 378792"/>
                  <a:gd name="connsiteY0" fmla="*/ 262726 h 513876"/>
                  <a:gd name="connsiteX1" fmla="*/ 42681 w 378792"/>
                  <a:gd name="connsiteY1" fmla="*/ 101631 h 513876"/>
                  <a:gd name="connsiteX2" fmla="*/ 59274 w 378792"/>
                  <a:gd name="connsiteY2" fmla="*/ 28181 h 513876"/>
                  <a:gd name="connsiteX3" fmla="*/ 186082 w 378792"/>
                  <a:gd name="connsiteY3" fmla="*/ 4940 h 513876"/>
                  <a:gd name="connsiteX4" fmla="*/ 314691 w 378792"/>
                  <a:gd name="connsiteY4" fmla="*/ 117532 h 513876"/>
                  <a:gd name="connsiteX5" fmla="*/ 373611 w 378792"/>
                  <a:gd name="connsiteY5" fmla="*/ 262726 h 513876"/>
                  <a:gd name="connsiteX6" fmla="*/ 191530 w 378792"/>
                  <a:gd name="connsiteY6" fmla="*/ 513876 h 513876"/>
                  <a:gd name="connsiteX7" fmla="*/ 9449 w 378792"/>
                  <a:gd name="connsiteY7" fmla="*/ 262726 h 513876"/>
                  <a:gd name="connsiteX0" fmla="*/ 9449 w 378043"/>
                  <a:gd name="connsiteY0" fmla="*/ 257802 h 508952"/>
                  <a:gd name="connsiteX1" fmla="*/ 42681 w 378043"/>
                  <a:gd name="connsiteY1" fmla="*/ 96707 h 508952"/>
                  <a:gd name="connsiteX2" fmla="*/ 59274 w 378043"/>
                  <a:gd name="connsiteY2" fmla="*/ 23257 h 508952"/>
                  <a:gd name="connsiteX3" fmla="*/ 186082 w 378043"/>
                  <a:gd name="connsiteY3" fmla="*/ 16 h 508952"/>
                  <a:gd name="connsiteX4" fmla="*/ 291241 w 378043"/>
                  <a:gd name="connsiteY4" fmla="*/ 21617 h 508952"/>
                  <a:gd name="connsiteX5" fmla="*/ 314691 w 378043"/>
                  <a:gd name="connsiteY5" fmla="*/ 112608 h 508952"/>
                  <a:gd name="connsiteX6" fmla="*/ 373611 w 378043"/>
                  <a:gd name="connsiteY6" fmla="*/ 257802 h 508952"/>
                  <a:gd name="connsiteX7" fmla="*/ 191530 w 378043"/>
                  <a:gd name="connsiteY7" fmla="*/ 508952 h 508952"/>
                  <a:gd name="connsiteX8" fmla="*/ 9449 w 378043"/>
                  <a:gd name="connsiteY8" fmla="*/ 257802 h 508952"/>
                  <a:gd name="connsiteX0" fmla="*/ 9449 w 375305"/>
                  <a:gd name="connsiteY0" fmla="*/ 257802 h 509691"/>
                  <a:gd name="connsiteX1" fmla="*/ 42681 w 375305"/>
                  <a:gd name="connsiteY1" fmla="*/ 96707 h 509691"/>
                  <a:gd name="connsiteX2" fmla="*/ 59274 w 375305"/>
                  <a:gd name="connsiteY2" fmla="*/ 23257 h 509691"/>
                  <a:gd name="connsiteX3" fmla="*/ 186082 w 375305"/>
                  <a:gd name="connsiteY3" fmla="*/ 16 h 509691"/>
                  <a:gd name="connsiteX4" fmla="*/ 291241 w 375305"/>
                  <a:gd name="connsiteY4" fmla="*/ 21617 h 509691"/>
                  <a:gd name="connsiteX5" fmla="*/ 314691 w 375305"/>
                  <a:gd name="connsiteY5" fmla="*/ 112608 h 509691"/>
                  <a:gd name="connsiteX6" fmla="*/ 373611 w 375305"/>
                  <a:gd name="connsiteY6" fmla="*/ 257802 h 509691"/>
                  <a:gd name="connsiteX7" fmla="*/ 343814 w 375305"/>
                  <a:gd name="connsiteY7" fmla="*/ 332256 h 509691"/>
                  <a:gd name="connsiteX8" fmla="*/ 191530 w 375305"/>
                  <a:gd name="connsiteY8" fmla="*/ 508952 h 509691"/>
                  <a:gd name="connsiteX9" fmla="*/ 9449 w 375305"/>
                  <a:gd name="connsiteY9" fmla="*/ 257802 h 509691"/>
                  <a:gd name="connsiteX0" fmla="*/ 9449 w 352991"/>
                  <a:gd name="connsiteY0" fmla="*/ 257802 h 509691"/>
                  <a:gd name="connsiteX1" fmla="*/ 42681 w 352991"/>
                  <a:gd name="connsiteY1" fmla="*/ 96707 h 509691"/>
                  <a:gd name="connsiteX2" fmla="*/ 59274 w 352991"/>
                  <a:gd name="connsiteY2" fmla="*/ 23257 h 509691"/>
                  <a:gd name="connsiteX3" fmla="*/ 186082 w 352991"/>
                  <a:gd name="connsiteY3" fmla="*/ 16 h 509691"/>
                  <a:gd name="connsiteX4" fmla="*/ 291241 w 352991"/>
                  <a:gd name="connsiteY4" fmla="*/ 21617 h 509691"/>
                  <a:gd name="connsiteX5" fmla="*/ 314691 w 352991"/>
                  <a:gd name="connsiteY5" fmla="*/ 112608 h 509691"/>
                  <a:gd name="connsiteX6" fmla="*/ 315085 w 352991"/>
                  <a:gd name="connsiteY6" fmla="*/ 270829 h 509691"/>
                  <a:gd name="connsiteX7" fmla="*/ 343814 w 352991"/>
                  <a:gd name="connsiteY7" fmla="*/ 332256 h 509691"/>
                  <a:gd name="connsiteX8" fmla="*/ 191530 w 352991"/>
                  <a:gd name="connsiteY8" fmla="*/ 508952 h 509691"/>
                  <a:gd name="connsiteX9" fmla="*/ 9449 w 352991"/>
                  <a:gd name="connsiteY9" fmla="*/ 257802 h 509691"/>
                  <a:gd name="connsiteX0" fmla="*/ 9449 w 352850"/>
                  <a:gd name="connsiteY0" fmla="*/ 257802 h 509691"/>
                  <a:gd name="connsiteX1" fmla="*/ 42681 w 352850"/>
                  <a:gd name="connsiteY1" fmla="*/ 96707 h 509691"/>
                  <a:gd name="connsiteX2" fmla="*/ 59274 w 352850"/>
                  <a:gd name="connsiteY2" fmla="*/ 23257 h 509691"/>
                  <a:gd name="connsiteX3" fmla="*/ 186082 w 352850"/>
                  <a:gd name="connsiteY3" fmla="*/ 16 h 509691"/>
                  <a:gd name="connsiteX4" fmla="*/ 291241 w 352850"/>
                  <a:gd name="connsiteY4" fmla="*/ 21617 h 509691"/>
                  <a:gd name="connsiteX5" fmla="*/ 314691 w 352850"/>
                  <a:gd name="connsiteY5" fmla="*/ 112608 h 509691"/>
                  <a:gd name="connsiteX6" fmla="*/ 348567 w 352850"/>
                  <a:gd name="connsiteY6" fmla="*/ 188195 h 509691"/>
                  <a:gd name="connsiteX7" fmla="*/ 315085 w 352850"/>
                  <a:gd name="connsiteY7" fmla="*/ 270829 h 509691"/>
                  <a:gd name="connsiteX8" fmla="*/ 343814 w 352850"/>
                  <a:gd name="connsiteY8" fmla="*/ 332256 h 509691"/>
                  <a:gd name="connsiteX9" fmla="*/ 191530 w 352850"/>
                  <a:gd name="connsiteY9" fmla="*/ 508952 h 509691"/>
                  <a:gd name="connsiteX10" fmla="*/ 9449 w 352850"/>
                  <a:gd name="connsiteY10" fmla="*/ 257802 h 509691"/>
                  <a:gd name="connsiteX0" fmla="*/ 9449 w 348567"/>
                  <a:gd name="connsiteY0" fmla="*/ 257802 h 517458"/>
                  <a:gd name="connsiteX1" fmla="*/ 42681 w 348567"/>
                  <a:gd name="connsiteY1" fmla="*/ 96707 h 517458"/>
                  <a:gd name="connsiteX2" fmla="*/ 59274 w 348567"/>
                  <a:gd name="connsiteY2" fmla="*/ 23257 h 517458"/>
                  <a:gd name="connsiteX3" fmla="*/ 186082 w 348567"/>
                  <a:gd name="connsiteY3" fmla="*/ 16 h 517458"/>
                  <a:gd name="connsiteX4" fmla="*/ 291241 w 348567"/>
                  <a:gd name="connsiteY4" fmla="*/ 21617 h 517458"/>
                  <a:gd name="connsiteX5" fmla="*/ 314691 w 348567"/>
                  <a:gd name="connsiteY5" fmla="*/ 112608 h 517458"/>
                  <a:gd name="connsiteX6" fmla="*/ 348567 w 348567"/>
                  <a:gd name="connsiteY6" fmla="*/ 188195 h 517458"/>
                  <a:gd name="connsiteX7" fmla="*/ 315085 w 348567"/>
                  <a:gd name="connsiteY7" fmla="*/ 270829 h 517458"/>
                  <a:gd name="connsiteX8" fmla="*/ 343814 w 348567"/>
                  <a:gd name="connsiteY8" fmla="*/ 332256 h 517458"/>
                  <a:gd name="connsiteX9" fmla="*/ 321766 w 348567"/>
                  <a:gd name="connsiteY9" fmla="*/ 446934 h 517458"/>
                  <a:gd name="connsiteX10" fmla="*/ 191530 w 348567"/>
                  <a:gd name="connsiteY10" fmla="*/ 508952 h 517458"/>
                  <a:gd name="connsiteX11" fmla="*/ 9449 w 348567"/>
                  <a:gd name="connsiteY11" fmla="*/ 257802 h 517458"/>
                  <a:gd name="connsiteX0" fmla="*/ 1090 w 340208"/>
                  <a:gd name="connsiteY0" fmla="*/ 257802 h 509000"/>
                  <a:gd name="connsiteX1" fmla="*/ 34322 w 340208"/>
                  <a:gd name="connsiteY1" fmla="*/ 96707 h 509000"/>
                  <a:gd name="connsiteX2" fmla="*/ 50915 w 340208"/>
                  <a:gd name="connsiteY2" fmla="*/ 23257 h 509000"/>
                  <a:gd name="connsiteX3" fmla="*/ 177723 w 340208"/>
                  <a:gd name="connsiteY3" fmla="*/ 16 h 509000"/>
                  <a:gd name="connsiteX4" fmla="*/ 282882 w 340208"/>
                  <a:gd name="connsiteY4" fmla="*/ 21617 h 509000"/>
                  <a:gd name="connsiteX5" fmla="*/ 306332 w 340208"/>
                  <a:gd name="connsiteY5" fmla="*/ 112608 h 509000"/>
                  <a:gd name="connsiteX6" fmla="*/ 340208 w 340208"/>
                  <a:gd name="connsiteY6" fmla="*/ 188195 h 509000"/>
                  <a:gd name="connsiteX7" fmla="*/ 306726 w 340208"/>
                  <a:gd name="connsiteY7" fmla="*/ 270829 h 509000"/>
                  <a:gd name="connsiteX8" fmla="*/ 335455 w 340208"/>
                  <a:gd name="connsiteY8" fmla="*/ 332256 h 509000"/>
                  <a:gd name="connsiteX9" fmla="*/ 313407 w 340208"/>
                  <a:gd name="connsiteY9" fmla="*/ 446934 h 509000"/>
                  <a:gd name="connsiteX10" fmla="*/ 183171 w 340208"/>
                  <a:gd name="connsiteY10" fmla="*/ 508952 h 509000"/>
                  <a:gd name="connsiteX11" fmla="*/ 60352 w 340208"/>
                  <a:gd name="connsiteY11" fmla="*/ 453070 h 509000"/>
                  <a:gd name="connsiteX12" fmla="*/ 1090 w 340208"/>
                  <a:gd name="connsiteY12" fmla="*/ 257802 h 509000"/>
                  <a:gd name="connsiteX0" fmla="*/ 183 w 339301"/>
                  <a:gd name="connsiteY0" fmla="*/ 257802 h 508989"/>
                  <a:gd name="connsiteX1" fmla="*/ 33415 w 339301"/>
                  <a:gd name="connsiteY1" fmla="*/ 96707 h 508989"/>
                  <a:gd name="connsiteX2" fmla="*/ 50008 w 339301"/>
                  <a:gd name="connsiteY2" fmla="*/ 23257 h 508989"/>
                  <a:gd name="connsiteX3" fmla="*/ 176816 w 339301"/>
                  <a:gd name="connsiteY3" fmla="*/ 16 h 508989"/>
                  <a:gd name="connsiteX4" fmla="*/ 281975 w 339301"/>
                  <a:gd name="connsiteY4" fmla="*/ 21617 h 508989"/>
                  <a:gd name="connsiteX5" fmla="*/ 305425 w 339301"/>
                  <a:gd name="connsiteY5" fmla="*/ 112608 h 508989"/>
                  <a:gd name="connsiteX6" fmla="*/ 339301 w 339301"/>
                  <a:gd name="connsiteY6" fmla="*/ 188195 h 508989"/>
                  <a:gd name="connsiteX7" fmla="*/ 305819 w 339301"/>
                  <a:gd name="connsiteY7" fmla="*/ 270829 h 508989"/>
                  <a:gd name="connsiteX8" fmla="*/ 334548 w 339301"/>
                  <a:gd name="connsiteY8" fmla="*/ 332256 h 508989"/>
                  <a:gd name="connsiteX9" fmla="*/ 312500 w 339301"/>
                  <a:gd name="connsiteY9" fmla="*/ 446934 h 508989"/>
                  <a:gd name="connsiteX10" fmla="*/ 182264 w 339301"/>
                  <a:gd name="connsiteY10" fmla="*/ 508952 h 508989"/>
                  <a:gd name="connsiteX11" fmla="*/ 59445 w 339301"/>
                  <a:gd name="connsiteY11" fmla="*/ 453070 h 508989"/>
                  <a:gd name="connsiteX12" fmla="*/ 41218 w 339301"/>
                  <a:gd name="connsiteY12" fmla="*/ 270623 h 508989"/>
                  <a:gd name="connsiteX13" fmla="*/ 183 w 339301"/>
                  <a:gd name="connsiteY13" fmla="*/ 257802 h 508989"/>
                  <a:gd name="connsiteX0" fmla="*/ 183 w 339301"/>
                  <a:gd name="connsiteY0" fmla="*/ 257802 h 508975"/>
                  <a:gd name="connsiteX1" fmla="*/ 33415 w 339301"/>
                  <a:gd name="connsiteY1" fmla="*/ 96707 h 508975"/>
                  <a:gd name="connsiteX2" fmla="*/ 50008 w 339301"/>
                  <a:gd name="connsiteY2" fmla="*/ 23257 h 508975"/>
                  <a:gd name="connsiteX3" fmla="*/ 176816 w 339301"/>
                  <a:gd name="connsiteY3" fmla="*/ 16 h 508975"/>
                  <a:gd name="connsiteX4" fmla="*/ 281975 w 339301"/>
                  <a:gd name="connsiteY4" fmla="*/ 21617 h 508975"/>
                  <a:gd name="connsiteX5" fmla="*/ 305425 w 339301"/>
                  <a:gd name="connsiteY5" fmla="*/ 112608 h 508975"/>
                  <a:gd name="connsiteX6" fmla="*/ 339301 w 339301"/>
                  <a:gd name="connsiteY6" fmla="*/ 188195 h 508975"/>
                  <a:gd name="connsiteX7" fmla="*/ 305819 w 339301"/>
                  <a:gd name="connsiteY7" fmla="*/ 270829 h 508975"/>
                  <a:gd name="connsiteX8" fmla="*/ 334548 w 339301"/>
                  <a:gd name="connsiteY8" fmla="*/ 332256 h 508975"/>
                  <a:gd name="connsiteX9" fmla="*/ 312500 w 339301"/>
                  <a:gd name="connsiteY9" fmla="*/ 446934 h 508975"/>
                  <a:gd name="connsiteX10" fmla="*/ 182264 w 339301"/>
                  <a:gd name="connsiteY10" fmla="*/ 508952 h 508975"/>
                  <a:gd name="connsiteX11" fmla="*/ 59445 w 339301"/>
                  <a:gd name="connsiteY11" fmla="*/ 453070 h 508975"/>
                  <a:gd name="connsiteX12" fmla="*/ 17040 w 339301"/>
                  <a:gd name="connsiteY12" fmla="*/ 363976 h 508975"/>
                  <a:gd name="connsiteX13" fmla="*/ 41218 w 339301"/>
                  <a:gd name="connsiteY13" fmla="*/ 270623 h 508975"/>
                  <a:gd name="connsiteX14" fmla="*/ 183 w 339301"/>
                  <a:gd name="connsiteY14" fmla="*/ 257802 h 508975"/>
                  <a:gd name="connsiteX0" fmla="*/ 19904 w 359022"/>
                  <a:gd name="connsiteY0" fmla="*/ 257802 h 508975"/>
                  <a:gd name="connsiteX1" fmla="*/ 1238 w 359022"/>
                  <a:gd name="connsiteY1" fmla="*/ 176077 h 508975"/>
                  <a:gd name="connsiteX2" fmla="*/ 53136 w 359022"/>
                  <a:gd name="connsiteY2" fmla="*/ 96707 h 508975"/>
                  <a:gd name="connsiteX3" fmla="*/ 69729 w 359022"/>
                  <a:gd name="connsiteY3" fmla="*/ 23257 h 508975"/>
                  <a:gd name="connsiteX4" fmla="*/ 196537 w 359022"/>
                  <a:gd name="connsiteY4" fmla="*/ 16 h 508975"/>
                  <a:gd name="connsiteX5" fmla="*/ 301696 w 359022"/>
                  <a:gd name="connsiteY5" fmla="*/ 21617 h 508975"/>
                  <a:gd name="connsiteX6" fmla="*/ 325146 w 359022"/>
                  <a:gd name="connsiteY6" fmla="*/ 112608 h 508975"/>
                  <a:gd name="connsiteX7" fmla="*/ 359022 w 359022"/>
                  <a:gd name="connsiteY7" fmla="*/ 188195 h 508975"/>
                  <a:gd name="connsiteX8" fmla="*/ 325540 w 359022"/>
                  <a:gd name="connsiteY8" fmla="*/ 270829 h 508975"/>
                  <a:gd name="connsiteX9" fmla="*/ 354269 w 359022"/>
                  <a:gd name="connsiteY9" fmla="*/ 332256 h 508975"/>
                  <a:gd name="connsiteX10" fmla="*/ 332221 w 359022"/>
                  <a:gd name="connsiteY10" fmla="*/ 446934 h 508975"/>
                  <a:gd name="connsiteX11" fmla="*/ 201985 w 359022"/>
                  <a:gd name="connsiteY11" fmla="*/ 508952 h 508975"/>
                  <a:gd name="connsiteX12" fmla="*/ 79166 w 359022"/>
                  <a:gd name="connsiteY12" fmla="*/ 453070 h 508975"/>
                  <a:gd name="connsiteX13" fmla="*/ 36761 w 359022"/>
                  <a:gd name="connsiteY13" fmla="*/ 363976 h 508975"/>
                  <a:gd name="connsiteX14" fmla="*/ 60939 w 359022"/>
                  <a:gd name="connsiteY14" fmla="*/ 270623 h 508975"/>
                  <a:gd name="connsiteX15" fmla="*/ 19904 w 359022"/>
                  <a:gd name="connsiteY15" fmla="*/ 257802 h 508975"/>
                  <a:gd name="connsiteX0" fmla="*/ 19904 w 359022"/>
                  <a:gd name="connsiteY0" fmla="*/ 257802 h 508975"/>
                  <a:gd name="connsiteX1" fmla="*/ 1238 w 359022"/>
                  <a:gd name="connsiteY1" fmla="*/ 176077 h 508975"/>
                  <a:gd name="connsiteX2" fmla="*/ 53136 w 359022"/>
                  <a:gd name="connsiteY2" fmla="*/ 96707 h 508975"/>
                  <a:gd name="connsiteX3" fmla="*/ 69729 w 359022"/>
                  <a:gd name="connsiteY3" fmla="*/ 23257 h 508975"/>
                  <a:gd name="connsiteX4" fmla="*/ 196537 w 359022"/>
                  <a:gd name="connsiteY4" fmla="*/ 16 h 508975"/>
                  <a:gd name="connsiteX5" fmla="*/ 301696 w 359022"/>
                  <a:gd name="connsiteY5" fmla="*/ 21617 h 508975"/>
                  <a:gd name="connsiteX6" fmla="*/ 325146 w 359022"/>
                  <a:gd name="connsiteY6" fmla="*/ 112608 h 508975"/>
                  <a:gd name="connsiteX7" fmla="*/ 359022 w 359022"/>
                  <a:gd name="connsiteY7" fmla="*/ 188195 h 508975"/>
                  <a:gd name="connsiteX8" fmla="*/ 325540 w 359022"/>
                  <a:gd name="connsiteY8" fmla="*/ 270829 h 508975"/>
                  <a:gd name="connsiteX9" fmla="*/ 354269 w 359022"/>
                  <a:gd name="connsiteY9" fmla="*/ 332256 h 508975"/>
                  <a:gd name="connsiteX10" fmla="*/ 332221 w 359022"/>
                  <a:gd name="connsiteY10" fmla="*/ 446934 h 508975"/>
                  <a:gd name="connsiteX11" fmla="*/ 201985 w 359022"/>
                  <a:gd name="connsiteY11" fmla="*/ 508952 h 508975"/>
                  <a:gd name="connsiteX12" fmla="*/ 79166 w 359022"/>
                  <a:gd name="connsiteY12" fmla="*/ 453070 h 508975"/>
                  <a:gd name="connsiteX13" fmla="*/ 36761 w 359022"/>
                  <a:gd name="connsiteY13" fmla="*/ 363976 h 508975"/>
                  <a:gd name="connsiteX14" fmla="*/ 60939 w 359022"/>
                  <a:gd name="connsiteY14" fmla="*/ 270623 h 508975"/>
                  <a:gd name="connsiteX15" fmla="*/ 19904 w 359022"/>
                  <a:gd name="connsiteY15" fmla="*/ 257802 h 508975"/>
                  <a:gd name="connsiteX0" fmla="*/ 19904 w 362227"/>
                  <a:gd name="connsiteY0" fmla="*/ 257802 h 508975"/>
                  <a:gd name="connsiteX1" fmla="*/ 1238 w 362227"/>
                  <a:gd name="connsiteY1" fmla="*/ 176077 h 508975"/>
                  <a:gd name="connsiteX2" fmla="*/ 53136 w 362227"/>
                  <a:gd name="connsiteY2" fmla="*/ 96707 h 508975"/>
                  <a:gd name="connsiteX3" fmla="*/ 69729 w 362227"/>
                  <a:gd name="connsiteY3" fmla="*/ 23257 h 508975"/>
                  <a:gd name="connsiteX4" fmla="*/ 196537 w 362227"/>
                  <a:gd name="connsiteY4" fmla="*/ 16 h 508975"/>
                  <a:gd name="connsiteX5" fmla="*/ 301696 w 362227"/>
                  <a:gd name="connsiteY5" fmla="*/ 21617 h 508975"/>
                  <a:gd name="connsiteX6" fmla="*/ 325146 w 362227"/>
                  <a:gd name="connsiteY6" fmla="*/ 112608 h 508975"/>
                  <a:gd name="connsiteX7" fmla="*/ 359022 w 362227"/>
                  <a:gd name="connsiteY7" fmla="*/ 188195 h 508975"/>
                  <a:gd name="connsiteX8" fmla="*/ 361082 w 362227"/>
                  <a:gd name="connsiteY8" fmla="*/ 267278 h 508975"/>
                  <a:gd name="connsiteX9" fmla="*/ 354269 w 362227"/>
                  <a:gd name="connsiteY9" fmla="*/ 332256 h 508975"/>
                  <a:gd name="connsiteX10" fmla="*/ 332221 w 362227"/>
                  <a:gd name="connsiteY10" fmla="*/ 446934 h 508975"/>
                  <a:gd name="connsiteX11" fmla="*/ 201985 w 362227"/>
                  <a:gd name="connsiteY11" fmla="*/ 508952 h 508975"/>
                  <a:gd name="connsiteX12" fmla="*/ 79166 w 362227"/>
                  <a:gd name="connsiteY12" fmla="*/ 453070 h 508975"/>
                  <a:gd name="connsiteX13" fmla="*/ 36761 w 362227"/>
                  <a:gd name="connsiteY13" fmla="*/ 363976 h 508975"/>
                  <a:gd name="connsiteX14" fmla="*/ 60939 w 362227"/>
                  <a:gd name="connsiteY14" fmla="*/ 270623 h 508975"/>
                  <a:gd name="connsiteX15" fmla="*/ 19904 w 362227"/>
                  <a:gd name="connsiteY15" fmla="*/ 257802 h 508975"/>
                  <a:gd name="connsiteX0" fmla="*/ 19678 w 362001"/>
                  <a:gd name="connsiteY0" fmla="*/ 257802 h 508975"/>
                  <a:gd name="connsiteX1" fmla="*/ 1012 w 362001"/>
                  <a:gd name="connsiteY1" fmla="*/ 176077 h 508975"/>
                  <a:gd name="connsiteX2" fmla="*/ 52910 w 362001"/>
                  <a:gd name="connsiteY2" fmla="*/ 96707 h 508975"/>
                  <a:gd name="connsiteX3" fmla="*/ 69503 w 362001"/>
                  <a:gd name="connsiteY3" fmla="*/ 23257 h 508975"/>
                  <a:gd name="connsiteX4" fmla="*/ 196311 w 362001"/>
                  <a:gd name="connsiteY4" fmla="*/ 16 h 508975"/>
                  <a:gd name="connsiteX5" fmla="*/ 301470 w 362001"/>
                  <a:gd name="connsiteY5" fmla="*/ 21617 h 508975"/>
                  <a:gd name="connsiteX6" fmla="*/ 324920 w 362001"/>
                  <a:gd name="connsiteY6" fmla="*/ 112608 h 508975"/>
                  <a:gd name="connsiteX7" fmla="*/ 358796 w 362001"/>
                  <a:gd name="connsiteY7" fmla="*/ 188195 h 508975"/>
                  <a:gd name="connsiteX8" fmla="*/ 360856 w 362001"/>
                  <a:gd name="connsiteY8" fmla="*/ 267278 h 508975"/>
                  <a:gd name="connsiteX9" fmla="*/ 354043 w 362001"/>
                  <a:gd name="connsiteY9" fmla="*/ 332256 h 508975"/>
                  <a:gd name="connsiteX10" fmla="*/ 331995 w 362001"/>
                  <a:gd name="connsiteY10" fmla="*/ 446934 h 508975"/>
                  <a:gd name="connsiteX11" fmla="*/ 201759 w 362001"/>
                  <a:gd name="connsiteY11" fmla="*/ 508952 h 508975"/>
                  <a:gd name="connsiteX12" fmla="*/ 78940 w 362001"/>
                  <a:gd name="connsiteY12" fmla="*/ 453070 h 508975"/>
                  <a:gd name="connsiteX13" fmla="*/ 36535 w 362001"/>
                  <a:gd name="connsiteY13" fmla="*/ 363976 h 508975"/>
                  <a:gd name="connsiteX14" fmla="*/ 33700 w 362001"/>
                  <a:gd name="connsiteY14" fmla="*/ 287680 h 508975"/>
                  <a:gd name="connsiteX15" fmla="*/ 19678 w 362001"/>
                  <a:gd name="connsiteY15" fmla="*/ 257802 h 508975"/>
                  <a:gd name="connsiteX0" fmla="*/ 19678 w 362001"/>
                  <a:gd name="connsiteY0" fmla="*/ 244535 h 495708"/>
                  <a:gd name="connsiteX1" fmla="*/ 1012 w 362001"/>
                  <a:gd name="connsiteY1" fmla="*/ 162810 h 495708"/>
                  <a:gd name="connsiteX2" fmla="*/ 52910 w 362001"/>
                  <a:gd name="connsiteY2" fmla="*/ 83440 h 495708"/>
                  <a:gd name="connsiteX3" fmla="*/ 69503 w 362001"/>
                  <a:gd name="connsiteY3" fmla="*/ 9990 h 495708"/>
                  <a:gd name="connsiteX4" fmla="*/ 193702 w 362001"/>
                  <a:gd name="connsiteY4" fmla="*/ 8548 h 495708"/>
                  <a:gd name="connsiteX5" fmla="*/ 301470 w 362001"/>
                  <a:gd name="connsiteY5" fmla="*/ 8350 h 495708"/>
                  <a:gd name="connsiteX6" fmla="*/ 324920 w 362001"/>
                  <a:gd name="connsiteY6" fmla="*/ 99341 h 495708"/>
                  <a:gd name="connsiteX7" fmla="*/ 358796 w 362001"/>
                  <a:gd name="connsiteY7" fmla="*/ 174928 h 495708"/>
                  <a:gd name="connsiteX8" fmla="*/ 360856 w 362001"/>
                  <a:gd name="connsiteY8" fmla="*/ 254011 h 495708"/>
                  <a:gd name="connsiteX9" fmla="*/ 354043 w 362001"/>
                  <a:gd name="connsiteY9" fmla="*/ 318989 h 495708"/>
                  <a:gd name="connsiteX10" fmla="*/ 331995 w 362001"/>
                  <a:gd name="connsiteY10" fmla="*/ 433667 h 495708"/>
                  <a:gd name="connsiteX11" fmla="*/ 201759 w 362001"/>
                  <a:gd name="connsiteY11" fmla="*/ 495685 h 495708"/>
                  <a:gd name="connsiteX12" fmla="*/ 78940 w 362001"/>
                  <a:gd name="connsiteY12" fmla="*/ 439803 h 495708"/>
                  <a:gd name="connsiteX13" fmla="*/ 36535 w 362001"/>
                  <a:gd name="connsiteY13" fmla="*/ 350709 h 495708"/>
                  <a:gd name="connsiteX14" fmla="*/ 33700 w 362001"/>
                  <a:gd name="connsiteY14" fmla="*/ 274413 h 495708"/>
                  <a:gd name="connsiteX15" fmla="*/ 19678 w 362001"/>
                  <a:gd name="connsiteY15" fmla="*/ 244535 h 495708"/>
                  <a:gd name="connsiteX0" fmla="*/ 19678 w 362001"/>
                  <a:gd name="connsiteY0" fmla="*/ 252160 h 503333"/>
                  <a:gd name="connsiteX1" fmla="*/ 1012 w 362001"/>
                  <a:gd name="connsiteY1" fmla="*/ 170435 h 503333"/>
                  <a:gd name="connsiteX2" fmla="*/ 52910 w 362001"/>
                  <a:gd name="connsiteY2" fmla="*/ 91065 h 503333"/>
                  <a:gd name="connsiteX3" fmla="*/ 69503 w 362001"/>
                  <a:gd name="connsiteY3" fmla="*/ 17615 h 503333"/>
                  <a:gd name="connsiteX4" fmla="*/ 193702 w 362001"/>
                  <a:gd name="connsiteY4" fmla="*/ 16173 h 503333"/>
                  <a:gd name="connsiteX5" fmla="*/ 301470 w 362001"/>
                  <a:gd name="connsiteY5" fmla="*/ 15975 h 503333"/>
                  <a:gd name="connsiteX6" fmla="*/ 324920 w 362001"/>
                  <a:gd name="connsiteY6" fmla="*/ 106966 h 503333"/>
                  <a:gd name="connsiteX7" fmla="*/ 358796 w 362001"/>
                  <a:gd name="connsiteY7" fmla="*/ 182553 h 503333"/>
                  <a:gd name="connsiteX8" fmla="*/ 360856 w 362001"/>
                  <a:gd name="connsiteY8" fmla="*/ 261636 h 503333"/>
                  <a:gd name="connsiteX9" fmla="*/ 354043 w 362001"/>
                  <a:gd name="connsiteY9" fmla="*/ 326614 h 503333"/>
                  <a:gd name="connsiteX10" fmla="*/ 331995 w 362001"/>
                  <a:gd name="connsiteY10" fmla="*/ 441292 h 503333"/>
                  <a:gd name="connsiteX11" fmla="*/ 201759 w 362001"/>
                  <a:gd name="connsiteY11" fmla="*/ 503310 h 503333"/>
                  <a:gd name="connsiteX12" fmla="*/ 78940 w 362001"/>
                  <a:gd name="connsiteY12" fmla="*/ 447428 h 503333"/>
                  <a:gd name="connsiteX13" fmla="*/ 36535 w 362001"/>
                  <a:gd name="connsiteY13" fmla="*/ 358334 h 503333"/>
                  <a:gd name="connsiteX14" fmla="*/ 33700 w 362001"/>
                  <a:gd name="connsiteY14" fmla="*/ 282038 h 503333"/>
                  <a:gd name="connsiteX15" fmla="*/ 19678 w 362001"/>
                  <a:gd name="connsiteY15" fmla="*/ 252160 h 503333"/>
                  <a:gd name="connsiteX0" fmla="*/ 19678 w 362001"/>
                  <a:gd name="connsiteY0" fmla="*/ 244032 h 495205"/>
                  <a:gd name="connsiteX1" fmla="*/ 1012 w 362001"/>
                  <a:gd name="connsiteY1" fmla="*/ 162307 h 495205"/>
                  <a:gd name="connsiteX2" fmla="*/ 52910 w 362001"/>
                  <a:gd name="connsiteY2" fmla="*/ 82937 h 495205"/>
                  <a:gd name="connsiteX3" fmla="*/ 69503 w 362001"/>
                  <a:gd name="connsiteY3" fmla="*/ 9487 h 495205"/>
                  <a:gd name="connsiteX4" fmla="*/ 193702 w 362001"/>
                  <a:gd name="connsiteY4" fmla="*/ 8045 h 495205"/>
                  <a:gd name="connsiteX5" fmla="*/ 301470 w 362001"/>
                  <a:gd name="connsiteY5" fmla="*/ 7847 h 495205"/>
                  <a:gd name="connsiteX6" fmla="*/ 324920 w 362001"/>
                  <a:gd name="connsiteY6" fmla="*/ 98838 h 495205"/>
                  <a:gd name="connsiteX7" fmla="*/ 358796 w 362001"/>
                  <a:gd name="connsiteY7" fmla="*/ 174425 h 495205"/>
                  <a:gd name="connsiteX8" fmla="*/ 360856 w 362001"/>
                  <a:gd name="connsiteY8" fmla="*/ 253508 h 495205"/>
                  <a:gd name="connsiteX9" fmla="*/ 354043 w 362001"/>
                  <a:gd name="connsiteY9" fmla="*/ 318486 h 495205"/>
                  <a:gd name="connsiteX10" fmla="*/ 331995 w 362001"/>
                  <a:gd name="connsiteY10" fmla="*/ 433164 h 495205"/>
                  <a:gd name="connsiteX11" fmla="*/ 201759 w 362001"/>
                  <a:gd name="connsiteY11" fmla="*/ 495182 h 495205"/>
                  <a:gd name="connsiteX12" fmla="*/ 78940 w 362001"/>
                  <a:gd name="connsiteY12" fmla="*/ 439300 h 495205"/>
                  <a:gd name="connsiteX13" fmla="*/ 36535 w 362001"/>
                  <a:gd name="connsiteY13" fmla="*/ 350206 h 495205"/>
                  <a:gd name="connsiteX14" fmla="*/ 33700 w 362001"/>
                  <a:gd name="connsiteY14" fmla="*/ 273910 h 495205"/>
                  <a:gd name="connsiteX15" fmla="*/ 19678 w 362001"/>
                  <a:gd name="connsiteY15" fmla="*/ 244032 h 495205"/>
                  <a:gd name="connsiteX0" fmla="*/ 19678 w 362001"/>
                  <a:gd name="connsiteY0" fmla="*/ 256472 h 507645"/>
                  <a:gd name="connsiteX1" fmla="*/ 1012 w 362001"/>
                  <a:gd name="connsiteY1" fmla="*/ 174747 h 507645"/>
                  <a:gd name="connsiteX2" fmla="*/ 52910 w 362001"/>
                  <a:gd name="connsiteY2" fmla="*/ 95377 h 507645"/>
                  <a:gd name="connsiteX3" fmla="*/ 69503 w 362001"/>
                  <a:gd name="connsiteY3" fmla="*/ 21927 h 507645"/>
                  <a:gd name="connsiteX4" fmla="*/ 155794 w 362001"/>
                  <a:gd name="connsiteY4" fmla="*/ 342 h 507645"/>
                  <a:gd name="connsiteX5" fmla="*/ 301470 w 362001"/>
                  <a:gd name="connsiteY5" fmla="*/ 20287 h 507645"/>
                  <a:gd name="connsiteX6" fmla="*/ 324920 w 362001"/>
                  <a:gd name="connsiteY6" fmla="*/ 111278 h 507645"/>
                  <a:gd name="connsiteX7" fmla="*/ 358796 w 362001"/>
                  <a:gd name="connsiteY7" fmla="*/ 186865 h 507645"/>
                  <a:gd name="connsiteX8" fmla="*/ 360856 w 362001"/>
                  <a:gd name="connsiteY8" fmla="*/ 265948 h 507645"/>
                  <a:gd name="connsiteX9" fmla="*/ 354043 w 362001"/>
                  <a:gd name="connsiteY9" fmla="*/ 330926 h 507645"/>
                  <a:gd name="connsiteX10" fmla="*/ 331995 w 362001"/>
                  <a:gd name="connsiteY10" fmla="*/ 445604 h 507645"/>
                  <a:gd name="connsiteX11" fmla="*/ 201759 w 362001"/>
                  <a:gd name="connsiteY11" fmla="*/ 507622 h 507645"/>
                  <a:gd name="connsiteX12" fmla="*/ 78940 w 362001"/>
                  <a:gd name="connsiteY12" fmla="*/ 451740 h 507645"/>
                  <a:gd name="connsiteX13" fmla="*/ 36535 w 362001"/>
                  <a:gd name="connsiteY13" fmla="*/ 362646 h 507645"/>
                  <a:gd name="connsiteX14" fmla="*/ 33700 w 362001"/>
                  <a:gd name="connsiteY14" fmla="*/ 286350 h 507645"/>
                  <a:gd name="connsiteX15" fmla="*/ 19678 w 362001"/>
                  <a:gd name="connsiteY15" fmla="*/ 256472 h 507645"/>
                  <a:gd name="connsiteX0" fmla="*/ 19678 w 362001"/>
                  <a:gd name="connsiteY0" fmla="*/ 263563 h 514736"/>
                  <a:gd name="connsiteX1" fmla="*/ 1012 w 362001"/>
                  <a:gd name="connsiteY1" fmla="*/ 181838 h 514736"/>
                  <a:gd name="connsiteX2" fmla="*/ 52910 w 362001"/>
                  <a:gd name="connsiteY2" fmla="*/ 102468 h 514736"/>
                  <a:gd name="connsiteX3" fmla="*/ 69503 w 362001"/>
                  <a:gd name="connsiteY3" fmla="*/ 29018 h 514736"/>
                  <a:gd name="connsiteX4" fmla="*/ 155794 w 362001"/>
                  <a:gd name="connsiteY4" fmla="*/ 7433 h 514736"/>
                  <a:gd name="connsiteX5" fmla="*/ 253374 w 362001"/>
                  <a:gd name="connsiteY5" fmla="*/ 1074 h 514736"/>
                  <a:gd name="connsiteX6" fmla="*/ 301470 w 362001"/>
                  <a:gd name="connsiteY6" fmla="*/ 27378 h 514736"/>
                  <a:gd name="connsiteX7" fmla="*/ 324920 w 362001"/>
                  <a:gd name="connsiteY7" fmla="*/ 118369 h 514736"/>
                  <a:gd name="connsiteX8" fmla="*/ 358796 w 362001"/>
                  <a:gd name="connsiteY8" fmla="*/ 193956 h 514736"/>
                  <a:gd name="connsiteX9" fmla="*/ 360856 w 362001"/>
                  <a:gd name="connsiteY9" fmla="*/ 273039 h 514736"/>
                  <a:gd name="connsiteX10" fmla="*/ 354043 w 362001"/>
                  <a:gd name="connsiteY10" fmla="*/ 338017 h 514736"/>
                  <a:gd name="connsiteX11" fmla="*/ 331995 w 362001"/>
                  <a:gd name="connsiteY11" fmla="*/ 452695 h 514736"/>
                  <a:gd name="connsiteX12" fmla="*/ 201759 w 362001"/>
                  <a:gd name="connsiteY12" fmla="*/ 514713 h 514736"/>
                  <a:gd name="connsiteX13" fmla="*/ 78940 w 362001"/>
                  <a:gd name="connsiteY13" fmla="*/ 458831 h 514736"/>
                  <a:gd name="connsiteX14" fmla="*/ 36535 w 362001"/>
                  <a:gd name="connsiteY14" fmla="*/ 369737 h 514736"/>
                  <a:gd name="connsiteX15" fmla="*/ 33700 w 362001"/>
                  <a:gd name="connsiteY15" fmla="*/ 293441 h 514736"/>
                  <a:gd name="connsiteX16" fmla="*/ 19678 w 362001"/>
                  <a:gd name="connsiteY16" fmla="*/ 263563 h 514736"/>
                  <a:gd name="connsiteX0" fmla="*/ 19678 w 362001"/>
                  <a:gd name="connsiteY0" fmla="*/ 262806 h 513979"/>
                  <a:gd name="connsiteX1" fmla="*/ 1012 w 362001"/>
                  <a:gd name="connsiteY1" fmla="*/ 181081 h 513979"/>
                  <a:gd name="connsiteX2" fmla="*/ 52910 w 362001"/>
                  <a:gd name="connsiteY2" fmla="*/ 101711 h 513979"/>
                  <a:gd name="connsiteX3" fmla="*/ 69503 w 362001"/>
                  <a:gd name="connsiteY3" fmla="*/ 28261 h 513979"/>
                  <a:gd name="connsiteX4" fmla="*/ 155794 w 362001"/>
                  <a:gd name="connsiteY4" fmla="*/ 6676 h 513979"/>
                  <a:gd name="connsiteX5" fmla="*/ 192240 w 362001"/>
                  <a:gd name="connsiteY5" fmla="*/ 35142 h 513979"/>
                  <a:gd name="connsiteX6" fmla="*/ 253374 w 362001"/>
                  <a:gd name="connsiteY6" fmla="*/ 317 h 513979"/>
                  <a:gd name="connsiteX7" fmla="*/ 301470 w 362001"/>
                  <a:gd name="connsiteY7" fmla="*/ 26621 h 513979"/>
                  <a:gd name="connsiteX8" fmla="*/ 324920 w 362001"/>
                  <a:gd name="connsiteY8" fmla="*/ 117612 h 513979"/>
                  <a:gd name="connsiteX9" fmla="*/ 358796 w 362001"/>
                  <a:gd name="connsiteY9" fmla="*/ 193199 h 513979"/>
                  <a:gd name="connsiteX10" fmla="*/ 360856 w 362001"/>
                  <a:gd name="connsiteY10" fmla="*/ 272282 h 513979"/>
                  <a:gd name="connsiteX11" fmla="*/ 354043 w 362001"/>
                  <a:gd name="connsiteY11" fmla="*/ 337260 h 513979"/>
                  <a:gd name="connsiteX12" fmla="*/ 331995 w 362001"/>
                  <a:gd name="connsiteY12" fmla="*/ 451938 h 513979"/>
                  <a:gd name="connsiteX13" fmla="*/ 201759 w 362001"/>
                  <a:gd name="connsiteY13" fmla="*/ 513956 h 513979"/>
                  <a:gd name="connsiteX14" fmla="*/ 78940 w 362001"/>
                  <a:gd name="connsiteY14" fmla="*/ 458074 h 513979"/>
                  <a:gd name="connsiteX15" fmla="*/ 36535 w 362001"/>
                  <a:gd name="connsiteY15" fmla="*/ 368980 h 513979"/>
                  <a:gd name="connsiteX16" fmla="*/ 33700 w 362001"/>
                  <a:gd name="connsiteY16" fmla="*/ 292684 h 513979"/>
                  <a:gd name="connsiteX17" fmla="*/ 19678 w 362001"/>
                  <a:gd name="connsiteY17" fmla="*/ 262806 h 513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62001" h="513979">
                    <a:moveTo>
                      <a:pt x="19678" y="262806"/>
                    </a:moveTo>
                    <a:cubicBezTo>
                      <a:pt x="14230" y="244206"/>
                      <a:pt x="-4527" y="207930"/>
                      <a:pt x="1012" y="181081"/>
                    </a:cubicBezTo>
                    <a:cubicBezTo>
                      <a:pt x="6551" y="154232"/>
                      <a:pt x="45246" y="128801"/>
                      <a:pt x="52910" y="101711"/>
                    </a:cubicBezTo>
                    <a:cubicBezTo>
                      <a:pt x="66664" y="65267"/>
                      <a:pt x="45603" y="44376"/>
                      <a:pt x="69503" y="28261"/>
                    </a:cubicBezTo>
                    <a:cubicBezTo>
                      <a:pt x="93403" y="12146"/>
                      <a:pt x="135338" y="5529"/>
                      <a:pt x="155794" y="6676"/>
                    </a:cubicBezTo>
                    <a:cubicBezTo>
                      <a:pt x="176250" y="7823"/>
                      <a:pt x="175977" y="36202"/>
                      <a:pt x="192240" y="35142"/>
                    </a:cubicBezTo>
                    <a:cubicBezTo>
                      <a:pt x="208503" y="34082"/>
                      <a:pt x="235012" y="-3831"/>
                      <a:pt x="253374" y="317"/>
                    </a:cubicBezTo>
                    <a:cubicBezTo>
                      <a:pt x="271736" y="4465"/>
                      <a:pt x="288085" y="8415"/>
                      <a:pt x="301470" y="26621"/>
                    </a:cubicBezTo>
                    <a:cubicBezTo>
                      <a:pt x="314856" y="44828"/>
                      <a:pt x="319710" y="89415"/>
                      <a:pt x="324920" y="117612"/>
                    </a:cubicBezTo>
                    <a:cubicBezTo>
                      <a:pt x="330130" y="145809"/>
                      <a:pt x="358730" y="166829"/>
                      <a:pt x="358796" y="193199"/>
                    </a:cubicBezTo>
                    <a:cubicBezTo>
                      <a:pt x="358862" y="219569"/>
                      <a:pt x="357304" y="248706"/>
                      <a:pt x="360856" y="272282"/>
                    </a:cubicBezTo>
                    <a:cubicBezTo>
                      <a:pt x="364408" y="295858"/>
                      <a:pt x="359010" y="312886"/>
                      <a:pt x="354043" y="337260"/>
                    </a:cubicBezTo>
                    <a:cubicBezTo>
                      <a:pt x="349076" y="361634"/>
                      <a:pt x="357376" y="422489"/>
                      <a:pt x="331995" y="451938"/>
                    </a:cubicBezTo>
                    <a:cubicBezTo>
                      <a:pt x="306614" y="481387"/>
                      <a:pt x="243935" y="512933"/>
                      <a:pt x="201759" y="513956"/>
                    </a:cubicBezTo>
                    <a:cubicBezTo>
                      <a:pt x="159583" y="514979"/>
                      <a:pt x="101738" y="482710"/>
                      <a:pt x="78940" y="458074"/>
                    </a:cubicBezTo>
                    <a:cubicBezTo>
                      <a:pt x="56142" y="433438"/>
                      <a:pt x="39573" y="399388"/>
                      <a:pt x="36535" y="368980"/>
                    </a:cubicBezTo>
                    <a:cubicBezTo>
                      <a:pt x="33497" y="338572"/>
                      <a:pt x="41249" y="309906"/>
                      <a:pt x="33700" y="292684"/>
                    </a:cubicBezTo>
                    <a:cubicBezTo>
                      <a:pt x="24294" y="288809"/>
                      <a:pt x="25126" y="281406"/>
                      <a:pt x="19678" y="262806"/>
                    </a:cubicBezTo>
                    <a:close/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7B1CBDC-7912-20ED-E56A-C37D49C96725}"/>
                </a:ext>
              </a:extLst>
            </p:cNvPr>
            <p:cNvSpPr/>
            <p:nvPr/>
          </p:nvSpPr>
          <p:spPr>
            <a:xfrm>
              <a:off x="8796913" y="775016"/>
              <a:ext cx="317684" cy="3186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S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A2E63F1A-86AB-6E13-1BE2-3DC69B96D9C3}"/>
                </a:ext>
              </a:extLst>
            </p:cNvPr>
            <p:cNvSpPr/>
            <p:nvPr/>
          </p:nvSpPr>
          <p:spPr>
            <a:xfrm>
              <a:off x="8796913" y="1225666"/>
              <a:ext cx="1367106" cy="1662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S</a:t>
              </a:r>
              <a:r>
                <a:rPr lang="en-GB" sz="1100" baseline="-25000" dirty="0"/>
                <a:t>ad </a:t>
              </a:r>
              <a:r>
                <a:rPr lang="en-GB" sz="1100" dirty="0"/>
                <a:t>(H</a:t>
              </a:r>
              <a:r>
                <a:rPr lang="en-GB" sz="1100" baseline="-25000" dirty="0"/>
                <a:t>2</a:t>
              </a:r>
              <a:r>
                <a:rPr lang="en-GB" sz="1100" dirty="0"/>
                <a:t>S or 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4</a:t>
              </a:r>
              <a:r>
                <a:rPr lang="en-GB" sz="1100" dirty="0"/>
                <a:t>S)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C8E2E2FE-7797-BD96-D128-1062F1B5283B}"/>
                </a:ext>
              </a:extLst>
            </p:cNvPr>
            <p:cNvSpPr/>
            <p:nvPr/>
          </p:nvSpPr>
          <p:spPr>
            <a:xfrm>
              <a:off x="8796913" y="1503336"/>
              <a:ext cx="1138722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Mo (W, Re, Nb)</a:t>
              </a:r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9E1E0B14-D907-E6E7-0D01-5EDD149FA5A1}"/>
                </a:ext>
              </a:extLst>
            </p:cNvPr>
            <p:cNvSpPr/>
            <p:nvPr/>
          </p:nvSpPr>
          <p:spPr>
            <a:xfrm>
              <a:off x="8796913" y="1740522"/>
              <a:ext cx="1138722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Co (Ni, Cu)</a:t>
              </a:r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DDFB14C-EE4C-7393-8541-BE5C76D273AF}"/>
                </a:ext>
              </a:extLst>
            </p:cNvPr>
            <p:cNvSpPr/>
            <p:nvPr/>
          </p:nvSpPr>
          <p:spPr>
            <a:xfrm>
              <a:off x="8796913" y="1977708"/>
              <a:ext cx="226468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</a:t>
              </a: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521E283B-0B28-BA2B-387B-C9ACBE0C343A}"/>
                </a:ext>
              </a:extLst>
            </p:cNvPr>
            <p:cNvSpPr/>
            <p:nvPr/>
          </p:nvSpPr>
          <p:spPr>
            <a:xfrm>
              <a:off x="5709154" y="997272"/>
              <a:ext cx="2030284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4</a:t>
              </a:r>
              <a:r>
                <a:rPr lang="en-GB" sz="1100" dirty="0"/>
                <a:t>S + 4H</a:t>
              </a:r>
              <a:r>
                <a:rPr lang="en-GB" sz="1100" baseline="-25000" dirty="0"/>
                <a:t>2</a:t>
              </a:r>
              <a:r>
                <a:rPr lang="en-GB" sz="1100" dirty="0"/>
                <a:t> = 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10</a:t>
              </a:r>
              <a:r>
                <a:rPr lang="en-GB" sz="1100" dirty="0"/>
                <a:t> + H</a:t>
              </a:r>
              <a:r>
                <a:rPr lang="en-GB" sz="1100" baseline="-25000" dirty="0"/>
                <a:t>2</a:t>
              </a:r>
              <a:r>
                <a:rPr lang="en-GB" sz="1100" dirty="0"/>
                <a:t>S</a:t>
              </a:r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ACCE3D05-BADE-D7E4-4039-D62BCEED5C7F}"/>
                </a:ext>
              </a:extLst>
            </p:cNvPr>
            <p:cNvSpPr/>
            <p:nvPr/>
          </p:nvSpPr>
          <p:spPr>
            <a:xfrm>
              <a:off x="7450130" y="1534092"/>
              <a:ext cx="523303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4</a:t>
              </a:r>
              <a:r>
                <a:rPr lang="en-GB" sz="1100" dirty="0"/>
                <a:t>S</a:t>
              </a:r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33F3BEE0-B569-FC34-3299-AFE174F30D99}"/>
                </a:ext>
              </a:extLst>
            </p:cNvPr>
            <p:cNvSpPr/>
            <p:nvPr/>
          </p:nvSpPr>
          <p:spPr>
            <a:xfrm>
              <a:off x="9384070" y="3429000"/>
              <a:ext cx="577992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8</a:t>
              </a:r>
              <a:r>
                <a:rPr lang="en-GB" sz="1100" dirty="0"/>
                <a:t>S</a:t>
              </a: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40D3E3BA-8353-5FD3-F38B-9A705CF703A4}"/>
                </a:ext>
              </a:extLst>
            </p:cNvPr>
            <p:cNvSpPr/>
            <p:nvPr/>
          </p:nvSpPr>
          <p:spPr>
            <a:xfrm>
              <a:off x="7133789" y="5422375"/>
              <a:ext cx="577992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- 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10</a:t>
              </a:r>
              <a:endParaRPr lang="en-GB" sz="1100" dirty="0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79610A52-9152-2C0D-9F21-E9CE85C28377}"/>
                </a:ext>
              </a:extLst>
            </p:cNvPr>
            <p:cNvSpPr/>
            <p:nvPr/>
          </p:nvSpPr>
          <p:spPr>
            <a:xfrm>
              <a:off x="5743335" y="3344708"/>
              <a:ext cx="315730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2H</a:t>
              </a:r>
              <a:r>
                <a:rPr lang="en-GB" sz="1100" baseline="-25000" dirty="0"/>
                <a:t>2</a:t>
              </a:r>
              <a:endParaRPr lang="en-GB" sz="1100" dirty="0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1740801A-C147-BD1A-3CFA-B8249E2F4C87}"/>
                </a:ext>
              </a:extLst>
            </p:cNvPr>
            <p:cNvSpPr/>
            <p:nvPr/>
          </p:nvSpPr>
          <p:spPr>
            <a:xfrm>
              <a:off x="5743335" y="3011284"/>
              <a:ext cx="523303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C</a:t>
              </a:r>
              <a:r>
                <a:rPr lang="en-GB" sz="1100" baseline="-25000" dirty="0"/>
                <a:t>4</a:t>
              </a:r>
              <a:r>
                <a:rPr lang="en-GB" sz="1100" dirty="0"/>
                <a:t>H</a:t>
              </a:r>
              <a:r>
                <a:rPr lang="en-GB" sz="1100" baseline="-25000" dirty="0"/>
                <a:t>4</a:t>
              </a:r>
              <a:r>
                <a:rPr lang="en-GB" sz="1100" dirty="0">
                  <a:effectLst>
                    <a:glow rad="127000">
                      <a:srgbClr val="FFFF00"/>
                    </a:glow>
                  </a:effectLst>
                </a:rPr>
                <a:t>S</a:t>
              </a:r>
            </a:p>
          </p:txBody>
        </p:sp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09E95BF3-9FF3-DF3C-D299-3BFDBA0292FE}"/>
                </a:ext>
              </a:extLst>
            </p:cNvPr>
            <p:cNvSpPr/>
            <p:nvPr/>
          </p:nvSpPr>
          <p:spPr>
            <a:xfrm>
              <a:off x="6403544" y="2408437"/>
              <a:ext cx="379470" cy="21032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- H</a:t>
              </a:r>
              <a:r>
                <a:rPr lang="en-GB" sz="1100" baseline="-25000" dirty="0"/>
                <a:t>2</a:t>
              </a:r>
              <a:r>
                <a:rPr lang="en-GB" sz="1100" dirty="0">
                  <a:effectLst>
                    <a:glow rad="127000">
                      <a:srgbClr val="FFFF00"/>
                    </a:glow>
                  </a:effectLst>
                </a:rPr>
                <a:t>S</a:t>
              </a:r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E2406AB5-0604-F26D-2BF7-2970B2312B0C}"/>
                </a:ext>
              </a:extLst>
            </p:cNvPr>
            <p:cNvSpPr/>
            <p:nvPr/>
          </p:nvSpPr>
          <p:spPr>
            <a:xfrm>
              <a:off x="8896431" y="2793252"/>
              <a:ext cx="288401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2H</a:t>
              </a:r>
              <a:r>
                <a:rPr lang="en-GB" sz="1100" baseline="-25000" dirty="0"/>
                <a:t>2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CD9E4668-5B79-A4BC-4E29-356C38248406}"/>
                </a:ext>
              </a:extLst>
            </p:cNvPr>
            <p:cNvSpPr/>
            <p:nvPr/>
          </p:nvSpPr>
          <p:spPr>
            <a:xfrm>
              <a:off x="8776923" y="5409528"/>
              <a:ext cx="107521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H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8EE4B407-9D7B-2A4E-0EF6-1657541777E6}"/>
                </a:ext>
              </a:extLst>
            </p:cNvPr>
            <p:cNvSpPr/>
            <p:nvPr/>
          </p:nvSpPr>
          <p:spPr>
            <a:xfrm>
              <a:off x="9023927" y="5412170"/>
              <a:ext cx="116864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H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030A48EC-2597-C346-082E-27CB0F970C5E}"/>
                </a:ext>
              </a:extLst>
            </p:cNvPr>
            <p:cNvSpPr/>
            <p:nvPr/>
          </p:nvSpPr>
          <p:spPr>
            <a:xfrm>
              <a:off x="7434410" y="3757930"/>
              <a:ext cx="99377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H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CBDF81E6-CE3F-223F-8356-6FADD70CE7FF}"/>
                </a:ext>
              </a:extLst>
            </p:cNvPr>
            <p:cNvSpPr/>
            <p:nvPr/>
          </p:nvSpPr>
          <p:spPr>
            <a:xfrm>
              <a:off x="7682215" y="3757930"/>
              <a:ext cx="114829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r>
                <a:rPr lang="en-GB" sz="1100" dirty="0"/>
                <a:t>H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6E51C6DF-7A38-B450-390C-F461D6700C78}"/>
                </a:ext>
              </a:extLst>
            </p:cNvPr>
            <p:cNvSpPr/>
            <p:nvPr/>
          </p:nvSpPr>
          <p:spPr>
            <a:xfrm>
              <a:off x="6886340" y="1868692"/>
              <a:ext cx="251324" cy="2180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r>
                <a:rPr lang="en-GB" sz="1100" dirty="0"/>
                <a:t>3 Å</a:t>
              </a:r>
              <a:endParaRPr lang="en-GB" sz="1100" dirty="0">
                <a:effectLst>
                  <a:glow rad="127000">
                    <a:srgbClr val="FFFF00"/>
                  </a:glow>
                </a:effectLst>
              </a:endParaRP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D07CC427-DDAA-0EC3-AF0E-E34F97CE358E}"/>
              </a:ext>
            </a:extLst>
          </p:cNvPr>
          <p:cNvGrpSpPr/>
          <p:nvPr/>
        </p:nvGrpSpPr>
        <p:grpSpPr>
          <a:xfrm>
            <a:off x="1203400" y="2548161"/>
            <a:ext cx="3378957" cy="1761678"/>
            <a:chOff x="1203400" y="2548161"/>
            <a:chExt cx="3378957" cy="176167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576C9F7-1A6A-76E0-FC61-A6DE1E46609A}"/>
                </a:ext>
              </a:extLst>
            </p:cNvPr>
            <p:cNvGrpSpPr/>
            <p:nvPr/>
          </p:nvGrpSpPr>
          <p:grpSpPr>
            <a:xfrm>
              <a:off x="1203400" y="2548161"/>
              <a:ext cx="3378957" cy="1761678"/>
              <a:chOff x="8813043" y="57905"/>
              <a:chExt cx="3378957" cy="1761678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A543027-CD6D-0808-D2BB-73F97B91C8F2}"/>
                  </a:ext>
                </a:extLst>
              </p:cNvPr>
              <p:cNvGrpSpPr/>
              <p:nvPr/>
            </p:nvGrpSpPr>
            <p:grpSpPr>
              <a:xfrm>
                <a:off x="8813043" y="57905"/>
                <a:ext cx="3378957" cy="1761678"/>
                <a:chOff x="8813043" y="57906"/>
                <a:chExt cx="3378957" cy="1761678"/>
              </a:xfrm>
            </p:grpSpPr>
            <p:pic>
              <p:nvPicPr>
                <p:cNvPr id="6" name="Grafik 5">
                  <a:extLst>
                    <a:ext uri="{FF2B5EF4-FFF2-40B4-BE49-F238E27FC236}">
                      <a16:creationId xmlns:a16="http://schemas.microsoft.com/office/drawing/2014/main" id="{30D88777-6E9A-9B71-29B9-863CB018FF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813043" y="57906"/>
                  <a:ext cx="3378957" cy="1761678"/>
                </a:xfrm>
                <a:prstGeom prst="rect">
                  <a:avLst/>
                </a:prstGeom>
              </p:spPr>
            </p:pic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8BEC2FDF-517E-A832-0A92-23CE7DA8E4A6}"/>
                    </a:ext>
                  </a:extLst>
                </p:cNvPr>
                <p:cNvSpPr/>
                <p:nvPr/>
              </p:nvSpPr>
              <p:spPr>
                <a:xfrm>
                  <a:off x="9671050" y="1563815"/>
                  <a:ext cx="339725" cy="195135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10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</a:t>
                  </a:r>
                </a:p>
              </p:txBody>
            </p:sp>
          </p:grp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7BC576B9-2897-2C74-E1BC-87D2B63879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93626" y="1060449"/>
                <a:ext cx="129899" cy="12919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9D84F129-DC50-8553-6E82-35AD88CA7B38}"/>
                </a:ext>
              </a:extLst>
            </p:cNvPr>
            <p:cNvSpPr/>
            <p:nvPr/>
          </p:nvSpPr>
          <p:spPr>
            <a:xfrm>
              <a:off x="1580455" y="4072783"/>
              <a:ext cx="140034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</a:t>
              </a:r>
              <a:endParaRPr lang="en-DE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9C8A7415-A5AB-D678-C137-2F6ED3A742FE}"/>
                </a:ext>
              </a:extLst>
            </p:cNvPr>
            <p:cNvSpPr/>
            <p:nvPr/>
          </p:nvSpPr>
          <p:spPr>
            <a:xfrm>
              <a:off x="2024034" y="4072783"/>
              <a:ext cx="350299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</a:t>
              </a:r>
              <a:endParaRPr lang="en-DE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935D35DA-797C-230E-49F9-F286851446A0}"/>
                </a:ext>
              </a:extLst>
            </p:cNvPr>
            <p:cNvSpPr/>
            <p:nvPr/>
          </p:nvSpPr>
          <p:spPr>
            <a:xfrm>
              <a:off x="2719137" y="4072214"/>
              <a:ext cx="231519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Mo</a:t>
              </a:r>
              <a:endParaRPr lang="en-DE" sz="8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6068492A-F7A3-3F94-2CBB-0C73D24D29F9}"/>
                </a:ext>
              </a:extLst>
            </p:cNvPr>
            <p:cNvSpPr/>
            <p:nvPr/>
          </p:nvSpPr>
          <p:spPr>
            <a:xfrm>
              <a:off x="3202698" y="4072214"/>
              <a:ext cx="154953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H</a:t>
              </a:r>
              <a:endParaRPr lang="en-DE" sz="8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92371AF2-B9DC-9AF3-BF99-2859FE9DA3CA}"/>
                </a:ext>
              </a:extLst>
            </p:cNvPr>
            <p:cNvSpPr/>
            <p:nvPr/>
          </p:nvSpPr>
          <p:spPr>
            <a:xfrm>
              <a:off x="3314700" y="3294381"/>
              <a:ext cx="154953" cy="1346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H</a:t>
              </a:r>
              <a:r>
                <a:rPr lang="en-GB" sz="800" baseline="-25000" dirty="0">
                  <a:solidFill>
                    <a:schemeClr val="tx1"/>
                  </a:solidFill>
                </a:rPr>
                <a:t>o</a:t>
              </a:r>
              <a:endParaRPr lang="en-DE" sz="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9A7A96BD-953B-6C6F-9860-0ACE4E27A480}"/>
                </a:ext>
              </a:extLst>
            </p:cNvPr>
            <p:cNvSpPr/>
            <p:nvPr/>
          </p:nvSpPr>
          <p:spPr>
            <a:xfrm>
              <a:off x="1939273" y="2943357"/>
              <a:ext cx="83667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i="1" dirty="0">
                  <a:solidFill>
                    <a:schemeClr val="tx1"/>
                  </a:solidFill>
                </a:rPr>
                <a:t>k</a:t>
              </a:r>
              <a:endParaRPr lang="en-DE" sz="700" i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9DFE3D8E-6595-8B21-0E01-0C712F414D41}"/>
                </a:ext>
              </a:extLst>
            </p:cNvPr>
            <p:cNvSpPr/>
            <p:nvPr/>
          </p:nvSpPr>
          <p:spPr>
            <a:xfrm>
              <a:off x="1654482" y="2637430"/>
              <a:ext cx="112156" cy="1477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i="1" dirty="0">
                  <a:solidFill>
                    <a:schemeClr val="tx1"/>
                  </a:solidFill>
                </a:rPr>
                <a:t>l</a:t>
              </a:r>
              <a:endParaRPr lang="en-DE" sz="700" i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21AD60B2-CDFB-140D-EA2E-FB9BB9CEA453}"/>
                </a:ext>
              </a:extLst>
            </p:cNvPr>
            <p:cNvSpPr/>
            <p:nvPr/>
          </p:nvSpPr>
          <p:spPr>
            <a:xfrm>
              <a:off x="1396285" y="2816519"/>
              <a:ext cx="83667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i="1" dirty="0">
                  <a:solidFill>
                    <a:schemeClr val="tx1"/>
                  </a:solidFill>
                </a:rPr>
                <a:t>i</a:t>
              </a:r>
              <a:endParaRPr lang="en-DE" sz="700" i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1297FD8C-137E-7591-68F6-218133A76AA1}"/>
                </a:ext>
              </a:extLst>
            </p:cNvPr>
            <p:cNvSpPr/>
            <p:nvPr/>
          </p:nvSpPr>
          <p:spPr>
            <a:xfrm>
              <a:off x="1384505" y="3011284"/>
              <a:ext cx="75578" cy="1769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i="1" dirty="0">
                  <a:solidFill>
                    <a:schemeClr val="tx1"/>
                  </a:solidFill>
                </a:rPr>
                <a:t>h</a:t>
              </a:r>
              <a:endParaRPr lang="en-DE" sz="700" i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381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crollen: horizontal 4">
            <a:extLst>
              <a:ext uri="{FF2B5EF4-FFF2-40B4-BE49-F238E27FC236}">
                <a16:creationId xmlns:a16="http://schemas.microsoft.com/office/drawing/2014/main" id="{787C9C89-BEA2-C49A-8B2A-24136B8312E6}"/>
              </a:ext>
            </a:extLst>
          </p:cNvPr>
          <p:cNvSpPr/>
          <p:nvPr/>
        </p:nvSpPr>
        <p:spPr>
          <a:xfrm>
            <a:off x="541850" y="5039211"/>
            <a:ext cx="4263460" cy="1139022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Leicht verändert nach [3]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P. R. Robinson und C. S. Hsu,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Practical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Advances</a:t>
            </a:r>
            <a:r>
              <a:rPr lang="de-DE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 Petroleum Processing, New York: Springer New York, 2006. </a:t>
            </a:r>
            <a:endParaRPr lang="en-DE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687AB7F-FD7E-C363-1834-D86FCDE5C923}"/>
              </a:ext>
            </a:extLst>
          </p:cNvPr>
          <p:cNvGrpSpPr/>
          <p:nvPr/>
        </p:nvGrpSpPr>
        <p:grpSpPr>
          <a:xfrm>
            <a:off x="2406880" y="33249"/>
            <a:ext cx="8162985" cy="1543699"/>
            <a:chOff x="2406880" y="33249"/>
            <a:chExt cx="8162985" cy="1543699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F3469289-2318-BF19-3B43-66EAA774C1F0}"/>
                </a:ext>
              </a:extLst>
            </p:cNvPr>
            <p:cNvGrpSpPr/>
            <p:nvPr/>
          </p:nvGrpSpPr>
          <p:grpSpPr>
            <a:xfrm>
              <a:off x="2406880" y="33249"/>
              <a:ext cx="8162985" cy="1543699"/>
              <a:chOff x="2014506" y="314695"/>
              <a:chExt cx="8162985" cy="1543699"/>
            </a:xfrm>
          </p:grpSpPr>
          <p:pic>
            <p:nvPicPr>
              <p:cNvPr id="3" name="Grafik 2">
                <a:extLst>
                  <a:ext uri="{FF2B5EF4-FFF2-40B4-BE49-F238E27FC236}">
                    <a16:creationId xmlns:a16="http://schemas.microsoft.com/office/drawing/2014/main" id="{C1AA443D-15C7-9778-0357-858A0CD256B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76788"/>
              <a:stretch/>
            </p:blipFill>
            <p:spPr>
              <a:xfrm>
                <a:off x="2014506" y="314695"/>
                <a:ext cx="8162985" cy="1542154"/>
              </a:xfrm>
              <a:prstGeom prst="rect">
                <a:avLst/>
              </a:prstGeom>
            </p:spPr>
          </p:pic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DC14607-CA63-2BE2-71E4-C54DE51C5843}"/>
                  </a:ext>
                </a:extLst>
              </p:cNvPr>
              <p:cNvSpPr/>
              <p:nvPr/>
            </p:nvSpPr>
            <p:spPr>
              <a:xfrm>
                <a:off x="2776330" y="1347901"/>
                <a:ext cx="1656522" cy="51049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GB" sz="1400" dirty="0" err="1"/>
                  <a:t>Dibenzothiophen</a:t>
                </a:r>
                <a:endParaRPr lang="en-DE" dirty="0"/>
              </a:p>
            </p:txBody>
          </p:sp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87EB191-CE06-E736-6572-D26BB31D2A24}"/>
                  </a:ext>
                </a:extLst>
              </p:cNvPr>
              <p:cNvSpPr/>
              <p:nvPr/>
            </p:nvSpPr>
            <p:spPr>
              <a:xfrm>
                <a:off x="6476910" y="1346356"/>
                <a:ext cx="1656522" cy="51049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GB" sz="1400" dirty="0"/>
                  <a:t>Biphenyl</a:t>
                </a:r>
                <a:endParaRPr lang="en-DE" dirty="0"/>
              </a:p>
            </p:txBody>
          </p:sp>
        </p:grp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01F00D0F-CB3C-765C-8832-E41D099C1501}"/>
                </a:ext>
              </a:extLst>
            </p:cNvPr>
            <p:cNvSpPr/>
            <p:nvPr/>
          </p:nvSpPr>
          <p:spPr>
            <a:xfrm>
              <a:off x="4975714" y="599191"/>
              <a:ext cx="1656522" cy="51049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1400" b="1" dirty="0"/>
                <a:t>“</a:t>
              </a:r>
              <a:r>
                <a:rPr lang="en-GB" sz="1400" b="1" dirty="0" err="1"/>
                <a:t>direkt</a:t>
              </a:r>
              <a:r>
                <a:rPr lang="en-GB" sz="1400" b="1" dirty="0"/>
                <a:t>”</a:t>
              </a:r>
              <a:endParaRPr lang="en-DE" b="1" dirty="0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F11BA262-3162-3448-2597-E9068CD62619}"/>
              </a:ext>
            </a:extLst>
          </p:cNvPr>
          <p:cNvGrpSpPr/>
          <p:nvPr/>
        </p:nvGrpSpPr>
        <p:grpSpPr>
          <a:xfrm>
            <a:off x="2281205" y="1972954"/>
            <a:ext cx="8162985" cy="4913589"/>
            <a:chOff x="2281205" y="1972954"/>
            <a:chExt cx="8162985" cy="4913589"/>
          </a:xfrm>
        </p:grpSpPr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983896D6-6C79-0D2C-4875-CE1E1B05C8ED}"/>
                </a:ext>
              </a:extLst>
            </p:cNvPr>
            <p:cNvGrpSpPr/>
            <p:nvPr/>
          </p:nvGrpSpPr>
          <p:grpSpPr>
            <a:xfrm>
              <a:off x="2281205" y="1972954"/>
              <a:ext cx="8162985" cy="4913589"/>
              <a:chOff x="2014505" y="2326163"/>
              <a:chExt cx="8162985" cy="4913589"/>
            </a:xfrm>
          </p:grpSpPr>
          <p:grpSp>
            <p:nvGrpSpPr>
              <p:cNvPr id="10" name="Gruppieren 9">
                <a:extLst>
                  <a:ext uri="{FF2B5EF4-FFF2-40B4-BE49-F238E27FC236}">
                    <a16:creationId xmlns:a16="http://schemas.microsoft.com/office/drawing/2014/main" id="{F84FCD08-B957-A68E-4906-B129F3B5E64C}"/>
                  </a:ext>
                </a:extLst>
              </p:cNvPr>
              <p:cNvGrpSpPr/>
              <p:nvPr/>
            </p:nvGrpSpPr>
            <p:grpSpPr>
              <a:xfrm>
                <a:off x="2014505" y="2326163"/>
                <a:ext cx="8162985" cy="4274679"/>
                <a:chOff x="2014505" y="2326163"/>
                <a:chExt cx="8162985" cy="4274679"/>
              </a:xfrm>
            </p:grpSpPr>
            <p:pic>
              <p:nvPicPr>
                <p:cNvPr id="4" name="Grafik 3">
                  <a:extLst>
                    <a:ext uri="{FF2B5EF4-FFF2-40B4-BE49-F238E27FC236}">
                      <a16:creationId xmlns:a16="http://schemas.microsoft.com/office/drawing/2014/main" id="{75707AD1-AB94-D280-136F-8184D76F3E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 l="-69" t="36055" r="69" b="-395"/>
                <a:stretch/>
              </p:blipFill>
              <p:spPr>
                <a:xfrm>
                  <a:off x="2014505" y="2326163"/>
                  <a:ext cx="8162985" cy="4274679"/>
                </a:xfrm>
                <a:prstGeom prst="rect">
                  <a:avLst/>
                </a:prstGeom>
              </p:spPr>
            </p:pic>
            <p:sp>
              <p:nvSpPr>
                <p:cNvPr id="8" name="Rechteck 7">
                  <a:extLst>
                    <a:ext uri="{FF2B5EF4-FFF2-40B4-BE49-F238E27FC236}">
                      <a16:creationId xmlns:a16="http://schemas.microsoft.com/office/drawing/2014/main" id="{67BA8CE5-AE2A-4EB6-3D82-AF39EF34577F}"/>
                    </a:ext>
                  </a:extLst>
                </p:cNvPr>
                <p:cNvSpPr/>
                <p:nvPr/>
              </p:nvSpPr>
              <p:spPr>
                <a:xfrm>
                  <a:off x="2406880" y="3824592"/>
                  <a:ext cx="2469920" cy="63891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1400" dirty="0"/>
                    <a:t>4-Ethyl-6-methyldibenzothiophen</a:t>
                  </a:r>
                  <a:endParaRPr lang="en-DE" dirty="0"/>
                </a:p>
              </p:txBody>
            </p:sp>
            <p:sp>
              <p:nvSpPr>
                <p:cNvPr id="9" name="Rechteck 8">
                  <a:extLst>
                    <a:ext uri="{FF2B5EF4-FFF2-40B4-BE49-F238E27FC236}">
                      <a16:creationId xmlns:a16="http://schemas.microsoft.com/office/drawing/2014/main" id="{794C31F5-8D73-BDB8-EFAE-CE722CAD1075}"/>
                    </a:ext>
                  </a:extLst>
                </p:cNvPr>
                <p:cNvSpPr/>
                <p:nvPr/>
              </p:nvSpPr>
              <p:spPr>
                <a:xfrm>
                  <a:off x="6107459" y="3824592"/>
                  <a:ext cx="2579341" cy="63891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1400" dirty="0"/>
                    <a:t>4-Ethyl-6-methyl-hexahydrodibenzothiophen</a:t>
                  </a:r>
                  <a:endParaRPr lang="en-DE" dirty="0"/>
                </a:p>
              </p:txBody>
            </p:sp>
          </p:grp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13D54395-3A42-5B7F-36E1-D44EC13C66CB}"/>
                  </a:ext>
                </a:extLst>
              </p:cNvPr>
              <p:cNvSpPr/>
              <p:nvPr/>
            </p:nvSpPr>
            <p:spPr>
              <a:xfrm>
                <a:off x="6107459" y="6600842"/>
                <a:ext cx="2579341" cy="63891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de-DE" sz="1400" dirty="0"/>
                  <a:t>1-(3-Ethylzyklohexyl)-3-methylbenzol</a:t>
                </a:r>
                <a:endParaRPr lang="en-DE" sz="1400" dirty="0"/>
              </a:p>
            </p:txBody>
          </p:sp>
        </p:grp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7916A112-96B5-D67B-1180-5007A223B893}"/>
                </a:ext>
              </a:extLst>
            </p:cNvPr>
            <p:cNvSpPr/>
            <p:nvPr/>
          </p:nvSpPr>
          <p:spPr>
            <a:xfrm>
              <a:off x="4975714" y="2832473"/>
              <a:ext cx="1656522" cy="51049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1400" b="1" dirty="0"/>
                <a:t>“</a:t>
              </a:r>
              <a:r>
                <a:rPr lang="en-GB" sz="1400" b="1" dirty="0" err="1"/>
                <a:t>indirekt</a:t>
              </a:r>
              <a:r>
                <a:rPr lang="en-GB" sz="1400" b="1" dirty="0"/>
                <a:t>”</a:t>
              </a:r>
              <a:endParaRPr lang="en-DE" b="1" dirty="0"/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C8D344BA-E93B-1409-898C-740D87D2EB1F}"/>
              </a:ext>
            </a:extLst>
          </p:cNvPr>
          <p:cNvGrpSpPr/>
          <p:nvPr/>
        </p:nvGrpSpPr>
        <p:grpSpPr>
          <a:xfrm>
            <a:off x="2399623" y="0"/>
            <a:ext cx="8162985" cy="1543699"/>
            <a:chOff x="2406880" y="33249"/>
            <a:chExt cx="8162985" cy="1543699"/>
          </a:xfrm>
        </p:grpSpPr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5C918A2F-CEAB-CB54-0408-4B23A3761C1E}"/>
                </a:ext>
              </a:extLst>
            </p:cNvPr>
            <p:cNvGrpSpPr/>
            <p:nvPr/>
          </p:nvGrpSpPr>
          <p:grpSpPr>
            <a:xfrm>
              <a:off x="2406880" y="33249"/>
              <a:ext cx="8162985" cy="1543699"/>
              <a:chOff x="2014506" y="314695"/>
              <a:chExt cx="8162985" cy="1543699"/>
            </a:xfrm>
          </p:grpSpPr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0B8DB0F-03E7-0D63-F4FB-1D9FEEDCAD3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76788"/>
              <a:stretch/>
            </p:blipFill>
            <p:spPr>
              <a:xfrm>
                <a:off x="2014506" y="314695"/>
                <a:ext cx="8162985" cy="1542154"/>
              </a:xfrm>
              <a:prstGeom prst="rect">
                <a:avLst/>
              </a:prstGeom>
            </p:spPr>
          </p:pic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D1CD8B64-BFA9-BDAF-57E9-69B1E9E7DE05}"/>
                  </a:ext>
                </a:extLst>
              </p:cNvPr>
              <p:cNvSpPr/>
              <p:nvPr/>
            </p:nvSpPr>
            <p:spPr>
              <a:xfrm>
                <a:off x="2776330" y="1347901"/>
                <a:ext cx="1656522" cy="51049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GB" sz="1400" dirty="0" err="1"/>
                  <a:t>Dibenzothiophen</a:t>
                </a:r>
                <a:endParaRPr lang="en-DE" dirty="0"/>
              </a:p>
            </p:txBody>
          </p:sp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2C3F0B59-20C0-3BD1-F6FD-C38CC4A48281}"/>
                  </a:ext>
                </a:extLst>
              </p:cNvPr>
              <p:cNvSpPr/>
              <p:nvPr/>
            </p:nvSpPr>
            <p:spPr>
              <a:xfrm>
                <a:off x="6476910" y="1346356"/>
                <a:ext cx="1656522" cy="51049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GB" sz="1400" dirty="0"/>
                  <a:t>Biphenyl</a:t>
                </a:r>
                <a:endParaRPr lang="en-DE" dirty="0"/>
              </a:p>
            </p:txBody>
          </p:sp>
        </p:grp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42F9EFF0-0E3B-FABB-C864-7490D7C7AAC3}"/>
                </a:ext>
              </a:extLst>
            </p:cNvPr>
            <p:cNvSpPr/>
            <p:nvPr/>
          </p:nvSpPr>
          <p:spPr>
            <a:xfrm>
              <a:off x="4975714" y="599191"/>
              <a:ext cx="1656522" cy="510493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1400" b="1" dirty="0"/>
                <a:t>“</a:t>
              </a:r>
              <a:r>
                <a:rPr lang="en-GB" sz="1400" b="1" dirty="0" err="1"/>
                <a:t>direkt</a:t>
              </a:r>
              <a:r>
                <a:rPr lang="en-GB" sz="1400" b="1" dirty="0"/>
                <a:t>”</a:t>
              </a:r>
              <a:endParaRPr lang="en-DE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7589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Breitbild</PresentationFormat>
  <Paragraphs>106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Moder, Franz</dc:creator>
  <cp:lastModifiedBy>Walter Wagner</cp:lastModifiedBy>
  <cp:revision>3</cp:revision>
  <dcterms:created xsi:type="dcterms:W3CDTF">2023-01-28T17:07:48Z</dcterms:created>
  <dcterms:modified xsi:type="dcterms:W3CDTF">2023-05-09T14:24:06Z</dcterms:modified>
</cp:coreProperties>
</file>